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D32A-2F79-E74A-BDDB-E237B79F78D1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613-0E75-CA41-9B3D-759E266D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D32A-2F79-E74A-BDDB-E237B79F78D1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613-0E75-CA41-9B3D-759E266D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2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D32A-2F79-E74A-BDDB-E237B79F78D1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613-0E75-CA41-9B3D-759E266D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D32A-2F79-E74A-BDDB-E237B79F78D1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613-0E75-CA41-9B3D-759E266D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D32A-2F79-E74A-BDDB-E237B79F78D1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613-0E75-CA41-9B3D-759E266D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4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D32A-2F79-E74A-BDDB-E237B79F78D1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613-0E75-CA41-9B3D-759E266D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D32A-2F79-E74A-BDDB-E237B79F78D1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613-0E75-CA41-9B3D-759E266D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7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D32A-2F79-E74A-BDDB-E237B79F78D1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613-0E75-CA41-9B3D-759E266D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D32A-2F79-E74A-BDDB-E237B79F78D1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613-0E75-CA41-9B3D-759E266D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9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D32A-2F79-E74A-BDDB-E237B79F78D1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613-0E75-CA41-9B3D-759E266D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D32A-2F79-E74A-BDDB-E237B79F78D1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613-0E75-CA41-9B3D-759E266D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2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D32A-2F79-E74A-BDDB-E237B79F78D1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E7613-0E75-CA41-9B3D-759E266D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2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274" y="1253447"/>
            <a:ext cx="9144000" cy="3041152"/>
          </a:xfrm>
        </p:spPr>
        <p:txBody>
          <a:bodyPr>
            <a:normAutofit/>
          </a:bodyPr>
          <a:lstStyle/>
          <a:p>
            <a:pPr algn="l"/>
            <a:r>
              <a:rPr lang="en-US" sz="1300" dirty="0"/>
              <a:t>This is a test data for test </a:t>
            </a:r>
            <a:r>
              <a:rPr lang="en-US" sz="1300" dirty="0" err="1" smtClean="0"/>
              <a:t>testfile.pptx</a:t>
            </a:r>
            <a:r>
              <a:rPr lang="en-US" sz="1300" dirty="0" smtClean="0"/>
              <a:t> </a:t>
            </a:r>
            <a:r>
              <a:rPr lang="en-US" sz="1300" dirty="0"/>
              <a:t>from location "/</a:t>
            </a:r>
            <a:r>
              <a:rPr lang="en-US" sz="1300" dirty="0" smtClean="0"/>
              <a:t>Files/</a:t>
            </a:r>
            <a:r>
              <a:rPr lang="en-US" sz="1300" dirty="0" err="1" smtClean="0"/>
              <a:t>testfile.pptx</a:t>
            </a:r>
            <a:r>
              <a:rPr lang="en-US" sz="1300" dirty="0" smtClean="0"/>
              <a:t>". </a:t>
            </a:r>
            <a:r>
              <a:rPr lang="en-US" sz="1300" dirty="0"/>
              <a:t>This file can be sent to other </a:t>
            </a:r>
            <a:r>
              <a:rPr lang="en-US" sz="1300" dirty="0" smtClean="0"/>
              <a:t>application</a:t>
            </a:r>
            <a:br>
              <a:rPr lang="en-US" sz="1300" dirty="0" smtClean="0"/>
            </a:b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 smtClean="0"/>
              <a:t>!"#$%&amp;'*+-/</a:t>
            </a:r>
            <a:r>
              <a:rPr lang="en-US" sz="1300" dirty="0"/>
              <a:t>0123456789=?@ABCDEFGHIJKLMNOPQRSTUVWXYZ^_`</a:t>
            </a:r>
            <a:r>
              <a:rPr lang="en-US" sz="1300" dirty="0" err="1"/>
              <a:t>abcdefghijklmnopqrstuvwxyz</a:t>
            </a:r>
            <a:r>
              <a:rPr lang="en-US" sz="1300" dirty="0"/>
              <a:t>{|}~ 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 smtClean="0"/>
              <a:t>&lt;!”</a:t>
            </a:r>
            <a:r>
              <a:rPr lang="en-US" sz="1300"/>
              <a:t>№</a:t>
            </a:r>
            <a:r>
              <a:rPr lang="en-US" sz="1300" smtClean="0"/>
              <a:t>%:,.;()_+=-?/&lt;</a:t>
            </a:r>
            <a:r>
              <a:rPr lang="en-US" sz="1300" dirty="0"/>
              <a:t>0123456789§±</a:t>
            </a:r>
            <a:r>
              <a:rPr lang="en-US" sz="1300" dirty="0" err="1" smtClean="0"/>
              <a:t>АБВГДГҐДЄЖЗИІЇКЛМНОПСТУФХЦШЩЬЮЯабвгдгґдєжзиіїклмнопстуфхцшщьюя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 smtClean="0">
                <a:hlinkClick r:id="rId2"/>
              </a:rPr>
              <a:t>https</a:t>
            </a:r>
            <a:r>
              <a:rPr lang="en-US" sz="1300" dirty="0">
                <a:hlinkClick r:id="rId2"/>
              </a:rPr>
              <a:t>://</a:t>
            </a:r>
            <a:r>
              <a:rPr lang="en-US" sz="1300" dirty="0" smtClean="0">
                <a:hlinkClick r:id="rId2"/>
              </a:rPr>
              <a:t>www.google.com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/>
            </a:r>
            <a:br>
              <a:rPr lang="en-US" sz="13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7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testfile</Template>
  <TotalTime>1</TotalTime>
  <Words>21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This is a test data for test testfile.pptx from location "/Files/testfile.pptx". This file can be sent to other application    !"#$%&amp;'*+-/0123456789=?@ABCDEFGHIJKLMNOPQRSTUVWXYZ^_`abcdefghijklmnopqrstuvwxyz{|}~   &lt;!”№%:,.;()_+=-?/&lt;0123456789§±АБВГДГҐДЄЖЗИІЇКЛМНОПСТУФХЦШЩЬЮЯабвгдгґдєжзиіїклмнопстуфхцшщьюя  https://www.google.com 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data for test testfile.ppt from location "/Files/testfile.ppt". This file can be sent to other application. </dc:title>
  <dc:creator>Microsoft Office User</dc:creator>
  <cp:lastModifiedBy>Microsoft Office User</cp:lastModifiedBy>
  <cp:revision>6</cp:revision>
  <dcterms:created xsi:type="dcterms:W3CDTF">2017-11-08T10:00:55Z</dcterms:created>
  <dcterms:modified xsi:type="dcterms:W3CDTF">2017-11-08T11:08:57Z</dcterms:modified>
</cp:coreProperties>
</file>