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5B2D5-F248-4910-90D6-ECF3A4083CE5}" type="doc">
      <dgm:prSet loTypeId="urn:microsoft.com/office/officeart/2005/8/layout/cycle6" loCatId="relationship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6776EF-C92B-4FF2-B914-4EE0276C4F7D}">
      <dgm:prSet phldrT="[Text]"/>
      <dgm:spPr/>
      <dgm:t>
        <a:bodyPr/>
        <a:lstStyle/>
        <a:p>
          <a:r>
            <a:rPr lang="en-US" dirty="0" smtClean="0"/>
            <a:t>Java </a:t>
          </a:r>
          <a:endParaRPr lang="en-US" dirty="0"/>
        </a:p>
      </dgm:t>
    </dgm:pt>
    <dgm:pt modelId="{8A35842C-6893-4AA1-99BE-490B7AD563E1}" type="parTrans" cxnId="{F75EF9E2-15EE-45FC-8A5F-DFF388364E96}">
      <dgm:prSet/>
      <dgm:spPr/>
      <dgm:t>
        <a:bodyPr/>
        <a:lstStyle/>
        <a:p>
          <a:endParaRPr lang="en-US"/>
        </a:p>
      </dgm:t>
    </dgm:pt>
    <dgm:pt modelId="{37BCBF9B-4B79-465E-9DED-EA469EBAFD4B}" type="sibTrans" cxnId="{F75EF9E2-15EE-45FC-8A5F-DFF388364E96}">
      <dgm:prSet/>
      <dgm:spPr/>
      <dgm:t>
        <a:bodyPr/>
        <a:lstStyle/>
        <a:p>
          <a:endParaRPr lang="en-US"/>
        </a:p>
      </dgm:t>
    </dgm:pt>
    <dgm:pt modelId="{E6990116-4C9D-4582-A37C-4F4B85546F65}">
      <dgm:prSet phldrT="[Text]"/>
      <dgm:spPr/>
      <dgm:t>
        <a:bodyPr/>
        <a:lstStyle/>
        <a:p>
          <a:r>
            <a:rPr lang="en-US" dirty="0" smtClean="0"/>
            <a:t>Selenium </a:t>
          </a:r>
          <a:r>
            <a:rPr lang="en-US" dirty="0" err="1" smtClean="0"/>
            <a:t>WebDriver</a:t>
          </a:r>
          <a:endParaRPr lang="en-US" dirty="0"/>
        </a:p>
      </dgm:t>
    </dgm:pt>
    <dgm:pt modelId="{6090A19D-F3A6-421D-ABAC-7C558A20F7B0}" type="parTrans" cxnId="{1B6B25F0-EBB7-493F-9747-627B6900E84D}">
      <dgm:prSet/>
      <dgm:spPr/>
      <dgm:t>
        <a:bodyPr/>
        <a:lstStyle/>
        <a:p>
          <a:endParaRPr lang="en-US"/>
        </a:p>
      </dgm:t>
    </dgm:pt>
    <dgm:pt modelId="{48B9A3E1-1EE5-4ED7-A14E-AE11051F09EA}" type="sibTrans" cxnId="{1B6B25F0-EBB7-493F-9747-627B6900E84D}">
      <dgm:prSet/>
      <dgm:spPr/>
      <dgm:t>
        <a:bodyPr/>
        <a:lstStyle/>
        <a:p>
          <a:endParaRPr lang="en-US"/>
        </a:p>
      </dgm:t>
    </dgm:pt>
    <dgm:pt modelId="{D160FB08-5773-4758-8616-998660704A99}">
      <dgm:prSet phldrT="[Text]"/>
      <dgm:spPr/>
      <dgm:t>
        <a:bodyPr/>
        <a:lstStyle/>
        <a:p>
          <a:r>
            <a:rPr lang="en-US" dirty="0" err="1" smtClean="0"/>
            <a:t>JUnit</a:t>
          </a:r>
          <a:r>
            <a:rPr lang="en-US" dirty="0" smtClean="0"/>
            <a:t> Framework</a:t>
          </a:r>
          <a:endParaRPr lang="en-US" dirty="0"/>
        </a:p>
      </dgm:t>
    </dgm:pt>
    <dgm:pt modelId="{77F60399-D1DB-4395-9014-1AC8B3D99762}" type="parTrans" cxnId="{553DF9C4-0881-4EBD-9B42-02A6D232144F}">
      <dgm:prSet/>
      <dgm:spPr/>
      <dgm:t>
        <a:bodyPr/>
        <a:lstStyle/>
        <a:p>
          <a:endParaRPr lang="en-US"/>
        </a:p>
      </dgm:t>
    </dgm:pt>
    <dgm:pt modelId="{28B7BD05-EF11-4B0C-ADCA-C2B0F1517301}" type="sibTrans" cxnId="{553DF9C4-0881-4EBD-9B42-02A6D232144F}">
      <dgm:prSet/>
      <dgm:spPr/>
      <dgm:t>
        <a:bodyPr/>
        <a:lstStyle/>
        <a:p>
          <a:endParaRPr lang="en-US"/>
        </a:p>
      </dgm:t>
    </dgm:pt>
    <dgm:pt modelId="{3B01D1CD-5F2F-47CC-B2E1-FC06D13C5B63}">
      <dgm:prSet phldrT="[Text]"/>
      <dgm:spPr/>
      <dgm:t>
        <a:bodyPr/>
        <a:lstStyle/>
        <a:p>
          <a:r>
            <a:rPr lang="en-US" dirty="0" err="1" smtClean="0"/>
            <a:t>GitHub</a:t>
          </a:r>
          <a:endParaRPr lang="en-US" dirty="0"/>
        </a:p>
      </dgm:t>
    </dgm:pt>
    <dgm:pt modelId="{9BC333AB-BB82-4AB5-AC5D-770F815589D0}" type="parTrans" cxnId="{4C0A905B-E71F-4702-8F43-9C1718218C90}">
      <dgm:prSet/>
      <dgm:spPr/>
      <dgm:t>
        <a:bodyPr/>
        <a:lstStyle/>
        <a:p>
          <a:endParaRPr lang="en-US"/>
        </a:p>
      </dgm:t>
    </dgm:pt>
    <dgm:pt modelId="{556F8CD0-4CB7-43D0-A709-DDC4BDF6D185}" type="sibTrans" cxnId="{4C0A905B-E71F-4702-8F43-9C1718218C90}">
      <dgm:prSet/>
      <dgm:spPr/>
      <dgm:t>
        <a:bodyPr/>
        <a:lstStyle/>
        <a:p>
          <a:endParaRPr lang="en-US"/>
        </a:p>
      </dgm:t>
    </dgm:pt>
    <dgm:pt modelId="{F9025FF7-3291-4534-B5EC-64112B003E19}">
      <dgm:prSet phldrT="[Text]"/>
      <dgm:spPr/>
      <dgm:t>
        <a:bodyPr/>
        <a:lstStyle/>
        <a:p>
          <a:r>
            <a:rPr lang="en-US" dirty="0" err="1" smtClean="0"/>
            <a:t>Katalon</a:t>
          </a:r>
          <a:endParaRPr lang="en-US" dirty="0"/>
        </a:p>
      </dgm:t>
    </dgm:pt>
    <dgm:pt modelId="{10FC2216-6794-499A-B448-C768E96E71B3}" type="parTrans" cxnId="{DB0A1A21-A3B4-4BC1-B7BA-0BA589617715}">
      <dgm:prSet/>
      <dgm:spPr/>
      <dgm:t>
        <a:bodyPr/>
        <a:lstStyle/>
        <a:p>
          <a:endParaRPr lang="en-US"/>
        </a:p>
      </dgm:t>
    </dgm:pt>
    <dgm:pt modelId="{B79EF290-54F6-46C2-8ACA-DDAD80A2C65A}" type="sibTrans" cxnId="{DB0A1A21-A3B4-4BC1-B7BA-0BA589617715}">
      <dgm:prSet/>
      <dgm:spPr/>
      <dgm:t>
        <a:bodyPr/>
        <a:lstStyle/>
        <a:p>
          <a:endParaRPr lang="en-US"/>
        </a:p>
      </dgm:t>
    </dgm:pt>
    <dgm:pt modelId="{50FA7FEC-EC39-4B66-9420-438B1215F368}">
      <dgm:prSet phldrT="[Text]"/>
      <dgm:spPr/>
      <dgm:t>
        <a:bodyPr/>
        <a:lstStyle/>
        <a:p>
          <a:r>
            <a:rPr lang="en-US" dirty="0" err="1" smtClean="0"/>
            <a:t>NetBeans</a:t>
          </a:r>
          <a:endParaRPr lang="en-US" dirty="0"/>
        </a:p>
      </dgm:t>
    </dgm:pt>
    <dgm:pt modelId="{A5DDEEE7-D0D7-49C2-8DAB-5E40EC8DC12E}" type="parTrans" cxnId="{5676364E-21D4-4FF8-813D-B0845F524750}">
      <dgm:prSet/>
      <dgm:spPr/>
      <dgm:t>
        <a:bodyPr/>
        <a:lstStyle/>
        <a:p>
          <a:endParaRPr lang="en-US"/>
        </a:p>
      </dgm:t>
    </dgm:pt>
    <dgm:pt modelId="{5C476507-282A-454E-913C-D59D712A2607}" type="sibTrans" cxnId="{5676364E-21D4-4FF8-813D-B0845F524750}">
      <dgm:prSet/>
      <dgm:spPr/>
      <dgm:t>
        <a:bodyPr/>
        <a:lstStyle/>
        <a:p>
          <a:endParaRPr lang="en-US"/>
        </a:p>
      </dgm:t>
    </dgm:pt>
    <dgm:pt modelId="{C7D4E375-D058-4B1C-9F15-D2A776DD99DA}">
      <dgm:prSet phldrT="[Text]"/>
      <dgm:spPr/>
      <dgm:t>
        <a:bodyPr/>
        <a:lstStyle/>
        <a:p>
          <a:r>
            <a:rPr lang="en-US" dirty="0" smtClean="0"/>
            <a:t>Jenkins</a:t>
          </a:r>
          <a:endParaRPr lang="en-US" dirty="0"/>
        </a:p>
      </dgm:t>
    </dgm:pt>
    <dgm:pt modelId="{FC0C5B98-B656-426F-AC1B-785F6A37C963}" type="parTrans" cxnId="{E1048AB3-3368-4B1D-8F53-8D8B1216F1FA}">
      <dgm:prSet/>
      <dgm:spPr/>
      <dgm:t>
        <a:bodyPr/>
        <a:lstStyle/>
        <a:p>
          <a:endParaRPr lang="en-US"/>
        </a:p>
      </dgm:t>
    </dgm:pt>
    <dgm:pt modelId="{1E69E192-548D-4345-9586-CEC2A303FC81}" type="sibTrans" cxnId="{E1048AB3-3368-4B1D-8F53-8D8B1216F1FA}">
      <dgm:prSet/>
      <dgm:spPr/>
      <dgm:t>
        <a:bodyPr/>
        <a:lstStyle/>
        <a:p>
          <a:endParaRPr lang="en-US"/>
        </a:p>
      </dgm:t>
    </dgm:pt>
    <dgm:pt modelId="{4E1FCA81-829F-440A-B39C-C8F2B0233E79}" type="pres">
      <dgm:prSet presAssocID="{6BC5B2D5-F248-4910-90D6-ECF3A4083CE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381BEE-7925-4689-BBD4-B94087683210}" type="pres">
      <dgm:prSet presAssocID="{E86776EF-C92B-4FF2-B914-4EE0276C4F7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90074-CF1F-413E-A6DF-6AEDDC17288B}" type="pres">
      <dgm:prSet presAssocID="{E86776EF-C92B-4FF2-B914-4EE0276C4F7D}" presName="spNode" presStyleCnt="0"/>
      <dgm:spPr/>
    </dgm:pt>
    <dgm:pt modelId="{1DD2FF29-E1B1-40A4-96A7-E01F1DDC5AC4}" type="pres">
      <dgm:prSet presAssocID="{37BCBF9B-4B79-465E-9DED-EA469EBAFD4B}" presName="sibTrans" presStyleLbl="sibTrans1D1" presStyleIdx="0" presStyleCnt="7"/>
      <dgm:spPr/>
      <dgm:t>
        <a:bodyPr/>
        <a:lstStyle/>
        <a:p>
          <a:endParaRPr lang="en-US"/>
        </a:p>
      </dgm:t>
    </dgm:pt>
    <dgm:pt modelId="{BC132966-022A-4011-97F4-08E38CBFB6F8}" type="pres">
      <dgm:prSet presAssocID="{E6990116-4C9D-4582-A37C-4F4B85546F6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AE102-B59F-4C16-B24C-6C2C530A2A91}" type="pres">
      <dgm:prSet presAssocID="{E6990116-4C9D-4582-A37C-4F4B85546F65}" presName="spNode" presStyleCnt="0"/>
      <dgm:spPr/>
    </dgm:pt>
    <dgm:pt modelId="{549631BB-1606-4BA3-97A4-D1A8ABAA541E}" type="pres">
      <dgm:prSet presAssocID="{48B9A3E1-1EE5-4ED7-A14E-AE11051F09EA}" presName="sibTrans" presStyleLbl="sibTrans1D1" presStyleIdx="1" presStyleCnt="7"/>
      <dgm:spPr/>
      <dgm:t>
        <a:bodyPr/>
        <a:lstStyle/>
        <a:p>
          <a:endParaRPr lang="en-US"/>
        </a:p>
      </dgm:t>
    </dgm:pt>
    <dgm:pt modelId="{D584226E-B364-4EE9-AA3C-408E43E33BCD}" type="pres">
      <dgm:prSet presAssocID="{F9025FF7-3291-4534-B5EC-64112B003E1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0550D-6D62-484A-984F-F72106490402}" type="pres">
      <dgm:prSet presAssocID="{F9025FF7-3291-4534-B5EC-64112B003E19}" presName="spNode" presStyleCnt="0"/>
      <dgm:spPr/>
    </dgm:pt>
    <dgm:pt modelId="{4F208092-B674-4395-81E9-36C28FE17AF9}" type="pres">
      <dgm:prSet presAssocID="{B79EF290-54F6-46C2-8ACA-DDAD80A2C65A}" presName="sibTrans" presStyleLbl="sibTrans1D1" presStyleIdx="2" presStyleCnt="7"/>
      <dgm:spPr/>
      <dgm:t>
        <a:bodyPr/>
        <a:lstStyle/>
        <a:p>
          <a:endParaRPr lang="en-US"/>
        </a:p>
      </dgm:t>
    </dgm:pt>
    <dgm:pt modelId="{5A69F27B-F3BC-4D80-BB3D-FC39FBED371E}" type="pres">
      <dgm:prSet presAssocID="{50FA7FEC-EC39-4B66-9420-438B1215F36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42FF6-ABBB-4537-A0DE-D7F26762598E}" type="pres">
      <dgm:prSet presAssocID="{50FA7FEC-EC39-4B66-9420-438B1215F368}" presName="spNode" presStyleCnt="0"/>
      <dgm:spPr/>
    </dgm:pt>
    <dgm:pt modelId="{55D503D4-A8B4-42B2-AD40-AF2B3345D7C6}" type="pres">
      <dgm:prSet presAssocID="{5C476507-282A-454E-913C-D59D712A2607}" presName="sibTrans" presStyleLbl="sibTrans1D1" presStyleIdx="3" presStyleCnt="7"/>
      <dgm:spPr/>
      <dgm:t>
        <a:bodyPr/>
        <a:lstStyle/>
        <a:p>
          <a:endParaRPr lang="en-US"/>
        </a:p>
      </dgm:t>
    </dgm:pt>
    <dgm:pt modelId="{C2985E13-F225-479B-9C64-1B73D6228321}" type="pres">
      <dgm:prSet presAssocID="{D160FB08-5773-4758-8616-998660704A9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DB6B3-AA61-4823-995D-176CD401781E}" type="pres">
      <dgm:prSet presAssocID="{D160FB08-5773-4758-8616-998660704A99}" presName="spNode" presStyleCnt="0"/>
      <dgm:spPr/>
    </dgm:pt>
    <dgm:pt modelId="{7181B3E9-E1F2-41ED-AD3A-9D8C9107B8EA}" type="pres">
      <dgm:prSet presAssocID="{28B7BD05-EF11-4B0C-ADCA-C2B0F1517301}" presName="sibTrans" presStyleLbl="sibTrans1D1" presStyleIdx="4" presStyleCnt="7"/>
      <dgm:spPr/>
      <dgm:t>
        <a:bodyPr/>
        <a:lstStyle/>
        <a:p>
          <a:endParaRPr lang="en-US"/>
        </a:p>
      </dgm:t>
    </dgm:pt>
    <dgm:pt modelId="{B3DD2083-EE4C-48BB-8D18-897BB9852465}" type="pres">
      <dgm:prSet presAssocID="{3B01D1CD-5F2F-47CC-B2E1-FC06D13C5B6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5C279-753F-4517-8F1A-0FA1BBF348F9}" type="pres">
      <dgm:prSet presAssocID="{3B01D1CD-5F2F-47CC-B2E1-FC06D13C5B63}" presName="spNode" presStyleCnt="0"/>
      <dgm:spPr/>
    </dgm:pt>
    <dgm:pt modelId="{BF1B0CB2-5F84-4F2E-BDF9-263D9FE8795A}" type="pres">
      <dgm:prSet presAssocID="{556F8CD0-4CB7-43D0-A709-DDC4BDF6D185}" presName="sibTrans" presStyleLbl="sibTrans1D1" presStyleIdx="5" presStyleCnt="7"/>
      <dgm:spPr/>
      <dgm:t>
        <a:bodyPr/>
        <a:lstStyle/>
        <a:p>
          <a:endParaRPr lang="en-US"/>
        </a:p>
      </dgm:t>
    </dgm:pt>
    <dgm:pt modelId="{68B856BE-1D85-4852-BB6C-209862EEC42A}" type="pres">
      <dgm:prSet presAssocID="{C7D4E375-D058-4B1C-9F15-D2A776DD99D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A493A-55D4-4439-BA13-49417311C2FC}" type="pres">
      <dgm:prSet presAssocID="{C7D4E375-D058-4B1C-9F15-D2A776DD99DA}" presName="spNode" presStyleCnt="0"/>
      <dgm:spPr/>
    </dgm:pt>
    <dgm:pt modelId="{BF965D67-6923-4969-9EAA-E08D553CCD83}" type="pres">
      <dgm:prSet presAssocID="{1E69E192-548D-4345-9586-CEC2A303FC81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DB0A1A21-A3B4-4BC1-B7BA-0BA589617715}" srcId="{6BC5B2D5-F248-4910-90D6-ECF3A4083CE5}" destId="{F9025FF7-3291-4534-B5EC-64112B003E19}" srcOrd="2" destOrd="0" parTransId="{10FC2216-6794-499A-B448-C768E96E71B3}" sibTransId="{B79EF290-54F6-46C2-8ACA-DDAD80A2C65A}"/>
    <dgm:cxn modelId="{40F85540-0DD7-4009-8AD3-7198508CE3F5}" type="presOf" srcId="{50FA7FEC-EC39-4B66-9420-438B1215F368}" destId="{5A69F27B-F3BC-4D80-BB3D-FC39FBED371E}" srcOrd="0" destOrd="0" presId="urn:microsoft.com/office/officeart/2005/8/layout/cycle6"/>
    <dgm:cxn modelId="{BA2D8C45-769F-4B90-ABCE-261DF2276C69}" type="presOf" srcId="{D160FB08-5773-4758-8616-998660704A99}" destId="{C2985E13-F225-479B-9C64-1B73D6228321}" srcOrd="0" destOrd="0" presId="urn:microsoft.com/office/officeart/2005/8/layout/cycle6"/>
    <dgm:cxn modelId="{E229AB34-770A-4675-8D5C-4BAE7FC88999}" type="presOf" srcId="{28B7BD05-EF11-4B0C-ADCA-C2B0F1517301}" destId="{7181B3E9-E1F2-41ED-AD3A-9D8C9107B8EA}" srcOrd="0" destOrd="0" presId="urn:microsoft.com/office/officeart/2005/8/layout/cycle6"/>
    <dgm:cxn modelId="{A929F099-C42A-44F9-9DD5-FE81B7C6F29F}" type="presOf" srcId="{48B9A3E1-1EE5-4ED7-A14E-AE11051F09EA}" destId="{549631BB-1606-4BA3-97A4-D1A8ABAA541E}" srcOrd="0" destOrd="0" presId="urn:microsoft.com/office/officeart/2005/8/layout/cycle6"/>
    <dgm:cxn modelId="{08E840BE-A87E-4F05-837C-E65D7B31A183}" type="presOf" srcId="{1E69E192-548D-4345-9586-CEC2A303FC81}" destId="{BF965D67-6923-4969-9EAA-E08D553CCD83}" srcOrd="0" destOrd="0" presId="urn:microsoft.com/office/officeart/2005/8/layout/cycle6"/>
    <dgm:cxn modelId="{CB1E2C2D-4828-4F03-B7A5-C6A2F944C157}" type="presOf" srcId="{37BCBF9B-4B79-465E-9DED-EA469EBAFD4B}" destId="{1DD2FF29-E1B1-40A4-96A7-E01F1DDC5AC4}" srcOrd="0" destOrd="0" presId="urn:microsoft.com/office/officeart/2005/8/layout/cycle6"/>
    <dgm:cxn modelId="{4D995C47-3377-4090-9F22-6D3E37265590}" type="presOf" srcId="{F9025FF7-3291-4534-B5EC-64112B003E19}" destId="{D584226E-B364-4EE9-AA3C-408E43E33BCD}" srcOrd="0" destOrd="0" presId="urn:microsoft.com/office/officeart/2005/8/layout/cycle6"/>
    <dgm:cxn modelId="{4C0A905B-E71F-4702-8F43-9C1718218C90}" srcId="{6BC5B2D5-F248-4910-90D6-ECF3A4083CE5}" destId="{3B01D1CD-5F2F-47CC-B2E1-FC06D13C5B63}" srcOrd="5" destOrd="0" parTransId="{9BC333AB-BB82-4AB5-AC5D-770F815589D0}" sibTransId="{556F8CD0-4CB7-43D0-A709-DDC4BDF6D185}"/>
    <dgm:cxn modelId="{1B6B25F0-EBB7-493F-9747-627B6900E84D}" srcId="{6BC5B2D5-F248-4910-90D6-ECF3A4083CE5}" destId="{E6990116-4C9D-4582-A37C-4F4B85546F65}" srcOrd="1" destOrd="0" parTransId="{6090A19D-F3A6-421D-ABAC-7C558A20F7B0}" sibTransId="{48B9A3E1-1EE5-4ED7-A14E-AE11051F09EA}"/>
    <dgm:cxn modelId="{5676364E-21D4-4FF8-813D-B0845F524750}" srcId="{6BC5B2D5-F248-4910-90D6-ECF3A4083CE5}" destId="{50FA7FEC-EC39-4B66-9420-438B1215F368}" srcOrd="3" destOrd="0" parTransId="{A5DDEEE7-D0D7-49C2-8DAB-5E40EC8DC12E}" sibTransId="{5C476507-282A-454E-913C-D59D712A2607}"/>
    <dgm:cxn modelId="{553DF9C4-0881-4EBD-9B42-02A6D232144F}" srcId="{6BC5B2D5-F248-4910-90D6-ECF3A4083CE5}" destId="{D160FB08-5773-4758-8616-998660704A99}" srcOrd="4" destOrd="0" parTransId="{77F60399-D1DB-4395-9014-1AC8B3D99762}" sibTransId="{28B7BD05-EF11-4B0C-ADCA-C2B0F1517301}"/>
    <dgm:cxn modelId="{E1048AB3-3368-4B1D-8F53-8D8B1216F1FA}" srcId="{6BC5B2D5-F248-4910-90D6-ECF3A4083CE5}" destId="{C7D4E375-D058-4B1C-9F15-D2A776DD99DA}" srcOrd="6" destOrd="0" parTransId="{FC0C5B98-B656-426F-AC1B-785F6A37C963}" sibTransId="{1E69E192-548D-4345-9586-CEC2A303FC81}"/>
    <dgm:cxn modelId="{4FCB3923-BFC6-4207-A599-32CBD7074165}" type="presOf" srcId="{B79EF290-54F6-46C2-8ACA-DDAD80A2C65A}" destId="{4F208092-B674-4395-81E9-36C28FE17AF9}" srcOrd="0" destOrd="0" presId="urn:microsoft.com/office/officeart/2005/8/layout/cycle6"/>
    <dgm:cxn modelId="{E7349BF6-FF17-48E1-B03B-DD3523B86E92}" type="presOf" srcId="{556F8CD0-4CB7-43D0-A709-DDC4BDF6D185}" destId="{BF1B0CB2-5F84-4F2E-BDF9-263D9FE8795A}" srcOrd="0" destOrd="0" presId="urn:microsoft.com/office/officeart/2005/8/layout/cycle6"/>
    <dgm:cxn modelId="{BBC9AF51-E2C4-441E-88D3-E1F207DE5ADE}" type="presOf" srcId="{6BC5B2D5-F248-4910-90D6-ECF3A4083CE5}" destId="{4E1FCA81-829F-440A-B39C-C8F2B0233E79}" srcOrd="0" destOrd="0" presId="urn:microsoft.com/office/officeart/2005/8/layout/cycle6"/>
    <dgm:cxn modelId="{F75EF9E2-15EE-45FC-8A5F-DFF388364E96}" srcId="{6BC5B2D5-F248-4910-90D6-ECF3A4083CE5}" destId="{E86776EF-C92B-4FF2-B914-4EE0276C4F7D}" srcOrd="0" destOrd="0" parTransId="{8A35842C-6893-4AA1-99BE-490B7AD563E1}" sibTransId="{37BCBF9B-4B79-465E-9DED-EA469EBAFD4B}"/>
    <dgm:cxn modelId="{A97A1D89-9ABB-4E46-B053-B19AB73864AB}" type="presOf" srcId="{E86776EF-C92B-4FF2-B914-4EE0276C4F7D}" destId="{C1381BEE-7925-4689-BBD4-B94087683210}" srcOrd="0" destOrd="0" presId="urn:microsoft.com/office/officeart/2005/8/layout/cycle6"/>
    <dgm:cxn modelId="{C082D38E-513F-4F8B-A071-4EC73551E713}" type="presOf" srcId="{C7D4E375-D058-4B1C-9F15-D2A776DD99DA}" destId="{68B856BE-1D85-4852-BB6C-209862EEC42A}" srcOrd="0" destOrd="0" presId="urn:microsoft.com/office/officeart/2005/8/layout/cycle6"/>
    <dgm:cxn modelId="{03EB51F0-191B-41DE-BE6F-3E00A46695E8}" type="presOf" srcId="{3B01D1CD-5F2F-47CC-B2E1-FC06D13C5B63}" destId="{B3DD2083-EE4C-48BB-8D18-897BB9852465}" srcOrd="0" destOrd="0" presId="urn:microsoft.com/office/officeart/2005/8/layout/cycle6"/>
    <dgm:cxn modelId="{22D6C2DE-F76A-4821-BACE-D831AF7A2801}" type="presOf" srcId="{E6990116-4C9D-4582-A37C-4F4B85546F65}" destId="{BC132966-022A-4011-97F4-08E38CBFB6F8}" srcOrd="0" destOrd="0" presId="urn:microsoft.com/office/officeart/2005/8/layout/cycle6"/>
    <dgm:cxn modelId="{51FC8B9D-36A1-418F-99A1-1359BE2645B5}" type="presOf" srcId="{5C476507-282A-454E-913C-D59D712A2607}" destId="{55D503D4-A8B4-42B2-AD40-AF2B3345D7C6}" srcOrd="0" destOrd="0" presId="urn:microsoft.com/office/officeart/2005/8/layout/cycle6"/>
    <dgm:cxn modelId="{ED541FFB-E593-4212-BCEA-BEAC8EFF6FF2}" type="presParOf" srcId="{4E1FCA81-829F-440A-B39C-C8F2B0233E79}" destId="{C1381BEE-7925-4689-BBD4-B94087683210}" srcOrd="0" destOrd="0" presId="urn:microsoft.com/office/officeart/2005/8/layout/cycle6"/>
    <dgm:cxn modelId="{9A9C758D-D2E0-49B7-89A9-5439EB96638C}" type="presParOf" srcId="{4E1FCA81-829F-440A-B39C-C8F2B0233E79}" destId="{D3490074-CF1F-413E-A6DF-6AEDDC17288B}" srcOrd="1" destOrd="0" presId="urn:microsoft.com/office/officeart/2005/8/layout/cycle6"/>
    <dgm:cxn modelId="{2C352417-14C6-4C50-BAA5-3320B8BF8259}" type="presParOf" srcId="{4E1FCA81-829F-440A-B39C-C8F2B0233E79}" destId="{1DD2FF29-E1B1-40A4-96A7-E01F1DDC5AC4}" srcOrd="2" destOrd="0" presId="urn:microsoft.com/office/officeart/2005/8/layout/cycle6"/>
    <dgm:cxn modelId="{A46B9FF1-A394-4624-908E-A602CF4860C7}" type="presParOf" srcId="{4E1FCA81-829F-440A-B39C-C8F2B0233E79}" destId="{BC132966-022A-4011-97F4-08E38CBFB6F8}" srcOrd="3" destOrd="0" presId="urn:microsoft.com/office/officeart/2005/8/layout/cycle6"/>
    <dgm:cxn modelId="{4F1192A6-4A95-4CAE-AA25-294713753286}" type="presParOf" srcId="{4E1FCA81-829F-440A-B39C-C8F2B0233E79}" destId="{AFEAE102-B59F-4C16-B24C-6C2C530A2A91}" srcOrd="4" destOrd="0" presId="urn:microsoft.com/office/officeart/2005/8/layout/cycle6"/>
    <dgm:cxn modelId="{A78DC07F-CE07-424C-ACA2-A1120FFE612E}" type="presParOf" srcId="{4E1FCA81-829F-440A-B39C-C8F2B0233E79}" destId="{549631BB-1606-4BA3-97A4-D1A8ABAA541E}" srcOrd="5" destOrd="0" presId="urn:microsoft.com/office/officeart/2005/8/layout/cycle6"/>
    <dgm:cxn modelId="{D1571377-B231-4320-A3F3-631A1EA5B0BF}" type="presParOf" srcId="{4E1FCA81-829F-440A-B39C-C8F2B0233E79}" destId="{D584226E-B364-4EE9-AA3C-408E43E33BCD}" srcOrd="6" destOrd="0" presId="urn:microsoft.com/office/officeart/2005/8/layout/cycle6"/>
    <dgm:cxn modelId="{462DE14F-E694-47BE-975D-1EDE7B9C3DAA}" type="presParOf" srcId="{4E1FCA81-829F-440A-B39C-C8F2B0233E79}" destId="{DCF0550D-6D62-484A-984F-F72106490402}" srcOrd="7" destOrd="0" presId="urn:microsoft.com/office/officeart/2005/8/layout/cycle6"/>
    <dgm:cxn modelId="{46D3F6CB-579A-42FB-B655-B18E74E7E285}" type="presParOf" srcId="{4E1FCA81-829F-440A-B39C-C8F2B0233E79}" destId="{4F208092-B674-4395-81E9-36C28FE17AF9}" srcOrd="8" destOrd="0" presId="urn:microsoft.com/office/officeart/2005/8/layout/cycle6"/>
    <dgm:cxn modelId="{D4A72575-0986-4F8C-833E-0DD4AC1A5956}" type="presParOf" srcId="{4E1FCA81-829F-440A-B39C-C8F2B0233E79}" destId="{5A69F27B-F3BC-4D80-BB3D-FC39FBED371E}" srcOrd="9" destOrd="0" presId="urn:microsoft.com/office/officeart/2005/8/layout/cycle6"/>
    <dgm:cxn modelId="{E706F264-C37B-4862-A191-49489EC0C08E}" type="presParOf" srcId="{4E1FCA81-829F-440A-B39C-C8F2B0233E79}" destId="{41E42FF6-ABBB-4537-A0DE-D7F26762598E}" srcOrd="10" destOrd="0" presId="urn:microsoft.com/office/officeart/2005/8/layout/cycle6"/>
    <dgm:cxn modelId="{79D7AFB9-FCFC-4C5B-9578-E11DDD87AE95}" type="presParOf" srcId="{4E1FCA81-829F-440A-B39C-C8F2B0233E79}" destId="{55D503D4-A8B4-42B2-AD40-AF2B3345D7C6}" srcOrd="11" destOrd="0" presId="urn:microsoft.com/office/officeart/2005/8/layout/cycle6"/>
    <dgm:cxn modelId="{0155EDBD-3FA8-452B-A625-16D19AAED5FB}" type="presParOf" srcId="{4E1FCA81-829F-440A-B39C-C8F2B0233E79}" destId="{C2985E13-F225-479B-9C64-1B73D6228321}" srcOrd="12" destOrd="0" presId="urn:microsoft.com/office/officeart/2005/8/layout/cycle6"/>
    <dgm:cxn modelId="{CCABAC98-3186-4BB8-8C2F-396C31032589}" type="presParOf" srcId="{4E1FCA81-829F-440A-B39C-C8F2B0233E79}" destId="{695DB6B3-AA61-4823-995D-176CD401781E}" srcOrd="13" destOrd="0" presId="urn:microsoft.com/office/officeart/2005/8/layout/cycle6"/>
    <dgm:cxn modelId="{29CCA117-FFD0-4B7A-9B88-79CCEE01B090}" type="presParOf" srcId="{4E1FCA81-829F-440A-B39C-C8F2B0233E79}" destId="{7181B3E9-E1F2-41ED-AD3A-9D8C9107B8EA}" srcOrd="14" destOrd="0" presId="urn:microsoft.com/office/officeart/2005/8/layout/cycle6"/>
    <dgm:cxn modelId="{0FD911ED-91A3-457F-8E28-E0A600F06C63}" type="presParOf" srcId="{4E1FCA81-829F-440A-B39C-C8F2B0233E79}" destId="{B3DD2083-EE4C-48BB-8D18-897BB9852465}" srcOrd="15" destOrd="0" presId="urn:microsoft.com/office/officeart/2005/8/layout/cycle6"/>
    <dgm:cxn modelId="{F430A20B-B395-4D32-9FBE-168EF49B14CD}" type="presParOf" srcId="{4E1FCA81-829F-440A-B39C-C8F2B0233E79}" destId="{73C5C279-753F-4517-8F1A-0FA1BBF348F9}" srcOrd="16" destOrd="0" presId="urn:microsoft.com/office/officeart/2005/8/layout/cycle6"/>
    <dgm:cxn modelId="{AFB04A53-3F79-42C1-99FD-630099E5C507}" type="presParOf" srcId="{4E1FCA81-829F-440A-B39C-C8F2B0233E79}" destId="{BF1B0CB2-5F84-4F2E-BDF9-263D9FE8795A}" srcOrd="17" destOrd="0" presId="urn:microsoft.com/office/officeart/2005/8/layout/cycle6"/>
    <dgm:cxn modelId="{405AB87B-2856-4A61-A611-3077E6C17FE5}" type="presParOf" srcId="{4E1FCA81-829F-440A-B39C-C8F2B0233E79}" destId="{68B856BE-1D85-4852-BB6C-209862EEC42A}" srcOrd="18" destOrd="0" presId="urn:microsoft.com/office/officeart/2005/8/layout/cycle6"/>
    <dgm:cxn modelId="{799F30FB-5C97-4284-BB54-F6A559682C74}" type="presParOf" srcId="{4E1FCA81-829F-440A-B39C-C8F2B0233E79}" destId="{EB9A493A-55D4-4439-BA13-49417311C2FC}" srcOrd="19" destOrd="0" presId="urn:microsoft.com/office/officeart/2005/8/layout/cycle6"/>
    <dgm:cxn modelId="{F5297457-78DF-4972-9C48-D4F15A503667}" type="presParOf" srcId="{4E1FCA81-829F-440A-B39C-C8F2B0233E79}" destId="{BF965D67-6923-4969-9EAA-E08D553CCD83}" srcOrd="20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30F48F-97CB-4269-8255-40710069F91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F48F-97CB-4269-8255-40710069F91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F48F-97CB-4269-8255-40710069F91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30F48F-97CB-4269-8255-40710069F91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30F48F-97CB-4269-8255-40710069F91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F48F-97CB-4269-8255-40710069F91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F48F-97CB-4269-8255-40710069F91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30F48F-97CB-4269-8255-40710069F91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F48F-97CB-4269-8255-40710069F91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30F48F-97CB-4269-8255-40710069F91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30F48F-97CB-4269-8255-40710069F91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30F48F-97CB-4269-8255-40710069F91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81000"/>
            <a:ext cx="2667000" cy="3048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>
                <a:solidFill>
                  <a:schemeClr val="tx1"/>
                </a:solidFill>
                <a:latin typeface="Bahnschrift SemiLight" pitchFamily="34" charset="0"/>
              </a:rPr>
              <a:t>Automation Testing for Starbucks using Selenium</a:t>
            </a:r>
            <a:endParaRPr lang="en-US" sz="4200" dirty="0">
              <a:solidFill>
                <a:schemeClr val="tx1"/>
              </a:solidFill>
              <a:latin typeface="Bahnschrift SemiLigh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67200"/>
            <a:ext cx="2438400" cy="2057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By 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  <a:latin typeface="Algerian" pitchFamily="82" charset="0"/>
              </a:rPr>
              <a:t>Artur</a:t>
            </a:r>
            <a:endParaRPr lang="en-US" dirty="0" smtClean="0">
              <a:solidFill>
                <a:schemeClr val="bg1"/>
              </a:solidFill>
              <a:latin typeface="Algerian" pitchFamily="82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Gabriel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Dave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  <a:latin typeface="Algerian" pitchFamily="82" charset="0"/>
              </a:rPr>
              <a:t>Olu</a:t>
            </a:r>
            <a:endParaRPr lang="en-US" dirty="0" smtClean="0">
              <a:solidFill>
                <a:schemeClr val="bg1"/>
              </a:solidFill>
              <a:latin typeface="Algerian" pitchFamily="82" charset="0"/>
            </a:endParaRPr>
          </a:p>
          <a:p>
            <a:endParaRPr lang="en-US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spent a whole day finding a solution to click on one particular element.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leni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28600"/>
            <a:ext cx="1905000" cy="1481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Starbucks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Starbucks is the world’s largest coffee house chain.</a:t>
            </a:r>
          </a:p>
          <a:p>
            <a:r>
              <a:rPr lang="en-US" sz="3600" dirty="0" smtClean="0"/>
              <a:t>Their headquarter is in Seattle, Washington.</a:t>
            </a:r>
          </a:p>
          <a:p>
            <a:r>
              <a:rPr lang="en-US" sz="3600" dirty="0"/>
              <a:t>As of November 2021, the company had 33,833 stores in 80 countries, 15,444 of which were located in the United States.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Test 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Application Overview</a:t>
            </a:r>
          </a:p>
          <a:p>
            <a:r>
              <a:rPr lang="en-US" sz="2800" dirty="0" smtClean="0"/>
              <a:t>Tools &amp; Technologies Used</a:t>
            </a:r>
          </a:p>
          <a:p>
            <a:r>
              <a:rPr lang="en-US" sz="2800" dirty="0" smtClean="0"/>
              <a:t>Test Plan</a:t>
            </a:r>
          </a:p>
          <a:p>
            <a:r>
              <a:rPr lang="en-US" sz="2800" dirty="0" smtClean="0"/>
              <a:t>Test Data &amp; Test Cases</a:t>
            </a:r>
          </a:p>
          <a:p>
            <a:r>
              <a:rPr lang="en-US" sz="2800" dirty="0" smtClean="0"/>
              <a:t>Automation in </a:t>
            </a:r>
            <a:r>
              <a:rPr lang="en-US" sz="2800" dirty="0" err="1" smtClean="0"/>
              <a:t>NetBeans</a:t>
            </a:r>
            <a:endParaRPr lang="en-US" sz="2800" dirty="0" smtClean="0"/>
          </a:p>
          <a:p>
            <a:r>
              <a:rPr lang="en-US" sz="2800" dirty="0" smtClean="0"/>
              <a:t>GIT Repository</a:t>
            </a:r>
          </a:p>
          <a:p>
            <a:r>
              <a:rPr lang="en-US" sz="2800" dirty="0" smtClean="0"/>
              <a:t>Jenkins Implementation</a:t>
            </a:r>
          </a:p>
          <a:p>
            <a:r>
              <a:rPr lang="en-US" sz="2800" dirty="0" smtClean="0"/>
              <a:t>Learning &amp; Challenges</a:t>
            </a:r>
          </a:p>
          <a:p>
            <a:r>
              <a:rPr lang="en-US" sz="2800" dirty="0" smtClean="0"/>
              <a:t>Live Demo</a:t>
            </a:r>
          </a:p>
          <a:p>
            <a:r>
              <a:rPr lang="en-US" sz="2800" dirty="0" smtClean="0"/>
              <a:t>Bug Report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_automation_with_selenium_powerpoint_presentation_slides_slide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7498721" cy="5421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Technologies Used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15240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Pipeline</a:t>
            </a:r>
            <a:endParaRPr lang="en-US" dirty="0"/>
          </a:p>
        </p:txBody>
      </p:sp>
      <p:pic>
        <p:nvPicPr>
          <p:cNvPr id="3" name="Picture 2" descr="jenkins_codeted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702" y="1752600"/>
            <a:ext cx="5080596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in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Implementation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112</TotalTime>
  <Words>123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Automation Testing for Starbucks using Selenium</vt:lpstr>
      <vt:lpstr>About Starbucks</vt:lpstr>
      <vt:lpstr>Test Agenda</vt:lpstr>
      <vt:lpstr>Slide 4</vt:lpstr>
      <vt:lpstr>Tools &amp; Technologies Used</vt:lpstr>
      <vt:lpstr>CI/CD Pipeline</vt:lpstr>
      <vt:lpstr>Automation in NetBeans</vt:lpstr>
      <vt:lpstr>GIT Repository</vt:lpstr>
      <vt:lpstr>Jenkins Implementation</vt:lpstr>
      <vt:lpstr>Learning &amp; 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for Starbucks</dc:title>
  <dc:creator>itexps</dc:creator>
  <cp:lastModifiedBy>itexps</cp:lastModifiedBy>
  <cp:revision>13</cp:revision>
  <dcterms:created xsi:type="dcterms:W3CDTF">2022-05-04T23:03:58Z</dcterms:created>
  <dcterms:modified xsi:type="dcterms:W3CDTF">2022-05-05T01:08:02Z</dcterms:modified>
</cp:coreProperties>
</file>