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74" r:id="rId3"/>
    <p:sldId id="257" r:id="rId4"/>
    <p:sldId id="275" r:id="rId5"/>
    <p:sldId id="258" r:id="rId6"/>
    <p:sldId id="259" r:id="rId7"/>
    <p:sldId id="260" r:id="rId8"/>
    <p:sldId id="272" r:id="rId9"/>
    <p:sldId id="264" r:id="rId10"/>
    <p:sldId id="261" r:id="rId11"/>
    <p:sldId id="277" r:id="rId12"/>
    <p:sldId id="273" r:id="rId13"/>
    <p:sldId id="276" r:id="rId14"/>
    <p:sldId id="278" r:id="rId15"/>
    <p:sldId id="279" r:id="rId16"/>
    <p:sldId id="280" r:id="rId17"/>
    <p:sldId id="262" r:id="rId18"/>
    <p:sldId id="263" r:id="rId19"/>
    <p:sldId id="282" r:id="rId20"/>
    <p:sldId id="265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81" d="100"/>
          <a:sy n="81" d="100"/>
        </p:scale>
        <p:origin x="91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5B2D5-F248-4910-90D6-ECF3A4083CE5}" type="doc">
      <dgm:prSet loTypeId="urn:microsoft.com/office/officeart/2005/8/layout/cycle6" loCatId="relationship" qsTypeId="urn:microsoft.com/office/officeart/2005/8/quickstyle/3d5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E86776EF-C92B-4FF2-B914-4EE0276C4F7D}">
      <dgm:prSet phldrT="[Text]"/>
      <dgm:spPr/>
      <dgm:t>
        <a:bodyPr/>
        <a:lstStyle/>
        <a:p>
          <a:r>
            <a:rPr lang="en-US" dirty="0"/>
            <a:t>Java </a:t>
          </a:r>
        </a:p>
      </dgm:t>
    </dgm:pt>
    <dgm:pt modelId="{8A35842C-6893-4AA1-99BE-490B7AD563E1}" type="parTrans" cxnId="{F75EF9E2-15EE-45FC-8A5F-DFF388364E96}">
      <dgm:prSet/>
      <dgm:spPr/>
      <dgm:t>
        <a:bodyPr/>
        <a:lstStyle/>
        <a:p>
          <a:endParaRPr lang="en-US"/>
        </a:p>
      </dgm:t>
    </dgm:pt>
    <dgm:pt modelId="{37BCBF9B-4B79-465E-9DED-EA469EBAFD4B}" type="sibTrans" cxnId="{F75EF9E2-15EE-45FC-8A5F-DFF388364E96}">
      <dgm:prSet/>
      <dgm:spPr/>
      <dgm:t>
        <a:bodyPr/>
        <a:lstStyle/>
        <a:p>
          <a:endParaRPr lang="en-US"/>
        </a:p>
      </dgm:t>
    </dgm:pt>
    <dgm:pt modelId="{E6990116-4C9D-4582-A37C-4F4B85546F65}">
      <dgm:prSet phldrT="[Text]"/>
      <dgm:spPr/>
      <dgm:t>
        <a:bodyPr/>
        <a:lstStyle/>
        <a:p>
          <a:r>
            <a:rPr lang="en-US" dirty="0"/>
            <a:t>Selenium </a:t>
          </a:r>
          <a:r>
            <a:rPr lang="en-US" dirty="0" err="1"/>
            <a:t>WebDriver</a:t>
          </a:r>
          <a:endParaRPr lang="en-US" dirty="0"/>
        </a:p>
      </dgm:t>
    </dgm:pt>
    <dgm:pt modelId="{6090A19D-F3A6-421D-ABAC-7C558A20F7B0}" type="parTrans" cxnId="{1B6B25F0-EBB7-493F-9747-627B6900E84D}">
      <dgm:prSet/>
      <dgm:spPr/>
      <dgm:t>
        <a:bodyPr/>
        <a:lstStyle/>
        <a:p>
          <a:endParaRPr lang="en-US"/>
        </a:p>
      </dgm:t>
    </dgm:pt>
    <dgm:pt modelId="{48B9A3E1-1EE5-4ED7-A14E-AE11051F09EA}" type="sibTrans" cxnId="{1B6B25F0-EBB7-493F-9747-627B6900E84D}">
      <dgm:prSet/>
      <dgm:spPr/>
      <dgm:t>
        <a:bodyPr/>
        <a:lstStyle/>
        <a:p>
          <a:endParaRPr lang="en-US"/>
        </a:p>
      </dgm:t>
    </dgm:pt>
    <dgm:pt modelId="{D160FB08-5773-4758-8616-998660704A99}">
      <dgm:prSet phldrT="[Text]"/>
      <dgm:spPr/>
      <dgm:t>
        <a:bodyPr/>
        <a:lstStyle/>
        <a:p>
          <a:r>
            <a:rPr lang="en-US" dirty="0" err="1"/>
            <a:t>JUnit</a:t>
          </a:r>
          <a:r>
            <a:rPr lang="en-US" dirty="0"/>
            <a:t> Framework</a:t>
          </a:r>
        </a:p>
      </dgm:t>
    </dgm:pt>
    <dgm:pt modelId="{77F60399-D1DB-4395-9014-1AC8B3D99762}" type="parTrans" cxnId="{553DF9C4-0881-4EBD-9B42-02A6D232144F}">
      <dgm:prSet/>
      <dgm:spPr/>
      <dgm:t>
        <a:bodyPr/>
        <a:lstStyle/>
        <a:p>
          <a:endParaRPr lang="en-US"/>
        </a:p>
      </dgm:t>
    </dgm:pt>
    <dgm:pt modelId="{28B7BD05-EF11-4B0C-ADCA-C2B0F1517301}" type="sibTrans" cxnId="{553DF9C4-0881-4EBD-9B42-02A6D232144F}">
      <dgm:prSet/>
      <dgm:spPr/>
      <dgm:t>
        <a:bodyPr/>
        <a:lstStyle/>
        <a:p>
          <a:endParaRPr lang="en-US"/>
        </a:p>
      </dgm:t>
    </dgm:pt>
    <dgm:pt modelId="{3B01D1CD-5F2F-47CC-B2E1-FC06D13C5B63}">
      <dgm:prSet phldrT="[Text]"/>
      <dgm:spPr/>
      <dgm:t>
        <a:bodyPr/>
        <a:lstStyle/>
        <a:p>
          <a:r>
            <a:rPr lang="en-US" dirty="0" err="1"/>
            <a:t>GitHub</a:t>
          </a:r>
          <a:endParaRPr lang="en-US" dirty="0"/>
        </a:p>
      </dgm:t>
    </dgm:pt>
    <dgm:pt modelId="{9BC333AB-BB82-4AB5-AC5D-770F815589D0}" type="parTrans" cxnId="{4C0A905B-E71F-4702-8F43-9C1718218C90}">
      <dgm:prSet/>
      <dgm:spPr/>
      <dgm:t>
        <a:bodyPr/>
        <a:lstStyle/>
        <a:p>
          <a:endParaRPr lang="en-US"/>
        </a:p>
      </dgm:t>
    </dgm:pt>
    <dgm:pt modelId="{556F8CD0-4CB7-43D0-A709-DDC4BDF6D185}" type="sibTrans" cxnId="{4C0A905B-E71F-4702-8F43-9C1718218C90}">
      <dgm:prSet/>
      <dgm:spPr/>
      <dgm:t>
        <a:bodyPr/>
        <a:lstStyle/>
        <a:p>
          <a:endParaRPr lang="en-US"/>
        </a:p>
      </dgm:t>
    </dgm:pt>
    <dgm:pt modelId="{F9025FF7-3291-4534-B5EC-64112B003E19}">
      <dgm:prSet phldrT="[Text]"/>
      <dgm:spPr/>
      <dgm:t>
        <a:bodyPr/>
        <a:lstStyle/>
        <a:p>
          <a:r>
            <a:rPr lang="en-US" dirty="0" err="1"/>
            <a:t>Katalon</a:t>
          </a:r>
          <a:endParaRPr lang="en-US" dirty="0"/>
        </a:p>
      </dgm:t>
    </dgm:pt>
    <dgm:pt modelId="{10FC2216-6794-499A-B448-C768E96E71B3}" type="parTrans" cxnId="{DB0A1A21-A3B4-4BC1-B7BA-0BA589617715}">
      <dgm:prSet/>
      <dgm:spPr/>
      <dgm:t>
        <a:bodyPr/>
        <a:lstStyle/>
        <a:p>
          <a:endParaRPr lang="en-US"/>
        </a:p>
      </dgm:t>
    </dgm:pt>
    <dgm:pt modelId="{B79EF290-54F6-46C2-8ACA-DDAD80A2C65A}" type="sibTrans" cxnId="{DB0A1A21-A3B4-4BC1-B7BA-0BA589617715}">
      <dgm:prSet/>
      <dgm:spPr/>
      <dgm:t>
        <a:bodyPr/>
        <a:lstStyle/>
        <a:p>
          <a:endParaRPr lang="en-US"/>
        </a:p>
      </dgm:t>
    </dgm:pt>
    <dgm:pt modelId="{50FA7FEC-EC39-4B66-9420-438B1215F368}">
      <dgm:prSet phldrT="[Text]"/>
      <dgm:spPr/>
      <dgm:t>
        <a:bodyPr/>
        <a:lstStyle/>
        <a:p>
          <a:r>
            <a:rPr lang="en-US" dirty="0" err="1"/>
            <a:t>NetBeans</a:t>
          </a:r>
          <a:endParaRPr lang="en-US" dirty="0"/>
        </a:p>
      </dgm:t>
    </dgm:pt>
    <dgm:pt modelId="{A5DDEEE7-D0D7-49C2-8DAB-5E40EC8DC12E}" type="parTrans" cxnId="{5676364E-21D4-4FF8-813D-B0845F524750}">
      <dgm:prSet/>
      <dgm:spPr/>
      <dgm:t>
        <a:bodyPr/>
        <a:lstStyle/>
        <a:p>
          <a:endParaRPr lang="en-US"/>
        </a:p>
      </dgm:t>
    </dgm:pt>
    <dgm:pt modelId="{5C476507-282A-454E-913C-D59D712A2607}" type="sibTrans" cxnId="{5676364E-21D4-4FF8-813D-B0845F524750}">
      <dgm:prSet/>
      <dgm:spPr/>
      <dgm:t>
        <a:bodyPr/>
        <a:lstStyle/>
        <a:p>
          <a:endParaRPr lang="en-US"/>
        </a:p>
      </dgm:t>
    </dgm:pt>
    <dgm:pt modelId="{C7D4E375-D058-4B1C-9F15-D2A776DD99DA}">
      <dgm:prSet phldrT="[Text]"/>
      <dgm:spPr/>
      <dgm:t>
        <a:bodyPr/>
        <a:lstStyle/>
        <a:p>
          <a:r>
            <a:rPr lang="en-US" dirty="0"/>
            <a:t>Jenkins</a:t>
          </a:r>
        </a:p>
      </dgm:t>
    </dgm:pt>
    <dgm:pt modelId="{FC0C5B98-B656-426F-AC1B-785F6A37C963}" type="parTrans" cxnId="{E1048AB3-3368-4B1D-8F53-8D8B1216F1FA}">
      <dgm:prSet/>
      <dgm:spPr/>
      <dgm:t>
        <a:bodyPr/>
        <a:lstStyle/>
        <a:p>
          <a:endParaRPr lang="en-US"/>
        </a:p>
      </dgm:t>
    </dgm:pt>
    <dgm:pt modelId="{1E69E192-548D-4345-9586-CEC2A303FC81}" type="sibTrans" cxnId="{E1048AB3-3368-4B1D-8F53-8D8B1216F1FA}">
      <dgm:prSet/>
      <dgm:spPr/>
      <dgm:t>
        <a:bodyPr/>
        <a:lstStyle/>
        <a:p>
          <a:endParaRPr lang="en-US"/>
        </a:p>
      </dgm:t>
    </dgm:pt>
    <dgm:pt modelId="{4E1FCA81-829F-440A-B39C-C8F2B0233E79}" type="pres">
      <dgm:prSet presAssocID="{6BC5B2D5-F248-4910-90D6-ECF3A4083CE5}" presName="cycle" presStyleCnt="0">
        <dgm:presLayoutVars>
          <dgm:dir/>
          <dgm:resizeHandles val="exact"/>
        </dgm:presLayoutVars>
      </dgm:prSet>
      <dgm:spPr/>
    </dgm:pt>
    <dgm:pt modelId="{C1381BEE-7925-4689-BBD4-B94087683210}" type="pres">
      <dgm:prSet presAssocID="{E86776EF-C92B-4FF2-B914-4EE0276C4F7D}" presName="node" presStyleLbl="node1" presStyleIdx="0" presStyleCnt="7">
        <dgm:presLayoutVars>
          <dgm:bulletEnabled val="1"/>
        </dgm:presLayoutVars>
      </dgm:prSet>
      <dgm:spPr/>
    </dgm:pt>
    <dgm:pt modelId="{D3490074-CF1F-413E-A6DF-6AEDDC17288B}" type="pres">
      <dgm:prSet presAssocID="{E86776EF-C92B-4FF2-B914-4EE0276C4F7D}" presName="spNode" presStyleCnt="0"/>
      <dgm:spPr/>
    </dgm:pt>
    <dgm:pt modelId="{1DD2FF29-E1B1-40A4-96A7-E01F1DDC5AC4}" type="pres">
      <dgm:prSet presAssocID="{37BCBF9B-4B79-465E-9DED-EA469EBAFD4B}" presName="sibTrans" presStyleLbl="sibTrans1D1" presStyleIdx="0" presStyleCnt="7"/>
      <dgm:spPr/>
    </dgm:pt>
    <dgm:pt modelId="{BC132966-022A-4011-97F4-08E38CBFB6F8}" type="pres">
      <dgm:prSet presAssocID="{E6990116-4C9D-4582-A37C-4F4B85546F65}" presName="node" presStyleLbl="node1" presStyleIdx="1" presStyleCnt="7">
        <dgm:presLayoutVars>
          <dgm:bulletEnabled val="1"/>
        </dgm:presLayoutVars>
      </dgm:prSet>
      <dgm:spPr/>
    </dgm:pt>
    <dgm:pt modelId="{AFEAE102-B59F-4C16-B24C-6C2C530A2A91}" type="pres">
      <dgm:prSet presAssocID="{E6990116-4C9D-4582-A37C-4F4B85546F65}" presName="spNode" presStyleCnt="0"/>
      <dgm:spPr/>
    </dgm:pt>
    <dgm:pt modelId="{549631BB-1606-4BA3-97A4-D1A8ABAA541E}" type="pres">
      <dgm:prSet presAssocID="{48B9A3E1-1EE5-4ED7-A14E-AE11051F09EA}" presName="sibTrans" presStyleLbl="sibTrans1D1" presStyleIdx="1" presStyleCnt="7"/>
      <dgm:spPr/>
    </dgm:pt>
    <dgm:pt modelId="{D584226E-B364-4EE9-AA3C-408E43E33BCD}" type="pres">
      <dgm:prSet presAssocID="{F9025FF7-3291-4534-B5EC-64112B003E19}" presName="node" presStyleLbl="node1" presStyleIdx="2" presStyleCnt="7">
        <dgm:presLayoutVars>
          <dgm:bulletEnabled val="1"/>
        </dgm:presLayoutVars>
      </dgm:prSet>
      <dgm:spPr/>
    </dgm:pt>
    <dgm:pt modelId="{DCF0550D-6D62-484A-984F-F72106490402}" type="pres">
      <dgm:prSet presAssocID="{F9025FF7-3291-4534-B5EC-64112B003E19}" presName="spNode" presStyleCnt="0"/>
      <dgm:spPr/>
    </dgm:pt>
    <dgm:pt modelId="{4F208092-B674-4395-81E9-36C28FE17AF9}" type="pres">
      <dgm:prSet presAssocID="{B79EF290-54F6-46C2-8ACA-DDAD80A2C65A}" presName="sibTrans" presStyleLbl="sibTrans1D1" presStyleIdx="2" presStyleCnt="7"/>
      <dgm:spPr/>
    </dgm:pt>
    <dgm:pt modelId="{5A69F27B-F3BC-4D80-BB3D-FC39FBED371E}" type="pres">
      <dgm:prSet presAssocID="{50FA7FEC-EC39-4B66-9420-438B1215F368}" presName="node" presStyleLbl="node1" presStyleIdx="3" presStyleCnt="7">
        <dgm:presLayoutVars>
          <dgm:bulletEnabled val="1"/>
        </dgm:presLayoutVars>
      </dgm:prSet>
      <dgm:spPr/>
    </dgm:pt>
    <dgm:pt modelId="{41E42FF6-ABBB-4537-A0DE-D7F26762598E}" type="pres">
      <dgm:prSet presAssocID="{50FA7FEC-EC39-4B66-9420-438B1215F368}" presName="spNode" presStyleCnt="0"/>
      <dgm:spPr/>
    </dgm:pt>
    <dgm:pt modelId="{55D503D4-A8B4-42B2-AD40-AF2B3345D7C6}" type="pres">
      <dgm:prSet presAssocID="{5C476507-282A-454E-913C-D59D712A2607}" presName="sibTrans" presStyleLbl="sibTrans1D1" presStyleIdx="3" presStyleCnt="7"/>
      <dgm:spPr/>
    </dgm:pt>
    <dgm:pt modelId="{C2985E13-F225-479B-9C64-1B73D6228321}" type="pres">
      <dgm:prSet presAssocID="{D160FB08-5773-4758-8616-998660704A99}" presName="node" presStyleLbl="node1" presStyleIdx="4" presStyleCnt="7">
        <dgm:presLayoutVars>
          <dgm:bulletEnabled val="1"/>
        </dgm:presLayoutVars>
      </dgm:prSet>
      <dgm:spPr/>
    </dgm:pt>
    <dgm:pt modelId="{695DB6B3-AA61-4823-995D-176CD401781E}" type="pres">
      <dgm:prSet presAssocID="{D160FB08-5773-4758-8616-998660704A99}" presName="spNode" presStyleCnt="0"/>
      <dgm:spPr/>
    </dgm:pt>
    <dgm:pt modelId="{7181B3E9-E1F2-41ED-AD3A-9D8C9107B8EA}" type="pres">
      <dgm:prSet presAssocID="{28B7BD05-EF11-4B0C-ADCA-C2B0F1517301}" presName="sibTrans" presStyleLbl="sibTrans1D1" presStyleIdx="4" presStyleCnt="7"/>
      <dgm:spPr/>
    </dgm:pt>
    <dgm:pt modelId="{B3DD2083-EE4C-48BB-8D18-897BB9852465}" type="pres">
      <dgm:prSet presAssocID="{3B01D1CD-5F2F-47CC-B2E1-FC06D13C5B63}" presName="node" presStyleLbl="node1" presStyleIdx="5" presStyleCnt="7">
        <dgm:presLayoutVars>
          <dgm:bulletEnabled val="1"/>
        </dgm:presLayoutVars>
      </dgm:prSet>
      <dgm:spPr/>
    </dgm:pt>
    <dgm:pt modelId="{73C5C279-753F-4517-8F1A-0FA1BBF348F9}" type="pres">
      <dgm:prSet presAssocID="{3B01D1CD-5F2F-47CC-B2E1-FC06D13C5B63}" presName="spNode" presStyleCnt="0"/>
      <dgm:spPr/>
    </dgm:pt>
    <dgm:pt modelId="{BF1B0CB2-5F84-4F2E-BDF9-263D9FE8795A}" type="pres">
      <dgm:prSet presAssocID="{556F8CD0-4CB7-43D0-A709-DDC4BDF6D185}" presName="sibTrans" presStyleLbl="sibTrans1D1" presStyleIdx="5" presStyleCnt="7"/>
      <dgm:spPr/>
    </dgm:pt>
    <dgm:pt modelId="{68B856BE-1D85-4852-BB6C-209862EEC42A}" type="pres">
      <dgm:prSet presAssocID="{C7D4E375-D058-4B1C-9F15-D2A776DD99DA}" presName="node" presStyleLbl="node1" presStyleIdx="6" presStyleCnt="7">
        <dgm:presLayoutVars>
          <dgm:bulletEnabled val="1"/>
        </dgm:presLayoutVars>
      </dgm:prSet>
      <dgm:spPr/>
    </dgm:pt>
    <dgm:pt modelId="{EB9A493A-55D4-4439-BA13-49417311C2FC}" type="pres">
      <dgm:prSet presAssocID="{C7D4E375-D058-4B1C-9F15-D2A776DD99DA}" presName="spNode" presStyleCnt="0"/>
      <dgm:spPr/>
    </dgm:pt>
    <dgm:pt modelId="{BF965D67-6923-4969-9EAA-E08D553CCD83}" type="pres">
      <dgm:prSet presAssocID="{1E69E192-548D-4345-9586-CEC2A303FC81}" presName="sibTrans" presStyleLbl="sibTrans1D1" presStyleIdx="6" presStyleCnt="7"/>
      <dgm:spPr/>
    </dgm:pt>
  </dgm:ptLst>
  <dgm:cxnLst>
    <dgm:cxn modelId="{DB0A1A21-A3B4-4BC1-B7BA-0BA589617715}" srcId="{6BC5B2D5-F248-4910-90D6-ECF3A4083CE5}" destId="{F9025FF7-3291-4534-B5EC-64112B003E19}" srcOrd="2" destOrd="0" parTransId="{10FC2216-6794-499A-B448-C768E96E71B3}" sibTransId="{B79EF290-54F6-46C2-8ACA-DDAD80A2C65A}"/>
    <dgm:cxn modelId="{4FCB3923-BFC6-4207-A599-32CBD7074165}" type="presOf" srcId="{B79EF290-54F6-46C2-8ACA-DDAD80A2C65A}" destId="{4F208092-B674-4395-81E9-36C28FE17AF9}" srcOrd="0" destOrd="0" presId="urn:microsoft.com/office/officeart/2005/8/layout/cycle6"/>
    <dgm:cxn modelId="{CB1E2C2D-4828-4F03-B7A5-C6A2F944C157}" type="presOf" srcId="{37BCBF9B-4B79-465E-9DED-EA469EBAFD4B}" destId="{1DD2FF29-E1B1-40A4-96A7-E01F1DDC5AC4}" srcOrd="0" destOrd="0" presId="urn:microsoft.com/office/officeart/2005/8/layout/cycle6"/>
    <dgm:cxn modelId="{E229AB34-770A-4675-8D5C-4BAE7FC88999}" type="presOf" srcId="{28B7BD05-EF11-4B0C-ADCA-C2B0F1517301}" destId="{7181B3E9-E1F2-41ED-AD3A-9D8C9107B8EA}" srcOrd="0" destOrd="0" presId="urn:microsoft.com/office/officeart/2005/8/layout/cycle6"/>
    <dgm:cxn modelId="{40F85540-0DD7-4009-8AD3-7198508CE3F5}" type="presOf" srcId="{50FA7FEC-EC39-4B66-9420-438B1215F368}" destId="{5A69F27B-F3BC-4D80-BB3D-FC39FBED371E}" srcOrd="0" destOrd="0" presId="urn:microsoft.com/office/officeart/2005/8/layout/cycle6"/>
    <dgm:cxn modelId="{4C0A905B-E71F-4702-8F43-9C1718218C90}" srcId="{6BC5B2D5-F248-4910-90D6-ECF3A4083CE5}" destId="{3B01D1CD-5F2F-47CC-B2E1-FC06D13C5B63}" srcOrd="5" destOrd="0" parTransId="{9BC333AB-BB82-4AB5-AC5D-770F815589D0}" sibTransId="{556F8CD0-4CB7-43D0-A709-DDC4BDF6D185}"/>
    <dgm:cxn modelId="{BA2D8C45-769F-4B90-ABCE-261DF2276C69}" type="presOf" srcId="{D160FB08-5773-4758-8616-998660704A99}" destId="{C2985E13-F225-479B-9C64-1B73D6228321}" srcOrd="0" destOrd="0" presId="urn:microsoft.com/office/officeart/2005/8/layout/cycle6"/>
    <dgm:cxn modelId="{4D995C47-3377-4090-9F22-6D3E37265590}" type="presOf" srcId="{F9025FF7-3291-4534-B5EC-64112B003E19}" destId="{D584226E-B364-4EE9-AA3C-408E43E33BCD}" srcOrd="0" destOrd="0" presId="urn:microsoft.com/office/officeart/2005/8/layout/cycle6"/>
    <dgm:cxn modelId="{5676364E-21D4-4FF8-813D-B0845F524750}" srcId="{6BC5B2D5-F248-4910-90D6-ECF3A4083CE5}" destId="{50FA7FEC-EC39-4B66-9420-438B1215F368}" srcOrd="3" destOrd="0" parTransId="{A5DDEEE7-D0D7-49C2-8DAB-5E40EC8DC12E}" sibTransId="{5C476507-282A-454E-913C-D59D712A2607}"/>
    <dgm:cxn modelId="{BBC9AF51-E2C4-441E-88D3-E1F207DE5ADE}" type="presOf" srcId="{6BC5B2D5-F248-4910-90D6-ECF3A4083CE5}" destId="{4E1FCA81-829F-440A-B39C-C8F2B0233E79}" srcOrd="0" destOrd="0" presId="urn:microsoft.com/office/officeart/2005/8/layout/cycle6"/>
    <dgm:cxn modelId="{A97A1D89-9ABB-4E46-B053-B19AB73864AB}" type="presOf" srcId="{E86776EF-C92B-4FF2-B914-4EE0276C4F7D}" destId="{C1381BEE-7925-4689-BBD4-B94087683210}" srcOrd="0" destOrd="0" presId="urn:microsoft.com/office/officeart/2005/8/layout/cycle6"/>
    <dgm:cxn modelId="{C082D38E-513F-4F8B-A071-4EC73551E713}" type="presOf" srcId="{C7D4E375-D058-4B1C-9F15-D2A776DD99DA}" destId="{68B856BE-1D85-4852-BB6C-209862EEC42A}" srcOrd="0" destOrd="0" presId="urn:microsoft.com/office/officeart/2005/8/layout/cycle6"/>
    <dgm:cxn modelId="{A929F099-C42A-44F9-9DD5-FE81B7C6F29F}" type="presOf" srcId="{48B9A3E1-1EE5-4ED7-A14E-AE11051F09EA}" destId="{549631BB-1606-4BA3-97A4-D1A8ABAA541E}" srcOrd="0" destOrd="0" presId="urn:microsoft.com/office/officeart/2005/8/layout/cycle6"/>
    <dgm:cxn modelId="{51FC8B9D-36A1-418F-99A1-1359BE2645B5}" type="presOf" srcId="{5C476507-282A-454E-913C-D59D712A2607}" destId="{55D503D4-A8B4-42B2-AD40-AF2B3345D7C6}" srcOrd="0" destOrd="0" presId="urn:microsoft.com/office/officeart/2005/8/layout/cycle6"/>
    <dgm:cxn modelId="{E1048AB3-3368-4B1D-8F53-8D8B1216F1FA}" srcId="{6BC5B2D5-F248-4910-90D6-ECF3A4083CE5}" destId="{C7D4E375-D058-4B1C-9F15-D2A776DD99DA}" srcOrd="6" destOrd="0" parTransId="{FC0C5B98-B656-426F-AC1B-785F6A37C963}" sibTransId="{1E69E192-548D-4345-9586-CEC2A303FC81}"/>
    <dgm:cxn modelId="{08E840BE-A87E-4F05-837C-E65D7B31A183}" type="presOf" srcId="{1E69E192-548D-4345-9586-CEC2A303FC81}" destId="{BF965D67-6923-4969-9EAA-E08D553CCD83}" srcOrd="0" destOrd="0" presId="urn:microsoft.com/office/officeart/2005/8/layout/cycle6"/>
    <dgm:cxn modelId="{553DF9C4-0881-4EBD-9B42-02A6D232144F}" srcId="{6BC5B2D5-F248-4910-90D6-ECF3A4083CE5}" destId="{D160FB08-5773-4758-8616-998660704A99}" srcOrd="4" destOrd="0" parTransId="{77F60399-D1DB-4395-9014-1AC8B3D99762}" sibTransId="{28B7BD05-EF11-4B0C-ADCA-C2B0F1517301}"/>
    <dgm:cxn modelId="{22D6C2DE-F76A-4821-BACE-D831AF7A2801}" type="presOf" srcId="{E6990116-4C9D-4582-A37C-4F4B85546F65}" destId="{BC132966-022A-4011-97F4-08E38CBFB6F8}" srcOrd="0" destOrd="0" presId="urn:microsoft.com/office/officeart/2005/8/layout/cycle6"/>
    <dgm:cxn modelId="{F75EF9E2-15EE-45FC-8A5F-DFF388364E96}" srcId="{6BC5B2D5-F248-4910-90D6-ECF3A4083CE5}" destId="{E86776EF-C92B-4FF2-B914-4EE0276C4F7D}" srcOrd="0" destOrd="0" parTransId="{8A35842C-6893-4AA1-99BE-490B7AD563E1}" sibTransId="{37BCBF9B-4B79-465E-9DED-EA469EBAFD4B}"/>
    <dgm:cxn modelId="{1B6B25F0-EBB7-493F-9747-627B6900E84D}" srcId="{6BC5B2D5-F248-4910-90D6-ECF3A4083CE5}" destId="{E6990116-4C9D-4582-A37C-4F4B85546F65}" srcOrd="1" destOrd="0" parTransId="{6090A19D-F3A6-421D-ABAC-7C558A20F7B0}" sibTransId="{48B9A3E1-1EE5-4ED7-A14E-AE11051F09EA}"/>
    <dgm:cxn modelId="{03EB51F0-191B-41DE-BE6F-3E00A46695E8}" type="presOf" srcId="{3B01D1CD-5F2F-47CC-B2E1-FC06D13C5B63}" destId="{B3DD2083-EE4C-48BB-8D18-897BB9852465}" srcOrd="0" destOrd="0" presId="urn:microsoft.com/office/officeart/2005/8/layout/cycle6"/>
    <dgm:cxn modelId="{E7349BF6-FF17-48E1-B03B-DD3523B86E92}" type="presOf" srcId="{556F8CD0-4CB7-43D0-A709-DDC4BDF6D185}" destId="{BF1B0CB2-5F84-4F2E-BDF9-263D9FE8795A}" srcOrd="0" destOrd="0" presId="urn:microsoft.com/office/officeart/2005/8/layout/cycle6"/>
    <dgm:cxn modelId="{ED541FFB-E593-4212-BCEA-BEAC8EFF6FF2}" type="presParOf" srcId="{4E1FCA81-829F-440A-B39C-C8F2B0233E79}" destId="{C1381BEE-7925-4689-BBD4-B94087683210}" srcOrd="0" destOrd="0" presId="urn:microsoft.com/office/officeart/2005/8/layout/cycle6"/>
    <dgm:cxn modelId="{9A9C758D-D2E0-49B7-89A9-5439EB96638C}" type="presParOf" srcId="{4E1FCA81-829F-440A-B39C-C8F2B0233E79}" destId="{D3490074-CF1F-413E-A6DF-6AEDDC17288B}" srcOrd="1" destOrd="0" presId="urn:microsoft.com/office/officeart/2005/8/layout/cycle6"/>
    <dgm:cxn modelId="{2C352417-14C6-4C50-BAA5-3320B8BF8259}" type="presParOf" srcId="{4E1FCA81-829F-440A-B39C-C8F2B0233E79}" destId="{1DD2FF29-E1B1-40A4-96A7-E01F1DDC5AC4}" srcOrd="2" destOrd="0" presId="urn:microsoft.com/office/officeart/2005/8/layout/cycle6"/>
    <dgm:cxn modelId="{A46B9FF1-A394-4624-908E-A602CF4860C7}" type="presParOf" srcId="{4E1FCA81-829F-440A-B39C-C8F2B0233E79}" destId="{BC132966-022A-4011-97F4-08E38CBFB6F8}" srcOrd="3" destOrd="0" presId="urn:microsoft.com/office/officeart/2005/8/layout/cycle6"/>
    <dgm:cxn modelId="{4F1192A6-4A95-4CAE-AA25-294713753286}" type="presParOf" srcId="{4E1FCA81-829F-440A-B39C-C8F2B0233E79}" destId="{AFEAE102-B59F-4C16-B24C-6C2C530A2A91}" srcOrd="4" destOrd="0" presId="urn:microsoft.com/office/officeart/2005/8/layout/cycle6"/>
    <dgm:cxn modelId="{A78DC07F-CE07-424C-ACA2-A1120FFE612E}" type="presParOf" srcId="{4E1FCA81-829F-440A-B39C-C8F2B0233E79}" destId="{549631BB-1606-4BA3-97A4-D1A8ABAA541E}" srcOrd="5" destOrd="0" presId="urn:microsoft.com/office/officeart/2005/8/layout/cycle6"/>
    <dgm:cxn modelId="{D1571377-B231-4320-A3F3-631A1EA5B0BF}" type="presParOf" srcId="{4E1FCA81-829F-440A-B39C-C8F2B0233E79}" destId="{D584226E-B364-4EE9-AA3C-408E43E33BCD}" srcOrd="6" destOrd="0" presId="urn:microsoft.com/office/officeart/2005/8/layout/cycle6"/>
    <dgm:cxn modelId="{462DE14F-E694-47BE-975D-1EDE7B9C3DAA}" type="presParOf" srcId="{4E1FCA81-829F-440A-B39C-C8F2B0233E79}" destId="{DCF0550D-6D62-484A-984F-F72106490402}" srcOrd="7" destOrd="0" presId="urn:microsoft.com/office/officeart/2005/8/layout/cycle6"/>
    <dgm:cxn modelId="{46D3F6CB-579A-42FB-B655-B18E74E7E285}" type="presParOf" srcId="{4E1FCA81-829F-440A-B39C-C8F2B0233E79}" destId="{4F208092-B674-4395-81E9-36C28FE17AF9}" srcOrd="8" destOrd="0" presId="urn:microsoft.com/office/officeart/2005/8/layout/cycle6"/>
    <dgm:cxn modelId="{D4A72575-0986-4F8C-833E-0DD4AC1A5956}" type="presParOf" srcId="{4E1FCA81-829F-440A-B39C-C8F2B0233E79}" destId="{5A69F27B-F3BC-4D80-BB3D-FC39FBED371E}" srcOrd="9" destOrd="0" presId="urn:microsoft.com/office/officeart/2005/8/layout/cycle6"/>
    <dgm:cxn modelId="{E706F264-C37B-4862-A191-49489EC0C08E}" type="presParOf" srcId="{4E1FCA81-829F-440A-B39C-C8F2B0233E79}" destId="{41E42FF6-ABBB-4537-A0DE-D7F26762598E}" srcOrd="10" destOrd="0" presId="urn:microsoft.com/office/officeart/2005/8/layout/cycle6"/>
    <dgm:cxn modelId="{79D7AFB9-FCFC-4C5B-9578-E11DDD87AE95}" type="presParOf" srcId="{4E1FCA81-829F-440A-B39C-C8F2B0233E79}" destId="{55D503D4-A8B4-42B2-AD40-AF2B3345D7C6}" srcOrd="11" destOrd="0" presId="urn:microsoft.com/office/officeart/2005/8/layout/cycle6"/>
    <dgm:cxn modelId="{0155EDBD-3FA8-452B-A625-16D19AAED5FB}" type="presParOf" srcId="{4E1FCA81-829F-440A-B39C-C8F2B0233E79}" destId="{C2985E13-F225-479B-9C64-1B73D6228321}" srcOrd="12" destOrd="0" presId="urn:microsoft.com/office/officeart/2005/8/layout/cycle6"/>
    <dgm:cxn modelId="{CCABAC98-3186-4BB8-8C2F-396C31032589}" type="presParOf" srcId="{4E1FCA81-829F-440A-B39C-C8F2B0233E79}" destId="{695DB6B3-AA61-4823-995D-176CD401781E}" srcOrd="13" destOrd="0" presId="urn:microsoft.com/office/officeart/2005/8/layout/cycle6"/>
    <dgm:cxn modelId="{29CCA117-FFD0-4B7A-9B88-79CCEE01B090}" type="presParOf" srcId="{4E1FCA81-829F-440A-B39C-C8F2B0233E79}" destId="{7181B3E9-E1F2-41ED-AD3A-9D8C9107B8EA}" srcOrd="14" destOrd="0" presId="urn:microsoft.com/office/officeart/2005/8/layout/cycle6"/>
    <dgm:cxn modelId="{0FD911ED-91A3-457F-8E28-E0A600F06C63}" type="presParOf" srcId="{4E1FCA81-829F-440A-B39C-C8F2B0233E79}" destId="{B3DD2083-EE4C-48BB-8D18-897BB9852465}" srcOrd="15" destOrd="0" presId="urn:microsoft.com/office/officeart/2005/8/layout/cycle6"/>
    <dgm:cxn modelId="{F430A20B-B395-4D32-9FBE-168EF49B14CD}" type="presParOf" srcId="{4E1FCA81-829F-440A-B39C-C8F2B0233E79}" destId="{73C5C279-753F-4517-8F1A-0FA1BBF348F9}" srcOrd="16" destOrd="0" presId="urn:microsoft.com/office/officeart/2005/8/layout/cycle6"/>
    <dgm:cxn modelId="{AFB04A53-3F79-42C1-99FD-630099E5C507}" type="presParOf" srcId="{4E1FCA81-829F-440A-B39C-C8F2B0233E79}" destId="{BF1B0CB2-5F84-4F2E-BDF9-263D9FE8795A}" srcOrd="17" destOrd="0" presId="urn:microsoft.com/office/officeart/2005/8/layout/cycle6"/>
    <dgm:cxn modelId="{405AB87B-2856-4A61-A611-3077E6C17FE5}" type="presParOf" srcId="{4E1FCA81-829F-440A-B39C-C8F2B0233E79}" destId="{68B856BE-1D85-4852-BB6C-209862EEC42A}" srcOrd="18" destOrd="0" presId="urn:microsoft.com/office/officeart/2005/8/layout/cycle6"/>
    <dgm:cxn modelId="{799F30FB-5C97-4284-BB54-F6A559682C74}" type="presParOf" srcId="{4E1FCA81-829F-440A-B39C-C8F2B0233E79}" destId="{EB9A493A-55D4-4439-BA13-49417311C2FC}" srcOrd="19" destOrd="0" presId="urn:microsoft.com/office/officeart/2005/8/layout/cycle6"/>
    <dgm:cxn modelId="{F5297457-78DF-4972-9C48-D4F15A503667}" type="presParOf" srcId="{4E1FCA81-829F-440A-B39C-C8F2B0233E79}" destId="{BF965D67-6923-4969-9EAA-E08D553CCD83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81BEE-7925-4689-BBD4-B94087683210}">
      <dsp:nvSpPr>
        <dsp:cNvPr id="0" name=""/>
        <dsp:cNvSpPr/>
      </dsp:nvSpPr>
      <dsp:spPr>
        <a:xfrm>
          <a:off x="2562076" y="2060"/>
          <a:ext cx="971847" cy="631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Java </a:t>
          </a:r>
        </a:p>
      </dsp:txBody>
      <dsp:txXfrm>
        <a:off x="2592913" y="32897"/>
        <a:ext cx="910173" cy="570026"/>
      </dsp:txXfrm>
    </dsp:sp>
    <dsp:sp modelId="{1DD2FF29-E1B1-40A4-96A7-E01F1DDC5AC4}">
      <dsp:nvSpPr>
        <dsp:cNvPr id="0" name=""/>
        <dsp:cNvSpPr/>
      </dsp:nvSpPr>
      <dsp:spPr>
        <a:xfrm>
          <a:off x="1244615" y="317911"/>
          <a:ext cx="3606768" cy="3606768"/>
        </a:xfrm>
        <a:custGeom>
          <a:avLst/>
          <a:gdLst/>
          <a:ahLst/>
          <a:cxnLst/>
          <a:rect l="0" t="0" r="0" b="0"/>
          <a:pathLst>
            <a:path>
              <a:moveTo>
                <a:pt x="2295744" y="68513"/>
              </a:moveTo>
              <a:arcTo wR="1803384" hR="1803384" stAng="17150643" swAng="1256624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32966-022A-4011-97F4-08E38CBFB6F8}">
      <dsp:nvSpPr>
        <dsp:cNvPr id="0" name=""/>
        <dsp:cNvSpPr/>
      </dsp:nvSpPr>
      <dsp:spPr>
        <a:xfrm>
          <a:off x="3972018" y="681053"/>
          <a:ext cx="971847" cy="631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Selenium </a:t>
          </a:r>
          <a:r>
            <a:rPr lang="en-US" sz="1200" kern="1200" dirty="0" err="1"/>
            <a:t>WebDriver</a:t>
          </a:r>
          <a:endParaRPr lang="en-US" sz="1200" kern="1200" dirty="0"/>
        </a:p>
      </dsp:txBody>
      <dsp:txXfrm>
        <a:off x="4002855" y="711890"/>
        <a:ext cx="910173" cy="570026"/>
      </dsp:txXfrm>
    </dsp:sp>
    <dsp:sp modelId="{549631BB-1606-4BA3-97A4-D1A8ABAA541E}">
      <dsp:nvSpPr>
        <dsp:cNvPr id="0" name=""/>
        <dsp:cNvSpPr/>
      </dsp:nvSpPr>
      <dsp:spPr>
        <a:xfrm>
          <a:off x="1244615" y="317911"/>
          <a:ext cx="3606768" cy="3606768"/>
        </a:xfrm>
        <a:custGeom>
          <a:avLst/>
          <a:gdLst/>
          <a:ahLst/>
          <a:cxnLst/>
          <a:rect l="0" t="0" r="0" b="0"/>
          <a:pathLst>
            <a:path>
              <a:moveTo>
                <a:pt x="3419433" y="1003021"/>
              </a:moveTo>
              <a:arcTo wR="1803384" hR="1803384" stAng="20019161" swAng="1726353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4226E-B364-4EE9-AA3C-408E43E33BCD}">
      <dsp:nvSpPr>
        <dsp:cNvPr id="0" name=""/>
        <dsp:cNvSpPr/>
      </dsp:nvSpPr>
      <dsp:spPr>
        <a:xfrm>
          <a:off x="4320245" y="2206735"/>
          <a:ext cx="971847" cy="631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Katalon</a:t>
          </a:r>
          <a:endParaRPr lang="en-US" sz="1200" kern="1200" dirty="0"/>
        </a:p>
      </dsp:txBody>
      <dsp:txXfrm>
        <a:off x="4351082" y="2237572"/>
        <a:ext cx="910173" cy="570026"/>
      </dsp:txXfrm>
    </dsp:sp>
    <dsp:sp modelId="{4F208092-B674-4395-81E9-36C28FE17AF9}">
      <dsp:nvSpPr>
        <dsp:cNvPr id="0" name=""/>
        <dsp:cNvSpPr/>
      </dsp:nvSpPr>
      <dsp:spPr>
        <a:xfrm>
          <a:off x="1244615" y="317911"/>
          <a:ext cx="3606768" cy="3606768"/>
        </a:xfrm>
        <a:custGeom>
          <a:avLst/>
          <a:gdLst/>
          <a:ahLst/>
          <a:cxnLst/>
          <a:rect l="0" t="0" r="0" b="0"/>
          <a:pathLst>
            <a:path>
              <a:moveTo>
                <a:pt x="3455159" y="2527147"/>
              </a:moveTo>
              <a:arcTo wR="1803384" hR="1803384" stAng="1419703" swAng="1358782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9F27B-F3BC-4D80-BB3D-FC39FBED371E}">
      <dsp:nvSpPr>
        <dsp:cNvPr id="0" name=""/>
        <dsp:cNvSpPr/>
      </dsp:nvSpPr>
      <dsp:spPr>
        <a:xfrm>
          <a:off x="3344535" y="3430238"/>
          <a:ext cx="971847" cy="631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NetBeans</a:t>
          </a:r>
          <a:endParaRPr lang="en-US" sz="1200" kern="1200" dirty="0"/>
        </a:p>
      </dsp:txBody>
      <dsp:txXfrm>
        <a:off x="3375372" y="3461075"/>
        <a:ext cx="910173" cy="570026"/>
      </dsp:txXfrm>
    </dsp:sp>
    <dsp:sp modelId="{55D503D4-A8B4-42B2-AD40-AF2B3345D7C6}">
      <dsp:nvSpPr>
        <dsp:cNvPr id="0" name=""/>
        <dsp:cNvSpPr/>
      </dsp:nvSpPr>
      <dsp:spPr>
        <a:xfrm>
          <a:off x="1244615" y="317911"/>
          <a:ext cx="3606768" cy="3606768"/>
        </a:xfrm>
        <a:custGeom>
          <a:avLst/>
          <a:gdLst/>
          <a:ahLst/>
          <a:cxnLst/>
          <a:rect l="0" t="0" r="0" b="0"/>
          <a:pathLst>
            <a:path>
              <a:moveTo>
                <a:pt x="2094067" y="3583186"/>
              </a:moveTo>
              <a:arcTo wR="1803384" hR="1803384" stAng="4843449" swAng="1113102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85E13-F225-479B-9C64-1B73D6228321}">
      <dsp:nvSpPr>
        <dsp:cNvPr id="0" name=""/>
        <dsp:cNvSpPr/>
      </dsp:nvSpPr>
      <dsp:spPr>
        <a:xfrm>
          <a:off x="1779617" y="3430238"/>
          <a:ext cx="971847" cy="6317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JUnit</a:t>
          </a:r>
          <a:r>
            <a:rPr lang="en-US" sz="1200" kern="1200" dirty="0"/>
            <a:t> Framework</a:t>
          </a:r>
        </a:p>
      </dsp:txBody>
      <dsp:txXfrm>
        <a:off x="1810454" y="3461075"/>
        <a:ext cx="910173" cy="570026"/>
      </dsp:txXfrm>
    </dsp:sp>
    <dsp:sp modelId="{7181B3E9-E1F2-41ED-AD3A-9D8C9107B8EA}">
      <dsp:nvSpPr>
        <dsp:cNvPr id="0" name=""/>
        <dsp:cNvSpPr/>
      </dsp:nvSpPr>
      <dsp:spPr>
        <a:xfrm>
          <a:off x="1244615" y="317911"/>
          <a:ext cx="3606768" cy="3606768"/>
        </a:xfrm>
        <a:custGeom>
          <a:avLst/>
          <a:gdLst/>
          <a:ahLst/>
          <a:cxnLst/>
          <a:rect l="0" t="0" r="0" b="0"/>
          <a:pathLst>
            <a:path>
              <a:moveTo>
                <a:pt x="557641" y="3107347"/>
              </a:moveTo>
              <a:arcTo wR="1803384" hR="1803384" stAng="8021515" swAng="1358782"/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D2083-EE4C-48BB-8D18-897BB9852465}">
      <dsp:nvSpPr>
        <dsp:cNvPr id="0" name=""/>
        <dsp:cNvSpPr/>
      </dsp:nvSpPr>
      <dsp:spPr>
        <a:xfrm>
          <a:off x="803906" y="2206735"/>
          <a:ext cx="971847" cy="631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GitHub</a:t>
          </a:r>
          <a:endParaRPr lang="en-US" sz="1200" kern="1200" dirty="0"/>
        </a:p>
      </dsp:txBody>
      <dsp:txXfrm>
        <a:off x="834743" y="2237572"/>
        <a:ext cx="910173" cy="570026"/>
      </dsp:txXfrm>
    </dsp:sp>
    <dsp:sp modelId="{BF1B0CB2-5F84-4F2E-BDF9-263D9FE8795A}">
      <dsp:nvSpPr>
        <dsp:cNvPr id="0" name=""/>
        <dsp:cNvSpPr/>
      </dsp:nvSpPr>
      <dsp:spPr>
        <a:xfrm>
          <a:off x="1244615" y="317911"/>
          <a:ext cx="3606768" cy="3606768"/>
        </a:xfrm>
        <a:custGeom>
          <a:avLst/>
          <a:gdLst/>
          <a:ahLst/>
          <a:cxnLst/>
          <a:rect l="0" t="0" r="0" b="0"/>
          <a:pathLst>
            <a:path>
              <a:moveTo>
                <a:pt x="1615" y="1879695"/>
              </a:moveTo>
              <a:arcTo wR="1803384" hR="1803384" stAng="10654486" swAng="1726353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856BE-1D85-4852-BB6C-209862EEC42A}">
      <dsp:nvSpPr>
        <dsp:cNvPr id="0" name=""/>
        <dsp:cNvSpPr/>
      </dsp:nvSpPr>
      <dsp:spPr>
        <a:xfrm>
          <a:off x="1152133" y="681053"/>
          <a:ext cx="971847" cy="631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Jenkins</a:t>
          </a:r>
        </a:p>
      </dsp:txBody>
      <dsp:txXfrm>
        <a:off x="1182970" y="711890"/>
        <a:ext cx="910173" cy="570026"/>
      </dsp:txXfrm>
    </dsp:sp>
    <dsp:sp modelId="{BF965D67-6923-4969-9EAA-E08D553CCD83}">
      <dsp:nvSpPr>
        <dsp:cNvPr id="0" name=""/>
        <dsp:cNvSpPr/>
      </dsp:nvSpPr>
      <dsp:spPr>
        <a:xfrm>
          <a:off x="1244615" y="317911"/>
          <a:ext cx="3606768" cy="3606768"/>
        </a:xfrm>
        <a:custGeom>
          <a:avLst/>
          <a:gdLst/>
          <a:ahLst/>
          <a:cxnLst/>
          <a:rect l="0" t="0" r="0" b="0"/>
          <a:pathLst>
            <a:path>
              <a:moveTo>
                <a:pt x="723422" y="359127"/>
              </a:moveTo>
              <a:arcTo wR="1803384" hR="1803384" stAng="13992733" swAng="1256624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30F48F-97CB-4269-8255-40710069F914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F48F-97CB-4269-8255-40710069F914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F48F-97CB-4269-8255-40710069F914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30F48F-97CB-4269-8255-40710069F914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30F48F-97CB-4269-8255-40710069F914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F48F-97CB-4269-8255-40710069F914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F48F-97CB-4269-8255-40710069F914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30F48F-97CB-4269-8255-40710069F914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F48F-97CB-4269-8255-40710069F914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30F48F-97CB-4269-8255-40710069F914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30F48F-97CB-4269-8255-40710069F914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30F48F-97CB-4269-8255-40710069F914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53E7FF-A052-4F28-82F8-31D4C8711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81000"/>
            <a:ext cx="2667000" cy="3048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>
                <a:solidFill>
                  <a:schemeClr val="tx1"/>
                </a:solidFill>
                <a:latin typeface="Bahnschrift SemiLight" pitchFamily="34" charset="0"/>
              </a:rPr>
              <a:t>Automation Testing for Starbucks using Selenium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267200"/>
            <a:ext cx="2438400" cy="20574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By 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Algerian" pitchFamily="82" charset="0"/>
              </a:rPr>
              <a:t>Artur</a:t>
            </a:r>
            <a:endParaRPr lang="en-US" dirty="0">
              <a:solidFill>
                <a:schemeClr val="bg1"/>
              </a:solidFill>
              <a:latin typeface="Algerian" pitchFamily="82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Gabriel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Dave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Algerian" pitchFamily="82" charset="0"/>
              </a:rPr>
              <a:t>Olu</a:t>
            </a:r>
            <a:endParaRPr lang="en-US" dirty="0">
              <a:solidFill>
                <a:schemeClr val="bg1"/>
              </a:solidFill>
              <a:latin typeface="Algerian" pitchFamily="82" charset="0"/>
            </a:endParaRPr>
          </a:p>
          <a:p>
            <a:endParaRPr lang="en-US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Driven Automation of </a:t>
            </a:r>
            <a:r>
              <a:rPr lang="en-US" dirty="0" err="1"/>
              <a:t>LoginTest</a:t>
            </a:r>
            <a:r>
              <a:rPr lang="en-US" dirty="0"/>
              <a:t> using Page Object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B9A7D1-0EA0-8642-AD5C-0F6353E55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5" t="14062" b="7812"/>
          <a:stretch/>
        </p:blipFill>
        <p:spPr>
          <a:xfrm>
            <a:off x="152400" y="1752600"/>
            <a:ext cx="8661400" cy="46235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1EF2-B849-ACDE-84BE-493AA27F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Page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55458-255C-42B1-CBAC-2EEC717AF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4" t="8487" r="1661" b="7380"/>
          <a:stretch/>
        </p:blipFill>
        <p:spPr>
          <a:xfrm>
            <a:off x="183148" y="1676400"/>
            <a:ext cx="812265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0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B219-6E7F-EF9C-ADC6-A53D16A3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Automation of Ordering a Drink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50B4956-B2C8-485F-64C0-9CAF3AF861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3" t="13432" r="1400" b="8955"/>
          <a:stretch/>
        </p:blipFill>
        <p:spPr>
          <a:xfrm>
            <a:off x="193432" y="1600200"/>
            <a:ext cx="858129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0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98D5-9ADA-CEAF-FF48-E8965626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Bug #1: Incompatibility of Cup Sizes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8BFCE7-68B8-1873-1625-1E88CC304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2" y="1600200"/>
            <a:ext cx="8528050" cy="47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3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FE31-CB46-57F5-DF9E-CE151900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Bug #2: Multiple Flavors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0E5D17-E81B-988A-1DB5-56141C42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47398"/>
            <a:ext cx="8534400" cy="479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5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422E-5CC1-51C4-1EAC-E2596092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Bug #3: Same Flavor with 50 Pumps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4441B4-E362-91F5-613C-9D431362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75629"/>
            <a:ext cx="8610600" cy="48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17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DE35-CD96-F09A-A550-356CE519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Driven Automation Test of Gift Card Functionality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83196C-EAE6-2D8A-AEC7-23C834FAD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7037" r="27500" b="7037"/>
          <a:stretch/>
        </p:blipFill>
        <p:spPr>
          <a:xfrm>
            <a:off x="1219200" y="1524000"/>
            <a:ext cx="563354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0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Repository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6568A63-6D74-5B28-96D3-A6B01BCD44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" r="29999" b="5555"/>
          <a:stretch/>
        </p:blipFill>
        <p:spPr>
          <a:xfrm>
            <a:off x="914400" y="1417638"/>
            <a:ext cx="6934200" cy="5035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Jenkins Implementation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8718F5D-2862-BDC4-D38B-517570BBA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" r="28333" b="5534"/>
          <a:stretch/>
        </p:blipFill>
        <p:spPr>
          <a:xfrm>
            <a:off x="914400" y="1600200"/>
            <a:ext cx="6553200" cy="46482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52EB-10A5-DAE3-D0B7-C89F12C6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Jenkins Build History</a:t>
            </a: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4E4F7B3-A97F-B338-C151-90041EBF7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" r="42624" b="6208"/>
          <a:stretch/>
        </p:blipFill>
        <p:spPr>
          <a:xfrm>
            <a:off x="1866208" y="1676400"/>
            <a:ext cx="541158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6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E380E6-EC02-8B27-FC36-3AA3C5C77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" y="1752600"/>
            <a:ext cx="9051129" cy="509126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AB52DF7-F246-1CBE-7291-63758799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Starbucks.com Homepage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3B3DAD-8A4A-CA08-798E-B5E10DDDDB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91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Websites were detecting Selenium in our login attempts. So, we had to fix the internal code of Chromedriver.exe so that websites wouldn’t recognize we were using Selenium.</a:t>
            </a:r>
          </a:p>
          <a:p>
            <a:r>
              <a:rPr lang="en-US" dirty="0"/>
              <a:t>Data Driven testing required us to use for loop to loop through multiple data rows.</a:t>
            </a:r>
          </a:p>
          <a:p>
            <a:r>
              <a:rPr lang="en-US" dirty="0"/>
              <a:t>We spent a whole day finding a solution to click on one particular element.</a:t>
            </a:r>
          </a:p>
          <a:p>
            <a:r>
              <a:rPr lang="en-US" dirty="0"/>
              <a:t>Jenkins didn’t compile “/div” </a:t>
            </a:r>
            <a:r>
              <a:rPr lang="en-US" dirty="0" err="1"/>
              <a:t>xpaths</a:t>
            </a:r>
            <a:r>
              <a:rPr lang="en-US" dirty="0"/>
              <a:t>.</a:t>
            </a:r>
          </a:p>
          <a:p>
            <a:r>
              <a:rPr lang="en-US" dirty="0"/>
              <a:t>Java versions conflict(17vs18).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619E6038-C993-9D50-63F2-7EBC2F1A4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417742"/>
            <a:ext cx="8705157" cy="58306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1791D0-9604-71B2-1730-D5F6D1B8F92F}"/>
              </a:ext>
            </a:extLst>
          </p:cNvPr>
          <p:cNvSpPr/>
          <p:nvPr/>
        </p:nvSpPr>
        <p:spPr>
          <a:xfrm>
            <a:off x="304800" y="304801"/>
            <a:ext cx="2590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Tushar</a:t>
            </a:r>
          </a:p>
          <a:p>
            <a:pPr algn="ctr"/>
            <a:r>
              <a:rPr lang="en-US" sz="5400" dirty="0">
                <a:ln w="0"/>
                <a:solidFill>
                  <a:schemeClr val="bg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Patel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DF7D0F-E43F-B38B-6AF1-F8E6AF3E1422}"/>
              </a:ext>
            </a:extLst>
          </p:cNvPr>
          <p:cNvSpPr/>
          <p:nvPr/>
        </p:nvSpPr>
        <p:spPr>
          <a:xfrm>
            <a:off x="5147324" y="303482"/>
            <a:ext cx="38382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IT Expert System</a:t>
            </a:r>
          </a:p>
        </p:txBody>
      </p:sp>
    </p:spTree>
    <p:extLst>
      <p:ext uri="{BB962C8B-B14F-4D97-AF65-F5344CB8AC3E}">
        <p14:creationId xmlns:p14="http://schemas.microsoft.com/office/powerpoint/2010/main" val="16026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Starbucks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Starbucks is the world’s largest coffee house chain.</a:t>
            </a:r>
          </a:p>
          <a:p>
            <a:r>
              <a:rPr lang="en-US" sz="3600" dirty="0"/>
              <a:t>Their headquarter is in Seattle, Washington.</a:t>
            </a:r>
          </a:p>
          <a:p>
            <a:r>
              <a:rPr lang="en-US" sz="3600" dirty="0"/>
              <a:t>As of November 2021, the company had 33,833 stores in 80 countries, 15,444 of which were located in the United States.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0AFE-6306-F1CB-A0D8-0593720F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Starbucks Marketing Strategy</a:t>
            </a:r>
          </a:p>
        </p:txBody>
      </p:sp>
      <p:pic>
        <p:nvPicPr>
          <p:cNvPr id="5" name="Content Placeholder 4" descr="A picture containing pie chart&#10;&#10;Description automatically generated">
            <a:extLst>
              <a:ext uri="{FF2B5EF4-FFF2-40B4-BE49-F238E27FC236}">
                <a16:creationId xmlns:a16="http://schemas.microsoft.com/office/drawing/2014/main" id="{3A749A90-E9D0-0627-C5F1-68F875B4AF0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940340"/>
            <a:ext cx="7671887" cy="4308060"/>
          </a:xfrm>
        </p:spPr>
      </p:pic>
    </p:spTree>
    <p:extLst>
      <p:ext uri="{BB962C8B-B14F-4D97-AF65-F5344CB8AC3E}">
        <p14:creationId xmlns:p14="http://schemas.microsoft.com/office/powerpoint/2010/main" val="188510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Application Overview</a:t>
            </a:r>
          </a:p>
          <a:p>
            <a:r>
              <a:rPr lang="en-US" sz="2800" dirty="0"/>
              <a:t>Tools &amp; Technologies Used</a:t>
            </a:r>
          </a:p>
          <a:p>
            <a:r>
              <a:rPr lang="en-US" sz="2800" dirty="0"/>
              <a:t>Test Plan</a:t>
            </a:r>
          </a:p>
          <a:p>
            <a:r>
              <a:rPr lang="en-US" sz="2800" dirty="0"/>
              <a:t>Test Data &amp; Test Cases</a:t>
            </a:r>
          </a:p>
          <a:p>
            <a:r>
              <a:rPr lang="en-US" sz="2800" dirty="0"/>
              <a:t>Automation in </a:t>
            </a:r>
            <a:r>
              <a:rPr lang="en-US" sz="2800" dirty="0" err="1"/>
              <a:t>NetBeans</a:t>
            </a:r>
            <a:endParaRPr lang="en-US" sz="2800" dirty="0"/>
          </a:p>
          <a:p>
            <a:r>
              <a:rPr lang="en-US" sz="2800" dirty="0"/>
              <a:t>GIT Repository</a:t>
            </a:r>
          </a:p>
          <a:p>
            <a:r>
              <a:rPr lang="en-US" sz="2800" dirty="0"/>
              <a:t>Jenkins Implementation</a:t>
            </a:r>
          </a:p>
          <a:p>
            <a:r>
              <a:rPr lang="en-US" sz="2800" dirty="0"/>
              <a:t>Page Object</a:t>
            </a:r>
          </a:p>
          <a:p>
            <a:r>
              <a:rPr lang="en-US" sz="2800" dirty="0"/>
              <a:t>Draw.IO</a:t>
            </a:r>
          </a:p>
          <a:p>
            <a:r>
              <a:rPr lang="en-US" sz="2800" dirty="0"/>
              <a:t>Learning &amp; Challenges</a:t>
            </a:r>
          </a:p>
          <a:p>
            <a:r>
              <a:rPr lang="en-US" sz="2800" dirty="0"/>
              <a:t>Live Demo</a:t>
            </a:r>
          </a:p>
          <a:p>
            <a:r>
              <a:rPr lang="en-US" sz="2800" dirty="0"/>
              <a:t>Bug Report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4" name="Picture 3" descr="selenium.png">
            <a:extLst>
              <a:ext uri="{FF2B5EF4-FFF2-40B4-BE49-F238E27FC236}">
                <a16:creationId xmlns:a16="http://schemas.microsoft.com/office/drawing/2014/main" id="{6DDF0AC6-E4DF-0A11-265C-459791263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609600"/>
            <a:ext cx="1905000" cy="14816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_automation_with_selenium_powerpoint_presentation_slides_slide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7498721" cy="5421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Technologies Used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152400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9AB8-0E93-DFF9-1A44-5D5A8FB0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cases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DD1A70D-2DA0-444A-97FF-A9D266788C5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17638"/>
            <a:ext cx="7848600" cy="5440362"/>
          </a:xfrm>
        </p:spPr>
      </p:pic>
    </p:spTree>
    <p:extLst>
      <p:ext uri="{BB962C8B-B14F-4D97-AF65-F5344CB8AC3E}">
        <p14:creationId xmlns:p14="http://schemas.microsoft.com/office/powerpoint/2010/main" val="47900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CI/CD Pipeline</a:t>
            </a:r>
          </a:p>
        </p:txBody>
      </p:sp>
      <p:pic>
        <p:nvPicPr>
          <p:cNvPr id="3" name="Picture 2" descr="jenkins_codeted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702" y="1752600"/>
            <a:ext cx="5080596" cy="4267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1520</TotalTime>
  <Words>252</Words>
  <Application>Microsoft Office PowerPoint</Application>
  <PresentationFormat>On-screen Show (4:3)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Bahnschrift SemiLight</vt:lpstr>
      <vt:lpstr>Century Schoolbook</vt:lpstr>
      <vt:lpstr>Wingdings</vt:lpstr>
      <vt:lpstr>Wingdings 2</vt:lpstr>
      <vt:lpstr>Oriel</vt:lpstr>
      <vt:lpstr>Automation Testing for Starbucks using Selenium</vt:lpstr>
      <vt:lpstr>Starbucks.com Homepage</vt:lpstr>
      <vt:lpstr>About Starbucks</vt:lpstr>
      <vt:lpstr>Starbucks Marketing Strategy</vt:lpstr>
      <vt:lpstr>Test Agenda</vt:lpstr>
      <vt:lpstr>PowerPoint Presentation</vt:lpstr>
      <vt:lpstr>Tools &amp; Technologies Used</vt:lpstr>
      <vt:lpstr>Test cases</vt:lpstr>
      <vt:lpstr>CI/CD Pipeline</vt:lpstr>
      <vt:lpstr>Data Driven Automation of LoginTest using Page Object</vt:lpstr>
      <vt:lpstr>Page Object</vt:lpstr>
      <vt:lpstr>Automation of Ordering a Drink</vt:lpstr>
      <vt:lpstr>Bug #1: Incompatibility of Cup Sizes</vt:lpstr>
      <vt:lpstr>Bug #2: Multiple Flavors</vt:lpstr>
      <vt:lpstr>Bug #3: Same Flavor with 50 Pumps</vt:lpstr>
      <vt:lpstr>Data Driven Automation Test of Gift Card Functionality</vt:lpstr>
      <vt:lpstr>GIT Repository</vt:lpstr>
      <vt:lpstr>Jenkins Implementation</vt:lpstr>
      <vt:lpstr>Jenkins Build History</vt:lpstr>
      <vt:lpstr>Learning &amp;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 for Starbucks</dc:title>
  <dc:creator>itexps</dc:creator>
  <cp:lastModifiedBy>gabriel muntean</cp:lastModifiedBy>
  <cp:revision>16</cp:revision>
  <dcterms:created xsi:type="dcterms:W3CDTF">2022-05-04T23:03:58Z</dcterms:created>
  <dcterms:modified xsi:type="dcterms:W3CDTF">2022-05-06T23:11:17Z</dcterms:modified>
</cp:coreProperties>
</file>