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57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5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5ED90-66E1-46AE-93E1-4B2331F188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5E53B4-A6AE-4AA7-A198-2555DC637C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570A-EABC-EFC6-3FA0-3A728F72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Husk </a:t>
            </a:r>
            <a:br>
              <a:rPr lang="en-US" dirty="0"/>
            </a:br>
            <a:r>
              <a:rPr lang="en-US" dirty="0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12B8-CA72-8453-E1C0-F3637BE1C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Leader: John Busha</a:t>
            </a:r>
          </a:p>
          <a:p>
            <a:r>
              <a:rPr lang="en-US" dirty="0"/>
              <a:t>Team Members: Justin Selby, Max Moeller</a:t>
            </a:r>
          </a:p>
        </p:txBody>
      </p:sp>
    </p:spTree>
    <p:extLst>
      <p:ext uri="{BB962C8B-B14F-4D97-AF65-F5344CB8AC3E}">
        <p14:creationId xmlns:p14="http://schemas.microsoft.com/office/powerpoint/2010/main" val="197643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00E-3744-4229-8A57-8466324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B227-77C4-5328-99D5-4E98D1A7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1. Increase engagement with the Wiki.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2. Build a sense of community.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3. Usability &amp; 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5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7CBF-A737-24F9-865E-57E800C3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these goals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FE1-4D7B-3333-BD95-F13756E4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Engagement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website traffic yields more profit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Advertising is more profitable for websites with more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Community Interaction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Users will be more likely to return to the wiki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Increases engagement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Usability / Accessibility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Ensure that the website is as easy to use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Users are more likely to use the wiki if it provides features which enhance usability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Increases engagement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6663-469E-17BE-7CE7-85AEB80E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24F9-F45E-A210-DC5C-9C05AB63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registration and profiles – SQLite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Transformation of wiki pages into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158825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5487-7DF8-AF0E-C9A9-18AE39C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choose these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3CA7-3D44-29C5-4069-DA8681B7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User 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Increase engagement with the wiki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User Profiles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Community interaction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Transform wiki pages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Accessibility and usability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176D-5CF3-1C86-3AEA-4C67D49F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FC94-5471-ED33-A4CA-A742EADF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create an account, to save </a:t>
            </a:r>
            <a:r>
              <a:rPr lang="en-US" sz="1800" dirty="0">
                <a:solidFill>
                  <a:srgbClr val="000000"/>
                </a:solidFill>
                <a:latin typeface="Lato Extended"/>
              </a:rPr>
              <a:t>activity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edit my profile, to save information about myself.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As a user, I want </a:t>
            </a:r>
            <a:r>
              <a:rPr lang="en-US" sz="1800" dirty="0">
                <a:solidFill>
                  <a:srgbClr val="000000"/>
                </a:solidFill>
                <a:latin typeface="Lato Extended"/>
              </a:rPr>
              <a:t>to be able to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 download the wiki pages as a PDF</a:t>
            </a:r>
            <a:r>
              <a:rPr lang="en-US" sz="1800" dirty="0">
                <a:solidFill>
                  <a:srgbClr val="000000"/>
                </a:solidFill>
                <a:latin typeface="Lato Extended"/>
              </a:rPr>
              <a:t>/TXT file, to save the information for offline access.</a:t>
            </a:r>
            <a:endParaRPr lang="en-US" sz="1800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view information about downloadable files, to ensure the security of the downloadable files.</a:t>
            </a:r>
          </a:p>
        </p:txBody>
      </p:sp>
    </p:spTree>
    <p:extLst>
      <p:ext uri="{BB962C8B-B14F-4D97-AF65-F5344CB8AC3E}">
        <p14:creationId xmlns:p14="http://schemas.microsoft.com/office/powerpoint/2010/main" val="370892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C59C-F8C3-4CC7-DA79-3F1C494F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AA01-F717-0F0C-D893-5195852B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Unit tests for user registration, user profiles, and wiki transformation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Integration test for related features such as user registration and user profiles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Ensure that all new user-related features function correctly together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Regression tests after each new feature is added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Ensure that each new feature implementation is not causing issues in the existing code 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Acceptance tests to ensure that each feature fulfills user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54347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69F9-AB8C-995B-2D21-4E7B5DB3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/ Deadlines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EF69B9-2188-9308-14F8-DAAFCCDB2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4097"/>
              </p:ext>
            </p:extLst>
          </p:nvPr>
        </p:nvGraphicFramePr>
        <p:xfrm>
          <a:off x="1142143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5749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0383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7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Integration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4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2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Acceptance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1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729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343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 New</vt:lpstr>
      <vt:lpstr>Lato Extended</vt:lpstr>
      <vt:lpstr>Wingdings</vt:lpstr>
      <vt:lpstr>Retrospect</vt:lpstr>
      <vt:lpstr>Team Husk  Group Project</vt:lpstr>
      <vt:lpstr>Project Goals</vt:lpstr>
      <vt:lpstr>Why are these goals important?</vt:lpstr>
      <vt:lpstr>Planned Features</vt:lpstr>
      <vt:lpstr>Why did we choose these features?</vt:lpstr>
      <vt:lpstr>User Stories - Requirements</vt:lpstr>
      <vt:lpstr>Test Plan</vt:lpstr>
      <vt:lpstr>Milestones / Deadlines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Husk Group Project</dc:title>
  <dc:creator>John Busha</dc:creator>
  <cp:lastModifiedBy>John Busha</cp:lastModifiedBy>
  <cp:revision>3</cp:revision>
  <dcterms:created xsi:type="dcterms:W3CDTF">2023-11-05T18:42:22Z</dcterms:created>
  <dcterms:modified xsi:type="dcterms:W3CDTF">2023-11-06T17:42:14Z</dcterms:modified>
</cp:coreProperties>
</file>