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Requirements Remaining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13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DB-439E-98AA-F0AB709D77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Linear Remaining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</c:v>
                </c:pt>
                <c:pt idx="1">
                  <c:v>10</c:v>
                </c:pt>
                <c:pt idx="2">
                  <c:v>7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5C-41C5-9E60-F3CFC9BAE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5035968"/>
        <c:axId val="1308847808"/>
      </c:lineChart>
      <c:catAx>
        <c:axId val="129503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847808"/>
        <c:crosses val="autoZero"/>
        <c:auto val="1"/>
        <c:lblAlgn val="ctr"/>
        <c:lblOffset val="100"/>
        <c:noMultiLvlLbl val="0"/>
      </c:catAx>
      <c:valAx>
        <c:axId val="130884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03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A6DE7-9495-4EEC-BB66-8FBFAC32F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6F09-50B9-4DBE-B55D-1E257D56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9416-5192-406E-A8A6-374DC8A369C5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8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9140-199E-4C41-8B11-2A3E69BC9EEC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3CA5-41C7-47C3-97E4-1118A2E6EB79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82-6E07-4063-8739-F7A3144FD06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1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B0B4-0046-4896-BE65-FB17256E97F3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C917-CF77-4500-BC55-44D400A11F25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532-D24E-44B0-986A-E4EA2FDC3465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5BCA-480A-4DF0-86D2-D104B0D8ABCB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EA-E008-4638-A146-2C1D8D1847FE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7B77EF-81A2-430B-BDE6-770745B28B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BAB0-1772-4B84-B593-61812DD21EE5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2350F7-F65B-411A-B70E-6064E08D0709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4EE645-78D3-4DE2-B024-F63862523B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5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1031-321F-5465-C9EC-1363F9C57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Husk – Weekly 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A3011-AC7F-2AE8-29F8-5D38026C0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Leader – John Busha</a:t>
            </a:r>
          </a:p>
          <a:p>
            <a:r>
              <a:rPr lang="en-US" dirty="0"/>
              <a:t>Team Members – Max Moeller, Justin Selby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77F-42B3-FE65-5A3C-4D70ED26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z="1800" smtClean="0"/>
              <a:t>1</a:t>
            </a:fld>
            <a:r>
              <a:rPr lang="en-US" sz="1800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76680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74E8-0B23-6897-655F-BD3D5137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Completed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2E5043-8897-FB90-A600-715904B0D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580343"/>
              </p:ext>
            </p:extLst>
          </p:nvPr>
        </p:nvGraphicFramePr>
        <p:xfrm>
          <a:off x="219694" y="2011681"/>
          <a:ext cx="11406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125">
                  <a:extLst>
                    <a:ext uri="{9D8B030D-6E8A-4147-A177-3AD203B41FA5}">
                      <a16:colId xmlns:a16="http://schemas.microsoft.com/office/drawing/2014/main" val="3237665284"/>
                    </a:ext>
                  </a:extLst>
                </a:gridCol>
                <a:gridCol w="5703125">
                  <a:extLst>
                    <a:ext uri="{9D8B030D-6E8A-4147-A177-3AD203B41FA5}">
                      <a16:colId xmlns:a16="http://schemas.microsoft.com/office/drawing/2014/main" val="4273738788"/>
                    </a:ext>
                  </a:extLst>
                </a:gridCol>
              </a:tblGrid>
              <a:tr h="406116">
                <a:tc>
                  <a:txBody>
                    <a:bodyPr/>
                    <a:lstStyle/>
                    <a:p>
                      <a:r>
                        <a:rPr lang="en-US" sz="3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Download Wiki Page [TXT]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Max Moeller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Download 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Max Moeller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76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3600" dirty="0"/>
                        <a:t>User Registration &amp;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Justin Selby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6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3600" dirty="0"/>
                        <a:t>Show / Hide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Justin Selby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186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C2B4E-0C6C-89B0-E46C-9D5FDF4F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z="1800" smtClean="0"/>
              <a:t>2</a:t>
            </a:fld>
            <a:r>
              <a:rPr lang="en-US" sz="1800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1679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155D-0B9A-DFB4-D233-5432BB07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GitHub – New Lines of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7B90C4-F400-BFF4-F9B9-7B826E621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779282"/>
              </p:ext>
            </p:extLst>
          </p:nvPr>
        </p:nvGraphicFramePr>
        <p:xfrm>
          <a:off x="356260" y="2035727"/>
          <a:ext cx="114656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813">
                  <a:extLst>
                    <a:ext uri="{9D8B030D-6E8A-4147-A177-3AD203B41FA5}">
                      <a16:colId xmlns:a16="http://schemas.microsoft.com/office/drawing/2014/main" val="3237665284"/>
                    </a:ext>
                  </a:extLst>
                </a:gridCol>
                <a:gridCol w="5732813">
                  <a:extLst>
                    <a:ext uri="{9D8B030D-6E8A-4147-A177-3AD203B41FA5}">
                      <a16:colId xmlns:a16="http://schemas.microsoft.com/office/drawing/2014/main" val="4273738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New Lines of Code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Download Wiki Page [TXT]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1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Download 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§"/>
                      </a:pPr>
                      <a:r>
                        <a:rPr lang="en-US" sz="3600" dirty="0"/>
                        <a:t>User Registration &amp; Login</a:t>
                      </a:r>
                    </a:p>
                    <a:p>
                      <a:pPr marL="571500" indent="-571500">
                        <a:buFont typeface="Wingdings" panose="05000000000000000000" pitchFamily="2" charset="2"/>
                        <a:buChar char="§"/>
                      </a:pPr>
                      <a:r>
                        <a:rPr lang="en-US" sz="3600" dirty="0"/>
                        <a:t>Show / Hide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617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43D74B-E96C-9A57-F15F-72913CB69071}"/>
              </a:ext>
            </a:extLst>
          </p:cNvPr>
          <p:cNvSpPr txBox="1"/>
          <p:nvPr/>
        </p:nvSpPr>
        <p:spPr>
          <a:xfrm>
            <a:off x="1264722" y="5397575"/>
            <a:ext cx="4667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New Lines of Code - 484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A973F-8C4C-E49F-CA0B-7487453B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z="1800" smtClean="0"/>
              <a:t>3</a:t>
            </a:fld>
            <a:r>
              <a:rPr lang="en-US" sz="1800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336429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08AC-500F-0390-20CD-6B1CC1EC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Progress – Burn Down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90EA9F-0E33-794F-2689-21BCCAD3A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749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87C41-2022-7316-203F-48715F30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z="1800" smtClean="0"/>
              <a:t>4</a:t>
            </a:fld>
            <a:r>
              <a:rPr lang="en-US" sz="1800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57383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89F-385E-8931-1AE6-0A2770E9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Remaining tasks for Wiki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2645-CB67-DE92-D86B-559EF6FE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PDF download option for wiki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Unit, Integration, Regression, Acceptance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E4339-6351-C11E-A29D-E0F62DC2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645-78D3-4DE2-B024-F63862523B14}" type="slidenum">
              <a:rPr lang="en-US" sz="1600" smtClean="0"/>
              <a:t>5</a:t>
            </a:fld>
            <a:r>
              <a:rPr lang="en-US" sz="1600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4059911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118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Team Husk – Weekly Sprint 3</vt:lpstr>
      <vt:lpstr>Completed Features</vt:lpstr>
      <vt:lpstr>GitHub – New Lines of Code</vt:lpstr>
      <vt:lpstr>Progress – Burn Down Chart</vt:lpstr>
      <vt:lpstr>Remaining tasks for Wiki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Husk – Progress Report 3</dc:title>
  <dc:creator>John Busha</dc:creator>
  <cp:lastModifiedBy>John Busha</cp:lastModifiedBy>
  <cp:revision>10</cp:revision>
  <dcterms:created xsi:type="dcterms:W3CDTF">2023-11-27T17:00:05Z</dcterms:created>
  <dcterms:modified xsi:type="dcterms:W3CDTF">2023-11-27T20:40:31Z</dcterms:modified>
</cp:coreProperties>
</file>