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67E817-EA65-49DF-84E1-1D3DF849AF49}">
  <a:tblStyle styleId="{2B67E817-EA65-49DF-84E1-1D3DF849AF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fc1176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fc1176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8d6fa1a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8d6fa1a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8d6fa1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8d6fa1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8d6fa1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8d6fa1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8d6fa1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8d6fa1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8d6fa1a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8d6fa1a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8d6fa1a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8d6fa1a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5LQ5BlEZjK67IWCuEP5FRt7rO6ye86qR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De8NqgF0fZ2iUsJ1hJ30KYzrDOMAxKhp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Team Husk - Final Project Presentation</a:t>
            </a:r>
            <a:endParaRPr sz="4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7600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Leader: John Busha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 Max Moeller, Justin Selby</a:t>
            </a:r>
            <a:endParaRPr sz="2000"/>
          </a:p>
        </p:txBody>
      </p:sp>
      <p:sp>
        <p:nvSpPr>
          <p:cNvPr id="66" name="Google Shape;66;p13"/>
          <p:cNvSpPr txBox="1"/>
          <p:nvPr/>
        </p:nvSpPr>
        <p:spPr>
          <a:xfrm>
            <a:off x="8497850" y="4670700"/>
            <a:ext cx="5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1/8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Wiki Features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Downloadable Wiki Pages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Formats: PDF, MD, TXT</a:t>
            </a:r>
            <a:endParaRPr sz="23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Download file-size preview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User Registration/Login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Show/Hide Password</a:t>
            </a:r>
            <a:endParaRPr sz="2500"/>
          </a:p>
        </p:txBody>
      </p:sp>
      <p:sp>
        <p:nvSpPr>
          <p:cNvPr id="73" name="Google Shape;73;p14"/>
          <p:cNvSpPr txBox="1"/>
          <p:nvPr/>
        </p:nvSpPr>
        <p:spPr>
          <a:xfrm>
            <a:off x="8468000" y="4648325"/>
            <a:ext cx="50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Wiki Page</a:t>
            </a:r>
            <a:r>
              <a:rPr lang="en" sz="4000"/>
              <a:t> Download Feature</a:t>
            </a:r>
            <a:endParaRPr sz="4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25" y="12683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Overview:</a:t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Allows for pages to be downloaded in many formats. Useful for reasons including: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Offline browsing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Archival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Printing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Appending to papers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Machine-readable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TTS, etc.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" name="Google Shape;80;p15"/>
          <p:cNvSpPr txBox="1"/>
          <p:nvPr/>
        </p:nvSpPr>
        <p:spPr>
          <a:xfrm>
            <a:off x="8497850" y="4648325"/>
            <a:ext cx="47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3/8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572000" y="12683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Implementation: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Appends a download link to the actions toolbar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download page, there are: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Buttons for each format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File size for each format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and pdf files are created when a page is saved or created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Files are ready to download before users request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for scalability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48525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Wiki Page</a:t>
            </a:r>
            <a:r>
              <a:rPr lang="en" sz="4000"/>
              <a:t> Download Demo</a:t>
            </a:r>
            <a:endParaRPr sz="4000"/>
          </a:p>
        </p:txBody>
      </p:sp>
      <p:sp>
        <p:nvSpPr>
          <p:cNvPr id="87" name="Google Shape;87;p16"/>
          <p:cNvSpPr txBox="1"/>
          <p:nvPr/>
        </p:nvSpPr>
        <p:spPr>
          <a:xfrm>
            <a:off x="8505325" y="4648325"/>
            <a:ext cx="46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4/8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 title="2023-12-02 19-47-30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639" y="623700"/>
            <a:ext cx="6016724" cy="45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User Signup Feature</a:t>
            </a:r>
            <a:endParaRPr sz="40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the </a:t>
            </a:r>
            <a:r>
              <a:rPr lang="en" sz="1700"/>
              <a:t>opportunity</a:t>
            </a:r>
            <a:r>
              <a:rPr lang="en" sz="1700"/>
              <a:t> for new users to </a:t>
            </a:r>
            <a:r>
              <a:rPr lang="en" sz="1700"/>
              <a:t>register</a:t>
            </a:r>
            <a:r>
              <a:rPr lang="en" sz="1700"/>
              <a:t> for a profile.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Works to increase community engagement.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Enables personalized interactions and user </a:t>
            </a:r>
            <a:r>
              <a:rPr lang="en" sz="1700"/>
              <a:t>identification</a:t>
            </a:r>
            <a:r>
              <a:rPr lang="en" sz="1700"/>
              <a:t>. </a:t>
            </a:r>
            <a:endParaRPr sz="1700"/>
          </a:p>
        </p:txBody>
      </p:sp>
      <p:sp>
        <p:nvSpPr>
          <p:cNvPr id="95" name="Google Shape;95;p17"/>
          <p:cNvSpPr txBox="1"/>
          <p:nvPr/>
        </p:nvSpPr>
        <p:spPr>
          <a:xfrm>
            <a:off x="8520250" y="4663275"/>
            <a:ext cx="55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5/8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32400" y="1505700"/>
            <a:ext cx="39999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Implementation: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Embedded a hyperlink on the login </a:t>
            </a:r>
            <a:r>
              <a:rPr lang="en" sz="1500"/>
              <a:t>screen that will direct users to a sign up form.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input fields the user is required to fill out (username, password, confirm password)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all information is validated, they will be granted access to the wiki.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data encounters any errors, the user will be notified through an error message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1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User Signup Demo</a:t>
            </a:r>
            <a:endParaRPr sz="4000"/>
          </a:p>
        </p:txBody>
      </p:sp>
      <p:sp>
        <p:nvSpPr>
          <p:cNvPr id="102" name="Google Shape;102;p18"/>
          <p:cNvSpPr txBox="1"/>
          <p:nvPr/>
        </p:nvSpPr>
        <p:spPr>
          <a:xfrm>
            <a:off x="8490375" y="4648325"/>
            <a:ext cx="47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6/8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 title="User Registration Featur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075" y="770925"/>
            <a:ext cx="6016750" cy="43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Progress Summary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430125" y="3582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Initial Repository LoC:</a:t>
            </a:r>
            <a:r>
              <a:rPr lang="en" sz="2300"/>
              <a:t> </a:t>
            </a:r>
            <a:r>
              <a:rPr b="1" lang="en" sz="2300"/>
              <a:t>12,463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Final Repository LoC:</a:t>
            </a:r>
            <a:r>
              <a:rPr lang="en" sz="2300"/>
              <a:t> </a:t>
            </a:r>
            <a:r>
              <a:rPr b="1" lang="en" sz="2300"/>
              <a:t>13,535</a:t>
            </a:r>
            <a:endParaRPr b="1" sz="2300"/>
          </a:p>
        </p:txBody>
      </p:sp>
      <p:sp>
        <p:nvSpPr>
          <p:cNvPr id="110" name="Google Shape;110;p19"/>
          <p:cNvSpPr txBox="1"/>
          <p:nvPr/>
        </p:nvSpPr>
        <p:spPr>
          <a:xfrm>
            <a:off x="8505325" y="4648325"/>
            <a:ext cx="50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7/8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4430125" y="108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{2B67E817-EA65-49DF-84E1-1D3DF849AF49}</a:tableStyleId>
              </a:tblPr>
              <a:tblGrid>
                <a:gridCol w="2167450"/>
                <a:gridCol w="2167450"/>
              </a:tblGrid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Features and Tests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Lines of Code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 Download / File-size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4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Signup / Show/Hide Password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506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Testing Results</a:t>
            </a:r>
            <a:endParaRPr sz="4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2</a:t>
            </a:r>
            <a:r>
              <a:rPr lang="en" sz="2500"/>
              <a:t> Unit Test Files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2</a:t>
            </a:r>
            <a:r>
              <a:rPr lang="en" sz="2500"/>
              <a:t> Integration Test Files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27</a:t>
            </a:r>
            <a:r>
              <a:rPr lang="en" sz="2500"/>
              <a:t> Total Test Cases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No</a:t>
            </a:r>
            <a:r>
              <a:rPr lang="en" sz="2500"/>
              <a:t> Indications of Regression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100%</a:t>
            </a:r>
            <a:r>
              <a:rPr lang="en" sz="2500"/>
              <a:t> Acceptance Test Pass Rate</a:t>
            </a:r>
            <a:endParaRPr sz="2500"/>
          </a:p>
        </p:txBody>
      </p:sp>
      <p:sp>
        <p:nvSpPr>
          <p:cNvPr id="118" name="Google Shape;118;p20"/>
          <p:cNvSpPr txBox="1"/>
          <p:nvPr/>
        </p:nvSpPr>
        <p:spPr>
          <a:xfrm>
            <a:off x="8490375" y="4663250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8/8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