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8FC0E-C7EB-4A08-A9A7-D33FCA0F44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C7FAE-4DCD-4A9E-B7FD-268E3DB9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4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7CDE-803B-49AC-8912-AF2AAD03A8F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95FB-969A-4A18-AAE0-8FC1E03BAE4A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2769-413D-4196-8C6A-8681E7CE7BAC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37EA-CD2E-4A14-8ED4-72476838815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9A-471C-4986-B6C3-3DA32E0CB99C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8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53F-E6D6-4437-9209-A4678CDE2F48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DCB8-FC59-44C7-A0D8-C59D15C74600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36C9-7C31-45D0-9FCB-B5094433743B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94D7-F628-4765-A45C-FA5D161959B0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E0B206-BD0F-4603-9626-21976CF164B7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D6C-97D6-4EE7-BC17-3357D78DB737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C743D0-4034-4484-8206-612D553307D9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2B9976-29FE-4166-8AD9-4BDBA562D7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2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17B7-43AB-466A-9EA7-F0CED500A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– Sprint 2</a:t>
            </a:r>
            <a:br>
              <a:rPr lang="en-US" dirty="0"/>
            </a:br>
            <a:r>
              <a:rPr lang="en-US" dirty="0"/>
              <a:t>Team Husk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BC623-8ECA-23D3-1BEF-18960B89C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Leader: John Busha</a:t>
            </a:r>
          </a:p>
          <a:p>
            <a:r>
              <a:rPr lang="en-US" dirty="0"/>
              <a:t>Team members: Max Moeller, Justin Selby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131F3-CA97-E666-6858-B85C8D96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z="2000" smtClean="0"/>
              <a:t>1</a:t>
            </a:fld>
            <a:r>
              <a:rPr lang="en-US" sz="2000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97517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7B75-C79B-3932-9A5C-4B97F2EE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Wiki Features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152B-2A57-0BCB-11F4-EBA1295D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 User registration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 User profiles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 Transformable wiki pages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/>
              <a:t>PDF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/>
              <a:t>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25D-D2C3-2FF8-CE99-68D3A152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z="2000" smtClean="0"/>
              <a:t>2</a:t>
            </a:fld>
            <a:r>
              <a:rPr lang="en-US" sz="2000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50815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A02E-E37B-28CE-B403-EFD83F3E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Progress: Milestones / Deadlines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84681-51DB-4D81-08DE-E017EED3C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842093"/>
              </p:ext>
            </p:extLst>
          </p:nvPr>
        </p:nvGraphicFramePr>
        <p:xfrm>
          <a:off x="1096963" y="1846263"/>
          <a:ext cx="10058400" cy="2421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3909191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7289603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278946581"/>
                    </a:ext>
                  </a:extLst>
                </a:gridCol>
              </a:tblGrid>
              <a:tr h="775971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42338"/>
                  </a:ext>
                </a:extLst>
              </a:tr>
              <a:tr h="775971">
                <a:tc>
                  <a:txBody>
                    <a:bodyPr/>
                    <a:lstStyle/>
                    <a:p>
                      <a:r>
                        <a:rPr lang="en-US" sz="2400" dirty="0"/>
                        <a:t>Implement User Registration / 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72816"/>
                  </a:ext>
                </a:extLst>
              </a:tr>
              <a:tr h="775971">
                <a:tc>
                  <a:txBody>
                    <a:bodyPr/>
                    <a:lstStyle/>
                    <a:p>
                      <a:r>
                        <a:rPr lang="en-US" sz="2400" dirty="0"/>
                        <a:t>Implement Transform Wiki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5135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BF554-C126-7264-3FE5-675DA3C8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z="2000" smtClean="0"/>
              <a:t>3</a:t>
            </a:fld>
            <a:r>
              <a:rPr lang="en-US" sz="2000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12237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555A-6493-C316-D1A7-65CC02D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Progress: User Registration /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FA23-F600-C08C-8734-01EBF7D7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Developer: Justin Selby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Documentation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Prototype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Functionality of the User Registration Buttons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Implementing User 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On track to complete by the deadline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A9F13-8F0B-14AF-54D3-57427A5A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z="2000" smtClean="0"/>
              <a:t>4</a:t>
            </a:fld>
            <a:r>
              <a:rPr lang="en-US" sz="2000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83175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255D-4BA8-9210-A317-623D21E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Progress: Transform Wiki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1059-2BCF-FB8E-9C05-7AFCA12D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Developer: Max Moeller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Prototype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/>
              <a:t> Download Button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/>
              <a:t> Experimenting with conversion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A079A-78B8-D4E9-6ECA-FA8AC94E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z="2000" smtClean="0"/>
              <a:t>5</a:t>
            </a:fld>
            <a:r>
              <a:rPr lang="en-US" sz="2000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92213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104-A382-49D2-ED71-263D022F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Progress: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189C-CEC4-C879-5F1F-02DD8A43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 Developers are currently working on prototypes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/>
              <a:t> Zero new lines of code have been added to the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/>
              <a:t> Zero commits thus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F82E-EA68-B791-496F-D5169BB0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z="2000" smtClean="0"/>
              <a:t>6</a:t>
            </a:fld>
            <a:r>
              <a:rPr lang="en-US" sz="2000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78256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A5E6-07A0-C931-681B-5BD00138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Upcoming Milestones/Deadlines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7AF088-7571-1A2E-CAA2-B5CEC606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610405"/>
              </p:ext>
            </p:extLst>
          </p:nvPr>
        </p:nvGraphicFramePr>
        <p:xfrm>
          <a:off x="1096963" y="1846263"/>
          <a:ext cx="10058400" cy="239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4446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25410807"/>
                    </a:ext>
                  </a:extLst>
                </a:gridCol>
              </a:tblGrid>
              <a:tr h="748262">
                <a:tc>
                  <a:txBody>
                    <a:bodyPr/>
                    <a:lstStyle/>
                    <a:p>
                      <a:r>
                        <a:rPr lang="en-US" sz="2800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14554"/>
                  </a:ext>
                </a:extLst>
              </a:tr>
              <a:tr h="748262">
                <a:tc>
                  <a:txBody>
                    <a:bodyPr/>
                    <a:lstStyle/>
                    <a:p>
                      <a:r>
                        <a:rPr lang="en-US" sz="2400" dirty="0"/>
                        <a:t>Complete Unit Tests for User Registration / 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743355"/>
                  </a:ext>
                </a:extLst>
              </a:tr>
              <a:tr h="748262">
                <a:tc>
                  <a:txBody>
                    <a:bodyPr/>
                    <a:lstStyle/>
                    <a:p>
                      <a:r>
                        <a:rPr lang="en-US" sz="2400" dirty="0"/>
                        <a:t>Complete Unit Tests for Transform Wiki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474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636625-1149-6FDB-3CB0-CFFBB5C4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76-29FE-4166-8AD9-4BDBA562D7F9}" type="slidenum">
              <a:rPr lang="en-US" sz="2000" smtClean="0"/>
              <a:t>7</a:t>
            </a:fld>
            <a:r>
              <a:rPr lang="en-US" sz="2000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225037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166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Group Project – Sprint 2 Team Husk</vt:lpstr>
      <vt:lpstr>Wiki Features - Recap</vt:lpstr>
      <vt:lpstr>Progress: Milestones / Deadlines</vt:lpstr>
      <vt:lpstr>Progress: User Registration / Profiles</vt:lpstr>
      <vt:lpstr>Progress: Transform Wiki Pages</vt:lpstr>
      <vt:lpstr>Progress: GitHub</vt:lpstr>
      <vt:lpstr>Upcoming Milestones/Deadlines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– Sprint 2 Team Husk</dc:title>
  <dc:creator>John Busha</dc:creator>
  <cp:lastModifiedBy>John Busha</cp:lastModifiedBy>
  <cp:revision>9</cp:revision>
  <dcterms:created xsi:type="dcterms:W3CDTF">2023-11-13T16:45:42Z</dcterms:created>
  <dcterms:modified xsi:type="dcterms:W3CDTF">2023-11-13T20:22:55Z</dcterms:modified>
</cp:coreProperties>
</file>