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f Borndörfer" initials="RB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8T11:05:14.388" idx="1">
    <p:pos x="2341" y="2149"/>
    <p:text>Micro-Macro
Graph Generation
Conflict treatment
Lagrangean Relax, Bundle
No appliication
Write a section on the state of the art/success?
taht addresses practitioners
Eds: Check diagram for consistency with overall diagram</p:text>
  </p:cm>
  <p:cm authorId="0" dt="2017-04-28T11:17:16.206" idx="2">
    <p:pos x="2761" y="1518"/>
    <p:text>More a survey
</p:text>
  </p:cm>
  <p:cm authorId="0" dt="2017-04-28T11:22:02.109" idx="3">
    <p:pos x="2606" y="1774"/>
    <p:text>More concrete than 5
Is there a real station, that could be depiected?
Overlap to XX PESP</p:text>
  </p:cm>
  <p:cm authorId="0" dt="2017-04-28T11:26:01.553" idx="4">
    <p:pos x="1070" y="2597"/>
    <p:text>No table, what data?
What are the results?</p:text>
  </p:cm>
  <p:cm authorId="0" dt="2017-04-28T11:28:22.964" idx="5">
    <p:pos x="1298" y="2816"/>
    <p:text>Very nice, but:
Add a table for each instance?</p:text>
  </p:cm>
  <p:cm authorId="0" dt="2017-04-28T11:48:58.485" idx="6">
    <p:pos x="3008" y="3045"/>
    <p:text>C2F Picture (C2F=Micro-Macro), Discussion of Terminology
"Bad News"???, Table Red to Green
</p:text>
  </p:cm>
  <p:cm authorId="0" dt="2017-04-28T11:54:06.549" idx="7">
    <p:pos x="2231" y="3419"/>
    <p:text>Remove cross at Leo Name
No numbers on savings?</p:text>
  </p:cm>
  <p:cm authorId="0" dt="2017-04-28T11:58:06.172" idx="8">
    <p:pos x="2368" y="3675"/>
    <p:text>Perfect</p:text>
  </p:cm>
  <p:cm authorId="0" dt="2017-04-28T14:00:15.364" idx="9">
    <p:pos x="3739" y="3950"/>
    <p:text>No really real-life instances, but as good as it could be done.</p:text>
  </p:cm>
  <p:cm authorId="0" dt="2017-04-28T14:03:26.644" idx="10">
    <p:pos x="1508" y="869"/>
    <p:text>Bärmann [YYYY]
Format of Tables?</p:text>
  </p:cm>
  <p:cm authorId="0" dt="2017-04-28T14:06:38.648" idx="11">
    <p:pos x="1161" y="603"/>
    <p:text>Picture of Congestion reduction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BC14-5893-4B34-86F7-36E6C043D8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01C3-BD1A-4620-AEB6-38351D1E3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33838" y="-67575"/>
            <a:ext cx="5378321" cy="88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tx1"/>
                </a:solidFill>
              </a:rPr>
              <a:t>Network</a:t>
            </a:r>
          </a:p>
          <a:p>
            <a:pPr algn="r"/>
            <a:r>
              <a:rPr lang="de-DE" dirty="0" smtClean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27" name="Rechteck 26"/>
          <p:cNvSpPr/>
          <p:nvPr/>
        </p:nvSpPr>
        <p:spPr>
          <a:xfrm>
            <a:off x="2150582" y="5795972"/>
            <a:ext cx="4824536" cy="1427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Operational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Pax/</a:t>
            </a:r>
            <a:r>
              <a:rPr lang="de-DE" dirty="0" err="1" smtClean="0">
                <a:solidFill>
                  <a:schemeClr val="tx1"/>
                </a:solidFill>
              </a:rPr>
              <a:t>Freight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547664" y="1651435"/>
            <a:ext cx="4824536" cy="2201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Tactical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Timetabling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17599" y="3852895"/>
            <a:ext cx="4824536" cy="195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smtClean="0">
                <a:solidFill>
                  <a:schemeClr val="tx1"/>
                </a:solidFill>
              </a:rPr>
              <a:t>Semi-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Operational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Vehicles+Crews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99592" y="881762"/>
            <a:ext cx="4824536" cy="88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tx1"/>
                </a:solidFill>
              </a:rPr>
              <a:t>Strategic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de-DE" dirty="0" smtClean="0">
                <a:solidFill>
                  <a:schemeClr val="tx1"/>
                </a:solidFill>
              </a:rPr>
              <a:t>Tracks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Slots</a:t>
            </a:r>
          </a:p>
          <a:p>
            <a:pPr algn="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27784" y="3363817"/>
            <a:ext cx="1935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01 Track </a:t>
            </a:r>
            <a:r>
              <a:rPr lang="de-DE" dirty="0" err="1" smtClean="0"/>
              <a:t>Allocation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59632" y="899428"/>
            <a:ext cx="244827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06 Network Design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8942" y="5795972"/>
            <a:ext cx="19350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07 </a:t>
            </a:r>
            <a:r>
              <a:rPr lang="de-DE" dirty="0" err="1" smtClean="0"/>
              <a:t>Dispatching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483768" y="16340"/>
            <a:ext cx="19350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02 Simulation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89062" y="4792481"/>
            <a:ext cx="19350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04 Rolling Stock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699792" y="5377837"/>
            <a:ext cx="244827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10 Crew Scheduling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1293291" y="1403484"/>
            <a:ext cx="193506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13 Train Routing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912" y="2370946"/>
            <a:ext cx="244827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05 Robust </a:t>
            </a:r>
            <a:r>
              <a:rPr lang="de-DE" dirty="0" err="1" smtClean="0"/>
              <a:t>Timetabling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1331640" y="4072401"/>
            <a:ext cx="193506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08 </a:t>
            </a:r>
            <a:r>
              <a:rPr lang="de-DE" dirty="0" err="1" smtClean="0"/>
              <a:t>Blocking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354471" y="4432441"/>
            <a:ext cx="193506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03 </a:t>
            </a:r>
            <a:r>
              <a:rPr lang="de-DE" dirty="0" err="1" smtClean="0"/>
              <a:t>Shunting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3873636" y="6228020"/>
            <a:ext cx="22608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09 Delay Propagation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2483768" y="467380"/>
            <a:ext cx="2664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13 </a:t>
            </a:r>
            <a:r>
              <a:rPr lang="de-DE" dirty="0" err="1" smtClean="0"/>
              <a:t>Capacity</a:t>
            </a:r>
            <a:r>
              <a:rPr lang="de-DE" dirty="0" smtClean="0"/>
              <a:t> Assessment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3779912" y="2771636"/>
            <a:ext cx="244827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11 Event Scheduling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3779912" y="1907540"/>
            <a:ext cx="244827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XX PESP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3523309" y="6660068"/>
            <a:ext cx="19350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YY Pax Information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156176" y="188640"/>
            <a:ext cx="2664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ZZ Line </a:t>
            </a:r>
            <a:r>
              <a:rPr lang="de-DE" dirty="0" err="1" smtClean="0"/>
              <a:t>Planning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156176" y="688706"/>
            <a:ext cx="2664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ZZ Revenue Management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184079" y="1282103"/>
            <a:ext cx="285241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Substantial Industrial App.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6516216" y="2042264"/>
            <a:ext cx="19497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Passengers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6530865" y="2596262"/>
            <a:ext cx="193506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Freight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516216" y="33638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Micro-</a:t>
            </a:r>
            <a:r>
              <a:rPr lang="de-DE" dirty="0" err="1" smtClean="0"/>
              <a:t>Macro</a:t>
            </a:r>
            <a:r>
              <a:rPr lang="en-US" dirty="0" smtClean="0"/>
              <a:t>/C2F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6513466" y="3852895"/>
            <a:ext cx="194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„Cycle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Railway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Optimization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Railway</a:t>
            </a:r>
            <a:r>
              <a:rPr lang="de-DE" dirty="0" smtClean="0"/>
              <a:t> </a:t>
            </a:r>
            <a:r>
              <a:rPr lang="de-DE" dirty="0" err="1" smtClean="0"/>
              <a:t>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71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Borndörfer</dc:creator>
  <cp:lastModifiedBy>Ralf Borndörfer</cp:lastModifiedBy>
  <cp:revision>15</cp:revision>
  <dcterms:created xsi:type="dcterms:W3CDTF">2017-04-27T15:02:41Z</dcterms:created>
  <dcterms:modified xsi:type="dcterms:W3CDTF">2017-04-28T12:23:23Z</dcterms:modified>
</cp:coreProperties>
</file>