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7"/>
    <a:srgbClr val="818DFF"/>
    <a:srgbClr val="19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8167-D19F-4A80-A7A7-E5352F0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67-998E-4026-AD7D-BF9166BDB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431B-E76C-4E6B-A1C5-A3FBEC69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BB49-F8A4-470B-9E26-409758D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79AB-421E-48EF-8984-701FD6C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935-E484-4F80-887B-6503CC6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E0D51-862C-4181-8E9E-A7353AA8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335-FCAF-42F0-8E88-AE270989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E9B-651C-4BB6-B060-769954E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7F3C-3A3E-40BD-A325-CD0EC92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92AF7-04AC-4582-988F-A5A99543D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E033-66CB-4AD6-BF82-C993A51F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17D9-0D89-4A7F-A9A1-9FC0387C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64C1-6557-428A-B9B0-F650B018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F9CDA-8EA2-4727-85F2-CC437D09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578E-5D4D-44FF-AF75-67A52B4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0A6B-3AF2-4E41-AC37-25B97D6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8A81-C6EE-40C2-92FA-0E07CB89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B39-6B31-4205-9525-05B00DD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1BA-21FD-4E1F-AE82-7D8AE10F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A6C8-4DFA-4897-B35F-378139E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4D58-734B-449A-92CD-1062321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1B09-3B39-481D-951D-5D37C15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1165-DB5A-480A-8E15-48109FEA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E96F-5C87-46BA-AAF7-19AEEE3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0F-2300-4C20-88BE-4502F095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F0EB-B376-4744-8A2D-D656F522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FB8C0-9A27-4D40-9444-BC6C9BE0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4D9A-F659-4ED5-9966-2151D75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31A55-F0AB-498A-AA7A-E8B326F8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A15E3-E90F-4A5E-B8E0-A4F5085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7CC9-CE34-4B99-B5D0-68B1BF72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A0E2-96DE-425C-B025-855FAC98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87-A863-4781-9194-CC4D770C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C8AA-52B1-432E-A129-F3167231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C46B0-C6D7-4C14-B2D3-6EE0881F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5B407-29B0-4A91-8430-F134E9BA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E5719-6D33-4F10-B9D2-FA70A3B5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8FD4-EB49-45F4-B21D-57671E0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810-82E8-4074-83B4-00976DA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7E39-78FE-4F74-938A-F7FDEB8F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034-B679-471E-AC37-3C95AEAF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A46D-80F3-4F96-BA9C-920B66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3936-0778-473F-AE2F-B2F1951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6F34-5B4D-4282-AF9A-A31C6E6F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A2E46-AA50-4823-A862-10570DBA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F223-D2B6-45CD-AE6C-1B374CC1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AEE-6B95-47DA-9AF5-CAFBCBE6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E32F-BC88-4D78-8F4C-6ABE30B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1E92B-5B3D-4D8D-AD0F-2F20981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EFAD-8615-4FBE-9B49-0783EFE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1A19-9ADB-4E4A-902F-FE354C3C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779-13F1-4406-B2F5-8DE8A6CF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56F43-0ECE-4689-ABCD-8B18F81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307-3435-4799-9ECE-E111714E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C944-E398-4B20-8FB2-497FF9E4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EF892-3962-4E0F-9CA2-A11ADDC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EDF8-6DE3-4846-87EB-1DE1F39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48FA6-550B-4D2C-89A9-62859537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EB9C-34D3-4FBC-9ADE-1B4A9281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B025-4A4E-4168-BAEB-C4A90BB4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BEFE-F373-4FE5-9BF2-4214AFA12CB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6456-5DB0-4A0B-912A-695D99B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EA58-E74B-473F-90B8-616309C3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2575-CE67-48B4-AA08-F655922E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78B72-4413-461A-B327-788EB1D1AE69}"/>
              </a:ext>
            </a:extLst>
          </p:cNvPr>
          <p:cNvSpPr/>
          <p:nvPr/>
        </p:nvSpPr>
        <p:spPr>
          <a:xfrm>
            <a:off x="2099920" y="2459504"/>
            <a:ext cx="79921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angle"/>
            </a:sp3d>
          </a:bodyPr>
          <a:lstStyle/>
          <a:p>
            <a:pPr algn="ctr"/>
            <a:r>
              <a:rPr lang="en-US" sz="12000" dirty="0">
                <a:ln w="1905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latin typeface="Gill Sans Ultra Bold" panose="020B0A02020104020203" pitchFamily="34" charset="0"/>
              </a:rPr>
              <a:t>+1</a:t>
            </a:r>
            <a:endParaRPr lang="en-US" sz="12000" dirty="0">
              <a:ln w="152400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Van Meter</dc:creator>
  <cp:lastModifiedBy>James Van Meter</cp:lastModifiedBy>
  <cp:revision>4</cp:revision>
  <dcterms:created xsi:type="dcterms:W3CDTF">2021-09-02T21:15:54Z</dcterms:created>
  <dcterms:modified xsi:type="dcterms:W3CDTF">2021-09-08T15:30:11Z</dcterms:modified>
</cp:coreProperties>
</file>