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818DFF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2094271" y="2014618"/>
            <a:ext cx="8003457" cy="28287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  <a:scene3d>
              <a:camera prst="perspectiveAbove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0000" dirty="0">
                <a:ln w="190500">
                  <a:solidFill>
                    <a:srgbClr val="818DFF"/>
                  </a:solidFill>
                  <a:prstDash val="solid"/>
                </a:ln>
                <a:solidFill>
                  <a:srgbClr val="FFD347"/>
                </a:solidFill>
                <a:latin typeface="Gill Sans Ultra Bold" panose="020B0A02020104020203" pitchFamily="34" charset="0"/>
              </a:rPr>
              <a:t>BOOP</a:t>
            </a:r>
            <a:r>
              <a:rPr lang="en-US" sz="10000" dirty="0">
                <a:ln w="152400">
                  <a:solidFill>
                    <a:srgbClr val="818DFF"/>
                  </a:solidFill>
                  <a:prstDash val="solid"/>
                </a:ln>
                <a:solidFill>
                  <a:srgbClr val="FFD347"/>
                </a:solidFill>
                <a:latin typeface="Gill Sans Ultra Bold" panose="020B0A020201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1</cp:revision>
  <dcterms:created xsi:type="dcterms:W3CDTF">2021-09-02T21:15:54Z</dcterms:created>
  <dcterms:modified xsi:type="dcterms:W3CDTF">2021-09-02T21:44:53Z</dcterms:modified>
</cp:coreProperties>
</file>