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DFF"/>
    <a:srgbClr val="FFD347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791547" y="2459504"/>
            <a:ext cx="1060890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0" dirty="0">
                <a:ln w="190500">
                  <a:solidFill>
                    <a:srgbClr val="818DFF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Gill Sans Ultra Bold" panose="020B0A02020104020203" pitchFamily="34" charset="0"/>
              </a:rPr>
              <a:t>TIME’S UP!</a:t>
            </a:r>
            <a:endParaRPr lang="en-US" sz="12000" dirty="0">
              <a:ln w="152400">
                <a:solidFill>
                  <a:srgbClr val="818DFF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3</cp:revision>
  <dcterms:created xsi:type="dcterms:W3CDTF">2021-09-02T21:15:54Z</dcterms:created>
  <dcterms:modified xsi:type="dcterms:W3CDTF">2021-09-08T21:03:25Z</dcterms:modified>
</cp:coreProperties>
</file>