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583C-5F5A-40AD-A299-636769D48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843EDC-32A0-472C-8DD5-F28F6126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36F6D-10AA-4F9B-9CD5-66078A9A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5D789-0F8B-4FD1-9BAB-C414A2F3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93D49-7C8B-48EB-A39A-60B75258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7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9BE3-0FD3-4355-A473-5888AA92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4361A6-DFEB-44EE-B752-6DFA27BA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885F9-A0DF-4C07-89B1-7CFD6C98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76419-A1FA-4275-90D8-9E29B051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C7BA5-1087-4D17-B56D-C99A9AAF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3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D49617-DC4E-41FA-A845-0051CA2CC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ED7CBA-F1E4-440B-AEF1-FA52E720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C8A17-CF02-4727-8254-8F548312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67546-82CD-47A7-A932-5B850C91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BEF86-8142-4505-B283-88AC8ABB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8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89009-E3C2-404C-B2EE-7992A758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0CAE7-54A2-4E12-BE98-BC934305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D7623-F4D2-42FE-97BC-A0057D31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A8907-4090-4BB5-9D00-8203712C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43F64-0F61-4E89-966D-E7F0EA39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8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4B38E-9256-4218-81EA-6264FDC7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56979-ED29-45F0-9A64-151589E5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2F093-49B3-450C-BFD9-A1BFA3CC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72945-D8F5-4E84-898E-17AB939A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9DD0F-BA96-438E-AC46-FF6CE28E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2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842F-6E14-4C57-9B6A-5E146AC4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5755D-F9B7-44A2-98EF-DB093C9C9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6D61FF-B827-451D-A9E8-FEE96ACE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DAFDC-6B22-4D5C-A47F-3B4759C3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6BB34-055A-4B79-9BAE-7A6F456F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E51639-0CAB-401B-A2FC-8F2C01F5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7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6E986-CAB2-4031-81DA-4F3FEFD3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6196B-1D56-4DC2-8245-20A2204E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DFEACE-1360-411F-9BC1-CCB79904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99AABD-88D5-4348-A9C0-BF15B557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92F0EF-5797-4B6D-BDEE-0DE0B7E74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97262F-03D2-4E97-A916-8D91AACE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2A5E22-DD17-4285-8176-4C0A1E80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25ED5C-3FC1-4299-9E98-4FFF612A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57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0B3BB-316C-428A-B28F-2149E8F5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715761-2B3C-486F-B947-96FE95D0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85AD9A-A3F5-4008-885A-ED30E7C0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30A9CA-6946-4D12-81D4-3A31DC27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9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51EBC1-35EF-4494-879D-BD79A378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F8CB5A-C500-41D9-A60B-5D59027B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2DF9BE-2106-4188-A412-65E7F32D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2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DFBC2-A006-4E95-86A5-43A2639D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A264E-A53C-42C5-AD34-EA338A25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40B550-9F61-47C3-97FA-779BAD50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28A377-DCE8-4A53-862A-30C493BF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D7420F-6168-4120-8F0B-37DFAC81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84C3CD-2AF2-4572-BB85-D7F3FD25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34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873F-7881-4EAA-AF30-352B3C9A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CBCE49-B10E-405D-BC30-D3B2FEA80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9A0B6-3C9B-4F40-9C03-BE20CF6B1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88BF34-6A98-4398-91FE-083A65F1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B6E3BD-EA2D-4BDB-8496-DFFA1AA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1024B-DD4A-4E37-8C21-386D3371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46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5F1E93-4F30-496B-8046-F0854B5A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404C1-C843-4EDB-A4B3-0E5A0A8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01CE-C6C9-4B32-A5A1-74EB531B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13ED-45C9-49F3-B5F8-8F1A4647D042}" type="datetimeFigureOut">
              <a:rPr lang="es-MX" smtClean="0"/>
              <a:t>15/11/2017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091B0-B4DF-469B-8BF1-94D2A93A6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9D646-8ABC-4E24-9A07-55E2647BE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1ECCE-A6C1-4D5E-9586-1CB0B870EE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1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46781B0-C6E8-4A5F-903A-BBDB8C648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7" y="285651"/>
            <a:ext cx="3248478" cy="1409897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5255C67-2C62-4E95-A0E0-69EF2135EE70}"/>
              </a:ext>
            </a:extLst>
          </p:cNvPr>
          <p:cNvSpPr/>
          <p:nvPr/>
        </p:nvSpPr>
        <p:spPr>
          <a:xfrm>
            <a:off x="781878" y="437323"/>
            <a:ext cx="1450267" cy="1096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5690CC1-4EA1-46BB-8BAB-6EA7EBB417C1}"/>
              </a:ext>
            </a:extLst>
          </p:cNvPr>
          <p:cNvSpPr/>
          <p:nvPr/>
        </p:nvSpPr>
        <p:spPr>
          <a:xfrm>
            <a:off x="2292626" y="437323"/>
            <a:ext cx="1450267" cy="1096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43A48D0-424E-4800-9053-D766F2B89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7" y="1847220"/>
            <a:ext cx="3248478" cy="1409897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5F01491-F12D-4DFB-AABA-1EECCBE2F570}"/>
              </a:ext>
            </a:extLst>
          </p:cNvPr>
          <p:cNvSpPr/>
          <p:nvPr/>
        </p:nvSpPr>
        <p:spPr>
          <a:xfrm>
            <a:off x="781878" y="1998892"/>
            <a:ext cx="2961015" cy="1096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77FE03D-5C4B-4B45-90F3-DAEB53660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7" y="3408789"/>
            <a:ext cx="3248478" cy="1409897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9767452-4263-481F-A1AC-BB75D986A79E}"/>
              </a:ext>
            </a:extLst>
          </p:cNvPr>
          <p:cNvSpPr/>
          <p:nvPr/>
        </p:nvSpPr>
        <p:spPr>
          <a:xfrm>
            <a:off x="781878" y="3560461"/>
            <a:ext cx="961630" cy="1096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AC307B2-1E5E-4E4E-BC67-EB7F8970A2B6}"/>
              </a:ext>
            </a:extLst>
          </p:cNvPr>
          <p:cNvSpPr/>
          <p:nvPr/>
        </p:nvSpPr>
        <p:spPr>
          <a:xfrm>
            <a:off x="1811811" y="3560461"/>
            <a:ext cx="961630" cy="1096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060865C-187A-4E61-AEAC-E06695FC8D72}"/>
              </a:ext>
            </a:extLst>
          </p:cNvPr>
          <p:cNvSpPr/>
          <p:nvPr/>
        </p:nvSpPr>
        <p:spPr>
          <a:xfrm>
            <a:off x="2841744" y="3560461"/>
            <a:ext cx="961630" cy="1096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683E6B4-C8D1-4AED-ADB0-2D2E15C74706}"/>
              </a:ext>
            </a:extLst>
          </p:cNvPr>
          <p:cNvSpPr/>
          <p:nvPr/>
        </p:nvSpPr>
        <p:spPr>
          <a:xfrm>
            <a:off x="3322559" y="2129194"/>
            <a:ext cx="544187" cy="8360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895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</dc:creator>
  <cp:lastModifiedBy>PEPE</cp:lastModifiedBy>
  <cp:revision>4</cp:revision>
  <dcterms:created xsi:type="dcterms:W3CDTF">2017-11-16T03:03:35Z</dcterms:created>
  <dcterms:modified xsi:type="dcterms:W3CDTF">2017-11-16T05:06:12Z</dcterms:modified>
</cp:coreProperties>
</file>