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A39"/>
    <a:srgbClr val="45159B"/>
    <a:srgbClr val="95AE7E"/>
    <a:srgbClr val="2DFF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06D7-09CA-4C28-9F56-7039FFA70BF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0334-2BF5-4BBD-9BA7-108E8F70D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071546"/>
            <a:ext cx="4786346" cy="830997"/>
          </a:xfrm>
          <a:prstGeom prst="rect">
            <a:avLst/>
          </a:prstGeom>
          <a:noFill/>
          <a:ln>
            <a:noFill/>
          </a:ln>
          <a:effectLst>
            <a:outerShdw blurRad="139700" dist="254000" dir="1200000" algn="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Chi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Siamo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071678"/>
            <a:ext cx="4786346" cy="830997"/>
          </a:xfrm>
          <a:prstGeom prst="rect">
            <a:avLst/>
          </a:prstGeom>
          <a:noFill/>
          <a:ln>
            <a:noFill/>
          </a:ln>
          <a:effectLst>
            <a:outerShdw blurRad="139700" dist="254000" dir="1200000" algn="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Eventi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3000372"/>
            <a:ext cx="4786346" cy="830997"/>
          </a:xfrm>
          <a:prstGeom prst="rect">
            <a:avLst/>
          </a:prstGeom>
          <a:noFill/>
          <a:ln>
            <a:noFill/>
          </a:ln>
          <a:effectLst>
            <a:outerShdw blurRad="139700" dist="254000" dir="1200000" algn="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Percorsi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071942"/>
            <a:ext cx="4786346" cy="830997"/>
          </a:xfrm>
          <a:prstGeom prst="rect">
            <a:avLst/>
          </a:prstGeom>
          <a:noFill/>
          <a:ln>
            <a:noFill/>
          </a:ln>
          <a:effectLst>
            <a:outerShdw blurRad="139700" dist="254000" dir="1200000" algn="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Links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5072074"/>
            <a:ext cx="4786346" cy="830997"/>
          </a:xfrm>
          <a:prstGeom prst="rect">
            <a:avLst/>
          </a:prstGeom>
          <a:noFill/>
          <a:ln>
            <a:noFill/>
          </a:ln>
          <a:effectLst>
            <a:outerShdw blurRad="139700" dist="254000" dir="1200000" algn="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Contattaci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298" y="214290"/>
            <a:ext cx="4786346" cy="830997"/>
          </a:xfrm>
          <a:prstGeom prst="rect">
            <a:avLst/>
          </a:prstGeom>
          <a:noFill/>
          <a:ln>
            <a:noFill/>
          </a:ln>
          <a:effectLst>
            <a:outerShdw blurRad="139700" dist="254000" dir="1200000" algn="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Blog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6027003"/>
            <a:ext cx="8858280" cy="830997"/>
          </a:xfrm>
          <a:prstGeom prst="rect">
            <a:avLst/>
          </a:prstGeom>
          <a:noFill/>
          <a:ln>
            <a:noFill/>
          </a:ln>
          <a:effectLst>
            <a:outerShdw blurRad="139700" dist="254000" dir="1200000" algn="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Mountain Bike Group Scout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Montoggio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564904"/>
            <a:ext cx="4786346" cy="830997"/>
          </a:xfrm>
          <a:prstGeom prst="rect">
            <a:avLst/>
          </a:prstGeom>
          <a:noFill/>
          <a:ln>
            <a:noFill/>
          </a:ln>
          <a:effectLst>
            <a:outerShdw blurRad="139700" dist="254000" dir="1200000" algn="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Pannello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Utente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Microarea S.p.A.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Perasso Marco</dc:creator>
  <cp:lastModifiedBy>perasso</cp:lastModifiedBy>
  <cp:revision>11</cp:revision>
  <dcterms:created xsi:type="dcterms:W3CDTF">2009-12-15T08:14:13Z</dcterms:created>
  <dcterms:modified xsi:type="dcterms:W3CDTF">2010-12-06T09:56:31Z</dcterms:modified>
</cp:coreProperties>
</file>