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2EA"/>
    <a:srgbClr val="FFFF99"/>
    <a:srgbClr val="4D45E5"/>
    <a:srgbClr val="5D3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6A40-33FF-4008-BBD0-53CD98C4BB29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802" y="3357560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Percorsi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3786188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Eventi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4214816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Links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4857758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Contattaci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071546"/>
            <a:ext cx="4643470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Mountain Bike Group Scout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Montoggio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14876" y="2285992"/>
            <a:ext cx="1428760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3022EA"/>
                </a:solidFill>
                <a:latin typeface="Verdana" pitchFamily="34" charset="0"/>
              </a:rPr>
              <a:t>Chi </a:t>
            </a:r>
            <a:r>
              <a:rPr lang="en-US" sz="1600" dirty="0" err="1" smtClean="0">
                <a:solidFill>
                  <a:srgbClr val="3022EA"/>
                </a:solidFill>
                <a:latin typeface="Verdana" pitchFamily="34" charset="0"/>
              </a:rPr>
              <a:t>s</a:t>
            </a:r>
            <a:r>
              <a:rPr lang="en-US" sz="1600" dirty="0" err="1" smtClean="0">
                <a:solidFill>
                  <a:srgbClr val="3022EA"/>
                </a:solidFill>
                <a:latin typeface="Verdana" pitchFamily="34" charset="0"/>
              </a:rPr>
              <a:t>iamo</a:t>
            </a:r>
            <a:endParaRPr lang="en-US" sz="1600" dirty="0">
              <a:solidFill>
                <a:srgbClr val="3022EA"/>
              </a:solidFill>
              <a:latin typeface="Verdan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8662" y="2428868"/>
            <a:ext cx="714380" cy="714380"/>
            <a:chOff x="928662" y="2428868"/>
            <a:chExt cx="714380" cy="714380"/>
          </a:xfrm>
        </p:grpSpPr>
        <p:sp>
          <p:nvSpPr>
            <p:cNvPr id="11" name="Multiply 10"/>
            <p:cNvSpPr/>
            <p:nvPr/>
          </p:nvSpPr>
          <p:spPr>
            <a:xfrm>
              <a:off x="1000100" y="2500306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8662" y="2428868"/>
              <a:ext cx="714380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0100" y="3571876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P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recedente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4071942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S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uccessiva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348" y="4857760"/>
            <a:ext cx="1357322" cy="714380"/>
            <a:chOff x="714348" y="4857760"/>
            <a:chExt cx="1357322" cy="714380"/>
          </a:xfrm>
        </p:grpSpPr>
        <p:sp>
          <p:nvSpPr>
            <p:cNvPr id="17" name="Multiply 16"/>
            <p:cNvSpPr/>
            <p:nvPr/>
          </p:nvSpPr>
          <p:spPr>
            <a:xfrm>
              <a:off x="1500166" y="4929198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348" y="4857760"/>
              <a:ext cx="1357322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3022EA"/>
                  </a:solidFill>
                </a:rPr>
                <a:t>CHIUDI </a:t>
              </a:r>
              <a:endParaRPr lang="en-US" b="1" dirty="0">
                <a:solidFill>
                  <a:srgbClr val="3022EA"/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714876" y="2928934"/>
            <a:ext cx="2000264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022EA"/>
                </a:solidFill>
                <a:latin typeface="Verdana" pitchFamily="34" charset="0"/>
              </a:rPr>
              <a:t>Chi </a:t>
            </a:r>
            <a:r>
              <a:rPr lang="en-US" dirty="0" err="1" smtClean="0">
                <a:solidFill>
                  <a:srgbClr val="3022EA"/>
                </a:solidFill>
                <a:latin typeface="Verdana" pitchFamily="34" charset="0"/>
              </a:rPr>
              <a:t>Siamo</a:t>
            </a:r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7752" y="3786190"/>
            <a:ext cx="2000264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500304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Chi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siamo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ntoggio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8572560" cy="62865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</p:pic>
      <p:grpSp>
        <p:nvGrpSpPr>
          <p:cNvPr id="8" name="Group 7"/>
          <p:cNvGrpSpPr/>
          <p:nvPr/>
        </p:nvGrpSpPr>
        <p:grpSpPr>
          <a:xfrm>
            <a:off x="736064" y="369430"/>
            <a:ext cx="7528997" cy="5547660"/>
            <a:chOff x="736064" y="369430"/>
            <a:chExt cx="7528997" cy="5547660"/>
          </a:xfrm>
        </p:grpSpPr>
        <p:sp>
          <p:nvSpPr>
            <p:cNvPr id="12" name="Rounded Rectangle 11"/>
            <p:cNvSpPr/>
            <p:nvPr/>
          </p:nvSpPr>
          <p:spPr>
            <a:xfrm>
              <a:off x="736064" y="369430"/>
              <a:ext cx="7528997" cy="1882242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6064" y="4034848"/>
              <a:ext cx="7528997" cy="1882242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6064" y="1558214"/>
              <a:ext cx="7528997" cy="3269157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000362" y="500042"/>
            <a:ext cx="5347442" cy="5893848"/>
            <a:chOff x="3000362" y="500042"/>
            <a:chExt cx="5347442" cy="5893848"/>
          </a:xfrm>
        </p:grpSpPr>
        <p:grpSp>
          <p:nvGrpSpPr>
            <p:cNvPr id="26" name="Group 25"/>
            <p:cNvGrpSpPr/>
            <p:nvPr/>
          </p:nvGrpSpPr>
          <p:grpSpPr>
            <a:xfrm>
              <a:off x="3000362" y="500042"/>
              <a:ext cx="5347442" cy="5893848"/>
              <a:chOff x="1500166" y="214290"/>
              <a:chExt cx="5768546" cy="6357982"/>
            </a:xfrm>
            <a:blipFill>
              <a:blip r:embed="rId2"/>
              <a:stretch>
                <a:fillRect/>
              </a:stretch>
            </a:blipFill>
            <a:effectLst>
              <a:outerShdw blurRad="38100" dist="63500" dir="2400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 Same Side Corner Rectangle 5"/>
              <p:cNvSpPr>
                <a:spLocks noChangeAspect="1"/>
              </p:cNvSpPr>
              <p:nvPr/>
            </p:nvSpPr>
            <p:spPr>
              <a:xfrm>
                <a:off x="1500166" y="214290"/>
                <a:ext cx="5768546" cy="2071702"/>
              </a:xfrm>
              <a:prstGeom prst="round2Same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00166" y="2214554"/>
                <a:ext cx="5767200" cy="43577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>
              <a:off x="3397700" y="2098824"/>
              <a:ext cx="4569389" cy="3973382"/>
              <a:chOff x="736064" y="369430"/>
              <a:chExt cx="7528997" cy="5547660"/>
            </a:xfrm>
            <a:solidFill>
              <a:srgbClr val="FFFF99"/>
            </a:solidFill>
            <a:effectLst/>
          </p:grpSpPr>
          <p:sp>
            <p:nvSpPr>
              <p:cNvPr id="30" name="Rounded Rectangle 29"/>
              <p:cNvSpPr/>
              <p:nvPr/>
            </p:nvSpPr>
            <p:spPr>
              <a:xfrm>
                <a:off x="736064" y="369430"/>
                <a:ext cx="7528997" cy="1882242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36064" y="4034848"/>
                <a:ext cx="7528997" cy="1882242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064" y="1558214"/>
                <a:ext cx="7528997" cy="3269157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500166" y="214290"/>
            <a:ext cx="5768546" cy="6336000"/>
            <a:chOff x="1500166" y="214290"/>
            <a:chExt cx="5768546" cy="6336000"/>
          </a:xfrm>
        </p:grpSpPr>
        <p:sp>
          <p:nvSpPr>
            <p:cNvPr id="6" name="Round Same Side Corner Rectangle 5"/>
            <p:cNvSpPr>
              <a:spLocks noChangeAspect="1"/>
            </p:cNvSpPr>
            <p:nvPr/>
          </p:nvSpPr>
          <p:spPr>
            <a:xfrm>
              <a:off x="1500166" y="214290"/>
              <a:ext cx="5768546" cy="6336000"/>
            </a:xfrm>
            <a:prstGeom prst="round2Same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2700000" algn="tl" rotWithShape="0">
                <a:prstClr val="black">
                  <a:alpha val="8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6"/>
            <p:cNvGrpSpPr/>
            <p:nvPr/>
          </p:nvGrpSpPr>
          <p:grpSpPr>
            <a:xfrm>
              <a:off x="1928794" y="1857364"/>
              <a:ext cx="4929222" cy="4286280"/>
              <a:chOff x="736064" y="369430"/>
              <a:chExt cx="7528997" cy="5547660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736064" y="369430"/>
                <a:ext cx="7528997" cy="1882242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36064" y="4034848"/>
                <a:ext cx="7528997" cy="1882242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36064" y="1558214"/>
                <a:ext cx="7528997" cy="3269157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Microarea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Perasso Marco</dc:creator>
  <cp:lastModifiedBy>Perasso Marco</cp:lastModifiedBy>
  <cp:revision>74</cp:revision>
  <dcterms:created xsi:type="dcterms:W3CDTF">2008-10-10T14:47:45Z</dcterms:created>
  <dcterms:modified xsi:type="dcterms:W3CDTF">2008-12-08T21:11:24Z</dcterms:modified>
</cp:coreProperties>
</file>