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2EA"/>
    <a:srgbClr val="FFFF99"/>
    <a:srgbClr val="4D45E5"/>
    <a:srgbClr val="5D3BE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6A40-33FF-4008-BBD0-53CD98C4BB29}" type="datetimeFigureOut">
              <a:rPr lang="en-US" smtClean="0"/>
              <a:pPr/>
              <a:t>12/15/2010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C6B8-CE8A-40EE-86B7-C66903960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802" y="3357560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Percorsi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0364" y="3786188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Eventi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0364" y="4214816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Verdana" pitchFamily="34" charset="0"/>
              </a:rPr>
              <a:t>Links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43240" y="4857758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Contattaci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728" y="1071546"/>
            <a:ext cx="4643470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Verdana" pitchFamily="34" charset="0"/>
              </a:rPr>
              <a:t>Mountain Bike Group Scout </a:t>
            </a:r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Montoggio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14876" y="2285992"/>
            <a:ext cx="1428760" cy="42862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3022EA"/>
                </a:solidFill>
                <a:latin typeface="Verdana" pitchFamily="34" charset="0"/>
              </a:rPr>
              <a:t>Chi </a:t>
            </a:r>
            <a:r>
              <a:rPr lang="en-US" sz="1600" dirty="0" err="1" smtClean="0">
                <a:solidFill>
                  <a:srgbClr val="3022EA"/>
                </a:solidFill>
                <a:latin typeface="Verdana" pitchFamily="34" charset="0"/>
              </a:rPr>
              <a:t>siamo</a:t>
            </a:r>
            <a:endParaRPr lang="en-US" sz="1600" dirty="0">
              <a:solidFill>
                <a:srgbClr val="3022EA"/>
              </a:solidFill>
              <a:latin typeface="Verdan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8662" y="2428868"/>
            <a:ext cx="714380" cy="714380"/>
            <a:chOff x="928662" y="2428868"/>
            <a:chExt cx="714380" cy="714380"/>
          </a:xfrm>
        </p:grpSpPr>
        <p:sp>
          <p:nvSpPr>
            <p:cNvPr id="11" name="Multiply 10"/>
            <p:cNvSpPr/>
            <p:nvPr/>
          </p:nvSpPr>
          <p:spPr>
            <a:xfrm>
              <a:off x="1000100" y="2500306"/>
              <a:ext cx="571504" cy="571504"/>
            </a:xfrm>
            <a:prstGeom prst="mathMultiply">
              <a:avLst/>
            </a:prstGeom>
            <a:solidFill>
              <a:srgbClr val="3022EA"/>
            </a:solidFill>
            <a:effectLst>
              <a:outerShdw dist="50800" dir="174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8662" y="2428868"/>
              <a:ext cx="714380" cy="714380"/>
            </a:xfrm>
            <a:prstGeom prst="rect">
              <a:avLst/>
            </a:prstGeom>
            <a:noFill/>
            <a:ln>
              <a:solidFill>
                <a:srgbClr val="3022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00100" y="3571876"/>
            <a:ext cx="1571636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>
                <a:solidFill>
                  <a:srgbClr val="4D45E5"/>
                </a:solidFill>
                <a:latin typeface="Verdana" pitchFamily="34" charset="0"/>
              </a:rPr>
              <a:t>P</a:t>
            </a:r>
            <a:r>
              <a:rPr lang="en-US" sz="1400" b="1" dirty="0" err="1" smtClean="0">
                <a:solidFill>
                  <a:srgbClr val="4D45E5"/>
                </a:solidFill>
                <a:latin typeface="Verdana" pitchFamily="34" charset="0"/>
              </a:rPr>
              <a:t>recedente</a:t>
            </a:r>
            <a:endParaRPr lang="en-US" sz="1400" b="1" dirty="0">
              <a:solidFill>
                <a:srgbClr val="4D45E5"/>
              </a:solidFill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4071942"/>
            <a:ext cx="1571636" cy="307777"/>
          </a:xfrm>
          <a:prstGeom prst="rect">
            <a:avLst/>
          </a:prstGeom>
          <a:noFill/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>
                <a:solidFill>
                  <a:srgbClr val="4D45E5"/>
                </a:solidFill>
                <a:latin typeface="Verdana" pitchFamily="34" charset="0"/>
              </a:rPr>
              <a:t>S</a:t>
            </a:r>
            <a:r>
              <a:rPr lang="en-US" sz="1400" b="1" dirty="0" err="1" smtClean="0">
                <a:solidFill>
                  <a:srgbClr val="4D45E5"/>
                </a:solidFill>
                <a:latin typeface="Verdana" pitchFamily="34" charset="0"/>
              </a:rPr>
              <a:t>uccessiva</a:t>
            </a:r>
            <a:endParaRPr lang="en-US" sz="1400" b="1" dirty="0">
              <a:solidFill>
                <a:srgbClr val="4D45E5"/>
              </a:solidFill>
              <a:latin typeface="Verdana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14348" y="4857760"/>
            <a:ext cx="1357322" cy="714380"/>
            <a:chOff x="714348" y="4857760"/>
            <a:chExt cx="1357322" cy="714380"/>
          </a:xfrm>
        </p:grpSpPr>
        <p:sp>
          <p:nvSpPr>
            <p:cNvPr id="17" name="Multiply 16"/>
            <p:cNvSpPr/>
            <p:nvPr/>
          </p:nvSpPr>
          <p:spPr>
            <a:xfrm>
              <a:off x="1500166" y="4929198"/>
              <a:ext cx="571504" cy="571504"/>
            </a:xfrm>
            <a:prstGeom prst="mathMultiply">
              <a:avLst/>
            </a:prstGeom>
            <a:solidFill>
              <a:srgbClr val="3022EA"/>
            </a:solidFill>
            <a:effectLst>
              <a:outerShdw dist="50800" dir="1740000" algn="tl" rotWithShape="0">
                <a:schemeClr val="accent6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348" y="4857760"/>
              <a:ext cx="1357322" cy="714380"/>
            </a:xfrm>
            <a:prstGeom prst="rect">
              <a:avLst/>
            </a:prstGeom>
            <a:noFill/>
            <a:ln>
              <a:solidFill>
                <a:srgbClr val="3022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rgbClr val="3022EA"/>
                  </a:solidFill>
                </a:rPr>
                <a:t>CHIUDI </a:t>
              </a:r>
              <a:endParaRPr lang="en-US" b="1" dirty="0">
                <a:solidFill>
                  <a:srgbClr val="3022EA"/>
                </a:solidFill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714876" y="2928934"/>
            <a:ext cx="2000264" cy="42862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022EA"/>
                </a:solidFill>
                <a:latin typeface="Verdana" pitchFamily="34" charset="0"/>
              </a:rPr>
              <a:t>Chi </a:t>
            </a:r>
            <a:r>
              <a:rPr lang="en-US" dirty="0" err="1" smtClean="0">
                <a:solidFill>
                  <a:srgbClr val="3022EA"/>
                </a:solidFill>
                <a:latin typeface="Verdana" pitchFamily="34" charset="0"/>
              </a:rPr>
              <a:t>Siamo</a:t>
            </a:r>
            <a:endParaRPr lang="en-US" dirty="0">
              <a:solidFill>
                <a:srgbClr val="3022EA"/>
              </a:solidFill>
              <a:latin typeface="Verdan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57752" y="3786190"/>
            <a:ext cx="2000264" cy="42862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22EA"/>
              </a:solidFill>
              <a:latin typeface="Verdan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12" y="2500304"/>
            <a:ext cx="1440000" cy="360000"/>
          </a:xfrm>
          <a:prstGeom prst="rect">
            <a:avLst/>
          </a:prstGeom>
          <a:noFill/>
          <a:ln cap="rnd">
            <a:noFill/>
          </a:ln>
          <a:effectLst>
            <a:outerShdw blurRad="50800" dist="177800" dir="19080000" algn="ctr" rotWithShape="0">
              <a:schemeClr val="bg1">
                <a:lumMod val="65000"/>
                <a:alpha val="92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Verdana" pitchFamily="34" charset="0"/>
              </a:rPr>
              <a:t>Chi </a:t>
            </a:r>
            <a:r>
              <a:rPr lang="en-US" sz="1400" b="1" dirty="0" err="1" smtClean="0">
                <a:solidFill>
                  <a:srgbClr val="00B050"/>
                </a:solidFill>
                <a:latin typeface="Verdana" pitchFamily="34" charset="0"/>
              </a:rPr>
              <a:t>siamo</a:t>
            </a:r>
            <a:endParaRPr lang="en-US" sz="1400" b="1" dirty="0">
              <a:solidFill>
                <a:srgbClr val="00B050"/>
              </a:solidFill>
              <a:latin typeface="Verdana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04048" y="5229200"/>
            <a:ext cx="3168352" cy="504056"/>
            <a:chOff x="5004048" y="5229200"/>
            <a:chExt cx="3168352" cy="504056"/>
          </a:xfrm>
        </p:grpSpPr>
        <p:sp>
          <p:nvSpPr>
            <p:cNvPr id="22" name="5-Point Star 21"/>
            <p:cNvSpPr/>
            <p:nvPr/>
          </p:nvSpPr>
          <p:spPr>
            <a:xfrm>
              <a:off x="5004048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5652120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300192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6948264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5-Point Star 25"/>
            <p:cNvSpPr/>
            <p:nvPr/>
          </p:nvSpPr>
          <p:spPr>
            <a:xfrm>
              <a:off x="7596336" y="5229200"/>
              <a:ext cx="576064" cy="504056"/>
            </a:xfrm>
            <a:prstGeom prst="star5">
              <a:avLst/>
            </a:prstGeom>
            <a:noFill/>
            <a:ln>
              <a:solidFill>
                <a:srgbClr val="3022EA"/>
              </a:solidFill>
            </a:ln>
            <a:effectLst>
              <a:outerShdw blurRad="38100" dist="50800" sx="1000" sy="1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ontoggioFra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0"/>
            <a:ext cx="8572560" cy="62865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</p:pic>
      <p:grpSp>
        <p:nvGrpSpPr>
          <p:cNvPr id="8" name="Group 7"/>
          <p:cNvGrpSpPr/>
          <p:nvPr/>
        </p:nvGrpSpPr>
        <p:grpSpPr>
          <a:xfrm>
            <a:off x="736064" y="369430"/>
            <a:ext cx="7528997" cy="5547660"/>
            <a:chOff x="736064" y="369430"/>
            <a:chExt cx="7528997" cy="5547660"/>
          </a:xfrm>
        </p:grpSpPr>
        <p:sp>
          <p:nvSpPr>
            <p:cNvPr id="12" name="Rounded Rectangle 11"/>
            <p:cNvSpPr/>
            <p:nvPr/>
          </p:nvSpPr>
          <p:spPr>
            <a:xfrm>
              <a:off x="736064" y="369430"/>
              <a:ext cx="7528997" cy="1882242"/>
            </a:xfrm>
            <a:prstGeom prst="roundRect">
              <a:avLst/>
            </a:prstGeom>
            <a:solidFill>
              <a:srgbClr val="FFFF99"/>
            </a:solidFill>
            <a:ln w="12700"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6064" y="4034848"/>
              <a:ext cx="7528997" cy="1882242"/>
            </a:xfrm>
            <a:prstGeom prst="roundRect">
              <a:avLst/>
            </a:prstGeom>
            <a:solidFill>
              <a:srgbClr val="FFFF99"/>
            </a:solidFill>
            <a:ln w="12700"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6064" y="1558214"/>
              <a:ext cx="7528997" cy="3269157"/>
            </a:xfrm>
            <a:prstGeom prst="roundRect">
              <a:avLst/>
            </a:prstGeom>
            <a:solidFill>
              <a:srgbClr val="FFFF99"/>
            </a:solidFill>
            <a:ln w="12700"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000362" y="500042"/>
            <a:ext cx="5347442" cy="5893848"/>
            <a:chOff x="3000362" y="500042"/>
            <a:chExt cx="5347442" cy="5893848"/>
          </a:xfrm>
        </p:grpSpPr>
        <p:grpSp>
          <p:nvGrpSpPr>
            <p:cNvPr id="26" name="Group 25"/>
            <p:cNvGrpSpPr/>
            <p:nvPr/>
          </p:nvGrpSpPr>
          <p:grpSpPr>
            <a:xfrm>
              <a:off x="3000362" y="500042"/>
              <a:ext cx="5347442" cy="5893848"/>
              <a:chOff x="1500166" y="214290"/>
              <a:chExt cx="5768546" cy="6357982"/>
            </a:xfrm>
            <a:blipFill>
              <a:blip r:embed="rId2"/>
              <a:stretch>
                <a:fillRect/>
              </a:stretch>
            </a:blipFill>
            <a:effectLst>
              <a:outerShdw blurRad="38100" dist="63500" dir="24000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Round Same Side Corner Rectangle 5"/>
              <p:cNvSpPr>
                <a:spLocks noChangeAspect="1"/>
              </p:cNvSpPr>
              <p:nvPr/>
            </p:nvSpPr>
            <p:spPr>
              <a:xfrm>
                <a:off x="1500166" y="214290"/>
                <a:ext cx="5768546" cy="2071702"/>
              </a:xfrm>
              <a:prstGeom prst="round2Same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00166" y="2214554"/>
                <a:ext cx="5767200" cy="43577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6"/>
            <p:cNvGrpSpPr/>
            <p:nvPr/>
          </p:nvGrpSpPr>
          <p:grpSpPr>
            <a:xfrm>
              <a:off x="3397700" y="2098824"/>
              <a:ext cx="4569389" cy="3973382"/>
              <a:chOff x="736064" y="369430"/>
              <a:chExt cx="7528997" cy="5547660"/>
            </a:xfrm>
            <a:solidFill>
              <a:srgbClr val="FFFF99"/>
            </a:solidFill>
            <a:effectLst/>
          </p:grpSpPr>
          <p:sp>
            <p:nvSpPr>
              <p:cNvPr id="30" name="Rounded Rectangle 29"/>
              <p:cNvSpPr/>
              <p:nvPr/>
            </p:nvSpPr>
            <p:spPr>
              <a:xfrm>
                <a:off x="736064" y="369430"/>
                <a:ext cx="7528997" cy="1882242"/>
              </a:xfrm>
              <a:prstGeom prst="roundRect">
                <a:avLst/>
              </a:prstGeom>
              <a:grpFill/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36064" y="4034848"/>
                <a:ext cx="7528997" cy="1882242"/>
              </a:xfrm>
              <a:prstGeom prst="roundRect">
                <a:avLst/>
              </a:prstGeom>
              <a:grpFill/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064" y="1558214"/>
                <a:ext cx="7528997" cy="3269157"/>
              </a:xfrm>
              <a:prstGeom prst="roundRect">
                <a:avLst/>
              </a:prstGeom>
              <a:grpFill/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1500166" y="214290"/>
            <a:ext cx="5768546" cy="6336000"/>
            <a:chOff x="1500166" y="214290"/>
            <a:chExt cx="5768546" cy="6336000"/>
          </a:xfrm>
        </p:grpSpPr>
        <p:sp>
          <p:nvSpPr>
            <p:cNvPr id="6" name="Round Same Side Corner Rectangle 5"/>
            <p:cNvSpPr>
              <a:spLocks noChangeAspect="1"/>
            </p:cNvSpPr>
            <p:nvPr/>
          </p:nvSpPr>
          <p:spPr>
            <a:xfrm>
              <a:off x="1500166" y="214290"/>
              <a:ext cx="5768546" cy="6336000"/>
            </a:xfrm>
            <a:prstGeom prst="round2Same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effectLst>
              <a:outerShdw blurRad="50800" dist="38100" dir="2700000" algn="tl" rotWithShape="0">
                <a:prstClr val="black">
                  <a:alpha val="8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6"/>
            <p:cNvGrpSpPr/>
            <p:nvPr/>
          </p:nvGrpSpPr>
          <p:grpSpPr>
            <a:xfrm>
              <a:off x="1928794" y="1857364"/>
              <a:ext cx="4929222" cy="4286280"/>
              <a:chOff x="736064" y="369430"/>
              <a:chExt cx="7528997" cy="5547660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1" name="Rounded Rectangle 10"/>
              <p:cNvSpPr/>
              <p:nvPr/>
            </p:nvSpPr>
            <p:spPr>
              <a:xfrm>
                <a:off x="736064" y="369430"/>
                <a:ext cx="7528997" cy="1882242"/>
              </a:xfrm>
              <a:prstGeom prst="roundRect">
                <a:avLst/>
              </a:prstGeom>
              <a:solidFill>
                <a:srgbClr val="FFFF99"/>
              </a:solidFill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736064" y="4034848"/>
                <a:ext cx="7528997" cy="1882242"/>
              </a:xfrm>
              <a:prstGeom prst="roundRect">
                <a:avLst/>
              </a:prstGeom>
              <a:solidFill>
                <a:srgbClr val="FFFF99"/>
              </a:solidFill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736064" y="1558214"/>
                <a:ext cx="7528997" cy="3269157"/>
              </a:xfrm>
              <a:prstGeom prst="roundRect">
                <a:avLst/>
              </a:prstGeom>
              <a:solidFill>
                <a:srgbClr val="FFFF99"/>
              </a:solidFill>
              <a:ln w="1270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18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Microarea S.p.A.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Perasso Marco</dc:creator>
  <cp:lastModifiedBy>perasso</cp:lastModifiedBy>
  <cp:revision>76</cp:revision>
  <dcterms:created xsi:type="dcterms:W3CDTF">2008-10-10T14:47:45Z</dcterms:created>
  <dcterms:modified xsi:type="dcterms:W3CDTF">2010-12-15T17:10:33Z</dcterms:modified>
</cp:coreProperties>
</file>