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2EA"/>
    <a:srgbClr val="FFFF99"/>
    <a:srgbClr val="4D45E5"/>
    <a:srgbClr val="5D3B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6A40-33FF-4008-BBD0-53CD98C4BB2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C6B8-CE8A-40EE-86B7-C6690396086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8728" y="1071546"/>
            <a:ext cx="4643470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Mountain Bike Group Scout </a:t>
            </a:r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Montoggio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8662" y="2428868"/>
            <a:ext cx="714380" cy="714380"/>
            <a:chOff x="928662" y="2428868"/>
            <a:chExt cx="714380" cy="714380"/>
          </a:xfrm>
        </p:grpSpPr>
        <p:sp>
          <p:nvSpPr>
            <p:cNvPr id="11" name="Multiply 10"/>
            <p:cNvSpPr/>
            <p:nvPr/>
          </p:nvSpPr>
          <p:spPr>
            <a:xfrm>
              <a:off x="1000100" y="2500306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8662" y="2428868"/>
              <a:ext cx="714380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0100" y="3571876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P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recedente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4071942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S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uccessiva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348" y="4857760"/>
            <a:ext cx="1357322" cy="714380"/>
            <a:chOff x="714348" y="4857760"/>
            <a:chExt cx="1357322" cy="714380"/>
          </a:xfrm>
        </p:grpSpPr>
        <p:sp>
          <p:nvSpPr>
            <p:cNvPr id="17" name="Multiply 16"/>
            <p:cNvSpPr/>
            <p:nvPr/>
          </p:nvSpPr>
          <p:spPr>
            <a:xfrm>
              <a:off x="1500166" y="4929198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348" y="4857760"/>
              <a:ext cx="1357322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3022EA"/>
                  </a:solidFill>
                </a:rPr>
                <a:t>CHIUDI </a:t>
              </a:r>
              <a:endParaRPr lang="en-US" b="1" dirty="0">
                <a:solidFill>
                  <a:srgbClr val="3022EA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699792" y="1628800"/>
            <a:ext cx="5904656" cy="3312368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/>
          <a:effectLst>
            <a:outerShdw blurRad="50800" dist="127000" dir="30600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rgbClr val="3022EA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22EA"/>
              </a:solidFill>
              <a:latin typeface="Verdan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04048" y="5229200"/>
            <a:ext cx="3168352" cy="504056"/>
            <a:chOff x="5004048" y="5229200"/>
            <a:chExt cx="3168352" cy="504056"/>
          </a:xfrm>
        </p:grpSpPr>
        <p:sp>
          <p:nvSpPr>
            <p:cNvPr id="22" name="5-Point Star 21"/>
            <p:cNvSpPr/>
            <p:nvPr/>
          </p:nvSpPr>
          <p:spPr>
            <a:xfrm>
              <a:off x="5004048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5652120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300192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948264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7596336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8</Words>
  <Application>Microsoft Office PowerPoint</Application>
  <PresentationFormat>Presentazione su schermo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Office Theme</vt:lpstr>
      <vt:lpstr>Diapositiva 1</vt:lpstr>
    </vt:vector>
  </TitlesOfParts>
  <Company>Microarea S.p.A.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Perasso Marco</dc:creator>
  <cp:lastModifiedBy>Perasso Marco</cp:lastModifiedBy>
  <cp:revision>77</cp:revision>
  <dcterms:created xsi:type="dcterms:W3CDTF">2008-10-10T14:47:45Z</dcterms:created>
  <dcterms:modified xsi:type="dcterms:W3CDTF">2011-03-13T09:33:31Z</dcterms:modified>
</cp:coreProperties>
</file>