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3BC7-CA78-4193-B433-93D914FFC2C7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61D8-A58F-4575-87D2-810901833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3BC7-CA78-4193-B433-93D914FFC2C7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61D8-A58F-4575-87D2-810901833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3BC7-CA78-4193-B433-93D914FFC2C7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61D8-A58F-4575-87D2-810901833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3BC7-CA78-4193-B433-93D914FFC2C7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61D8-A58F-4575-87D2-810901833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3BC7-CA78-4193-B433-93D914FFC2C7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61D8-A58F-4575-87D2-810901833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3BC7-CA78-4193-B433-93D914FFC2C7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61D8-A58F-4575-87D2-810901833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3BC7-CA78-4193-B433-93D914FFC2C7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61D8-A58F-4575-87D2-810901833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3BC7-CA78-4193-B433-93D914FFC2C7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061D8-A58F-4575-87D2-810901833F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3BC7-CA78-4193-B433-93D914FFC2C7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61D8-A58F-4575-87D2-810901833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3BC7-CA78-4193-B433-93D914FFC2C7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E4061D8-A58F-4575-87D2-810901833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28B3BC7-CA78-4193-B433-93D914FFC2C7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61D8-A58F-4575-87D2-810901833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28B3BC7-CA78-4193-B433-93D914FFC2C7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E4061D8-A58F-4575-87D2-810901833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2667000"/>
            <a:ext cx="7343336" cy="29718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 smtClean="0"/>
              <a:t>UMKC HACKATHON SPRING 2017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+mn-lt"/>
              </a:rPr>
              <a:t>Use Case U13: Food game</a:t>
            </a: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CODE CRUNCHERS: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Sandeep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pabolu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, Jackie Batson,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nancy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YANg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, AKHILA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katta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U13: Food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The goal of the use case is to create an application that classifies foods based on images.</a:t>
            </a:r>
          </a:p>
          <a:p>
            <a:pPr>
              <a:buNone/>
            </a:pPr>
            <a:r>
              <a:rPr lang="en-US" dirty="0" smtClean="0"/>
              <a:t>An image is submitted by the user for analysis.  The user is then given the name of the food, the number of calories, a nutritional breakdown, and whether the food is healthy or not.</a:t>
            </a:r>
          </a:p>
          <a:p>
            <a:pPr>
              <a:buNone/>
            </a:pPr>
            <a:r>
              <a:rPr lang="en-US" dirty="0" smtClean="0"/>
              <a:t>If reviews are available for the food, then reviews are given along with a sentiment analysis that assigns a review score of 1 to 5 for the food.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Design by </a:t>
            </a:r>
            <a:r>
              <a:rPr lang="en-US" dirty="0" err="1" smtClean="0"/>
              <a:t>Sandeep</a:t>
            </a:r>
            <a:r>
              <a:rPr lang="en-US" dirty="0" smtClean="0"/>
              <a:t> </a:t>
            </a:r>
            <a:r>
              <a:rPr lang="en-US" dirty="0" err="1" smtClean="0"/>
              <a:t>Pabolu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Image Analysis by Nancy Yang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534400" cy="4648200"/>
          </a:xfrm>
        </p:spPr>
        <p:txBody>
          <a:bodyPr/>
          <a:lstStyle/>
          <a:p>
            <a:r>
              <a:rPr lang="en-US" dirty="0" smtClean="0"/>
              <a:t>Created 3 food categories (due to training time limitation): hamburger, salad, and sub (submarine sandwich)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TensorFlow</a:t>
            </a:r>
            <a:r>
              <a:rPr lang="en-US" dirty="0" smtClean="0"/>
              <a:t> google inception model. Trained last layer and got the bottleneck data.</a:t>
            </a:r>
          </a:p>
          <a:p>
            <a:r>
              <a:rPr lang="en-US" dirty="0" smtClean="0"/>
              <a:t>Left picture: </a:t>
            </a:r>
            <a:r>
              <a:rPr lang="en-US" dirty="0" err="1" smtClean="0"/>
              <a:t>Tensorflow</a:t>
            </a:r>
            <a:r>
              <a:rPr lang="en-US" dirty="0" smtClean="0"/>
              <a:t> testing result with accuracy 98%. Right: testing image.</a:t>
            </a:r>
          </a:p>
          <a:p>
            <a:r>
              <a:rPr lang="en-US" dirty="0" smtClean="0"/>
              <a:t>Dataset: </a:t>
            </a:r>
            <a:r>
              <a:rPr lang="en-US" dirty="0"/>
              <a:t>Pittsburgh Fast-Food Image </a:t>
            </a:r>
            <a:r>
              <a:rPr lang="en-US" dirty="0" smtClean="0"/>
              <a:t>Dataset.</a:t>
            </a:r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611" t="56398"/>
          <a:stretch/>
        </p:blipFill>
        <p:spPr bwMode="auto">
          <a:xfrm>
            <a:off x="1447800" y="5528647"/>
            <a:ext cx="2668793" cy="87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00675"/>
            <a:ext cx="15144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itchFamily="34" charset="-122"/>
                <a:ea typeface="SFMono-Regular"/>
                <a:cs typeface="Arial" pitchFamily="34" charset="0"/>
              </a:rPr>
              <a:t>Pittsburgh Fast-Food Image Dataset</a:t>
            </a: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Nutrition Analysis by Jackie Batson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467600" cy="4830763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This analysis begins after the user’s image has been identified by the </a:t>
            </a:r>
            <a:r>
              <a:rPr lang="en-US" sz="1600" dirty="0" err="1" smtClean="0"/>
              <a:t>TensorFlow</a:t>
            </a:r>
            <a:r>
              <a:rPr lang="en-US" sz="1600" dirty="0" smtClean="0"/>
              <a:t> model.  It assumes that we have a string name for the food, e.g. “cheeseburger”, from the model.  I subbed in example strings before image classification was done.  Here are some examples: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nutritionResultsAp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743200"/>
            <a:ext cx="2571750" cy="4114800"/>
          </a:xfrm>
          <a:prstGeom prst="rect">
            <a:avLst/>
          </a:prstGeom>
        </p:spPr>
      </p:pic>
      <p:pic>
        <p:nvPicPr>
          <p:cNvPr id="6" name="Picture 5" descr="nutritionResultsDoughnu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2697480"/>
            <a:ext cx="2600325" cy="41605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71800" y="2362201"/>
            <a:ext cx="3124200" cy="441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 the left, the input from the food classification output is “apple”, shown at the top.  A nutritional breakdown, including calories, is then shown, powered by the </a:t>
            </a:r>
            <a:r>
              <a:rPr lang="en-US" sz="1400" dirty="0" err="1" smtClean="0"/>
              <a:t>Nutritionix</a:t>
            </a:r>
            <a:r>
              <a:rPr lang="en-US" sz="1400" dirty="0" smtClean="0"/>
              <a:t> API.  I then analyzed the nutritional results, anything less than 5% daily value is low and greater than 20% </a:t>
            </a:r>
            <a:r>
              <a:rPr lang="en-US" sz="1400" dirty="0" err="1" smtClean="0"/>
              <a:t>dv</a:t>
            </a:r>
            <a:r>
              <a:rPr lang="en-US" sz="1400" dirty="0" smtClean="0"/>
              <a:t> is high.  Healthy foods are high in vitamins, calcium, and fiber and low in saturated fats, cholesterol, and sodium.  I decided that if a food had at least two healthy traits and more healthy than unhealthy traits, it is a healthy food.  If it has two or more unhealthy traits and more unhealthy than healthy traits, it is a junk food.  Otherwise, it is a neutral food.  On the right, we see the same results for “doughnut”.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Analysis by </a:t>
            </a:r>
            <a:r>
              <a:rPr lang="en-US" dirty="0" err="1" smtClean="0"/>
              <a:t>Akhila</a:t>
            </a:r>
            <a:r>
              <a:rPr lang="en-US" dirty="0" smtClean="0"/>
              <a:t> </a:t>
            </a:r>
            <a:r>
              <a:rPr lang="en-US" dirty="0" err="1" smtClean="0"/>
              <a:t>Katta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50</TotalTime>
  <Words>383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UMKC HACKATHON SPRING 2017 Use Case U13: Food game  CODE CRUNCHERS: Sandeep pabolu, Jackie Batson, nancy YANg, AKHILA katta</vt:lpstr>
      <vt:lpstr>Use Case U13: Food Game</vt:lpstr>
      <vt:lpstr>User Interface Design by Sandeep Pabolu</vt:lpstr>
      <vt:lpstr>Image Analysis by Nancy Yang</vt:lpstr>
      <vt:lpstr>Nutrition Analysis by Jackie Batson</vt:lpstr>
      <vt:lpstr>Review Analysis by Akhila Katta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UMKC HACKATHON SPRING 2017 Use Case U13: Food game  CODE CRUNCHERS: Sandeep pabolu, Jackie Batson, nancy YANg, AKHILA katta</dc:title>
  <dc:creator>Anonymous</dc:creator>
  <cp:lastModifiedBy>Anonymous</cp:lastModifiedBy>
  <cp:revision>6</cp:revision>
  <dcterms:created xsi:type="dcterms:W3CDTF">2017-04-17T01:39:39Z</dcterms:created>
  <dcterms:modified xsi:type="dcterms:W3CDTF">2017-04-17T02:44:26Z</dcterms:modified>
</cp:coreProperties>
</file>