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258" r:id="rId4"/>
    <p:sldId id="262"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1" d="100"/>
          <a:sy n="41" d="100"/>
        </p:scale>
        <p:origin x="1356" y="3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3039F3-D845-49BE-B25B-D230A1FA7B5C}" type="datetimeFigureOut">
              <a:rPr lang="en-US" smtClean="0"/>
              <a:t>4/16/2017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0250B8-0FC9-4A37-BC43-1E1511BB642F}" type="slidenum">
              <a:rPr lang="en-US" smtClean="0"/>
              <a:t>‹#›</a:t>
            </a:fld>
            <a:endParaRPr lang="en-US"/>
          </a:p>
        </p:txBody>
      </p:sp>
    </p:spTree>
    <p:extLst>
      <p:ext uri="{BB962C8B-B14F-4D97-AF65-F5344CB8AC3E}">
        <p14:creationId xmlns:p14="http://schemas.microsoft.com/office/powerpoint/2010/main" val="4182651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0250B8-0FC9-4A37-BC43-1E1511BB642F}" type="slidenum">
              <a:rPr lang="en-US" smtClean="0"/>
              <a:t>6</a:t>
            </a:fld>
            <a:endParaRPr lang="en-US"/>
          </a:p>
        </p:txBody>
      </p:sp>
    </p:spTree>
    <p:extLst>
      <p:ext uri="{BB962C8B-B14F-4D97-AF65-F5344CB8AC3E}">
        <p14:creationId xmlns:p14="http://schemas.microsoft.com/office/powerpoint/2010/main" val="2566995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a:t>Click to edit Master title style</a:t>
            </a:r>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728B3BC7-CA78-4193-B433-93D914FFC2C7}" type="datetimeFigureOut">
              <a:rPr lang="en-US" smtClean="0"/>
              <a:pPr/>
              <a:t>4/16/2017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AE4061D8-A58F-4575-87D2-810901833F8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28B3BC7-CA78-4193-B433-93D914FFC2C7}" type="datetimeFigureOut">
              <a:rPr lang="en-US" smtClean="0"/>
              <a:pPr/>
              <a:t>4/16/2017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4061D8-A58F-4575-87D2-810901833F8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28B3BC7-CA78-4193-B433-93D914FFC2C7}" type="datetimeFigureOut">
              <a:rPr lang="en-US" smtClean="0"/>
              <a:pPr/>
              <a:t>4/16/2017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4061D8-A58F-4575-87D2-810901833F8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28B3BC7-CA78-4193-B433-93D914FFC2C7}" type="datetimeFigureOut">
              <a:rPr lang="en-US" smtClean="0"/>
              <a:pPr/>
              <a:t>4/16/2017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4061D8-A58F-4575-87D2-810901833F8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a:t>Click to edit Master title style</a:t>
            </a:r>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28B3BC7-CA78-4193-B433-93D914FFC2C7}" type="datetimeFigureOut">
              <a:rPr lang="en-US" smtClean="0"/>
              <a:pPr/>
              <a:t>4/16/2017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4061D8-A58F-4575-87D2-810901833F8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28B3BC7-CA78-4193-B433-93D914FFC2C7}" type="datetimeFigureOut">
              <a:rPr lang="en-US" smtClean="0"/>
              <a:pPr/>
              <a:t>4/16/2017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4061D8-A58F-4575-87D2-810901833F8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28B3BC7-CA78-4193-B433-93D914FFC2C7}" type="datetimeFigureOut">
              <a:rPr lang="en-US" smtClean="0"/>
              <a:pPr/>
              <a:t>4/16/2017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4061D8-A58F-4575-87D2-810901833F8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a:t>Click to edit Master title style</a:t>
            </a:r>
          </a:p>
        </p:txBody>
      </p:sp>
      <p:sp>
        <p:nvSpPr>
          <p:cNvPr id="7" name="Date Placeholder 6"/>
          <p:cNvSpPr>
            <a:spLocks noGrp="1"/>
          </p:cNvSpPr>
          <p:nvPr>
            <p:ph type="dt" sz="half" idx="10"/>
          </p:nvPr>
        </p:nvSpPr>
        <p:spPr/>
        <p:txBody>
          <a:bodyPr/>
          <a:lstStyle/>
          <a:p>
            <a:fld id="{728B3BC7-CA78-4193-B433-93D914FFC2C7}" type="datetimeFigureOut">
              <a:rPr lang="en-US" smtClean="0"/>
              <a:pPr/>
              <a:t>4/16/2017</a:t>
            </a:fld>
            <a:endParaRPr lang="en-US"/>
          </a:p>
        </p:txBody>
      </p:sp>
      <p:sp>
        <p:nvSpPr>
          <p:cNvPr id="8" name="Slide Number Placeholder 7"/>
          <p:cNvSpPr>
            <a:spLocks noGrp="1"/>
          </p:cNvSpPr>
          <p:nvPr>
            <p:ph type="sldNum" sz="quarter" idx="11"/>
          </p:nvPr>
        </p:nvSpPr>
        <p:spPr/>
        <p:txBody>
          <a:bodyPr/>
          <a:lstStyle/>
          <a:p>
            <a:fld id="{AE4061D8-A58F-4575-87D2-810901833F8F}"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8B3BC7-CA78-4193-B433-93D914FFC2C7}" type="datetimeFigureOut">
              <a:rPr lang="en-US" smtClean="0"/>
              <a:pPr/>
              <a:t>4/16/2017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4061D8-A58F-4575-87D2-810901833F8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a:t>Click to edit Master title style</a:t>
            </a:r>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28B3BC7-CA78-4193-B433-93D914FFC2C7}" type="datetimeFigureOut">
              <a:rPr lang="en-US" smtClean="0"/>
              <a:pPr/>
              <a:t>4/16/2017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AE4061D8-A58F-4575-87D2-810901833F8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a:t>Click to edit Master title style</a:t>
            </a:r>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728B3BC7-CA78-4193-B433-93D914FFC2C7}" type="datetimeFigureOut">
              <a:rPr lang="en-US" smtClean="0"/>
              <a:pPr/>
              <a:t>4/16/2017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4061D8-A58F-4575-87D2-810901833F8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a:t>Click to edit Master title style</a:t>
            </a:r>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728B3BC7-CA78-4193-B433-93D914FFC2C7}" type="datetimeFigureOut">
              <a:rPr lang="en-US" smtClean="0"/>
              <a:pPr/>
              <a:t>4/16/2017</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AE4061D8-A58F-4575-87D2-810901833F8F}"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9064" y="2667000"/>
            <a:ext cx="7343336" cy="2971800"/>
          </a:xfrm>
          <a:ln>
            <a:noFill/>
          </a:ln>
        </p:spPr>
        <p:txBody>
          <a:bodyPr>
            <a:normAutofit/>
          </a:bodyPr>
          <a:lstStyle/>
          <a:p>
            <a:r>
              <a:rPr lang="en-US" sz="3200" dirty="0"/>
              <a:t>UMKC HACKATHON SPRING 2017</a:t>
            </a:r>
            <a:br>
              <a:rPr lang="en-US" dirty="0"/>
            </a:br>
            <a:r>
              <a:rPr lang="en-US" sz="2400" dirty="0">
                <a:latin typeface="+mn-lt"/>
              </a:rPr>
              <a:t>Use Case U13: Food game</a:t>
            </a:r>
            <a:br>
              <a:rPr lang="en-US" sz="2000" dirty="0">
                <a:latin typeface="+mn-lt"/>
              </a:rPr>
            </a:br>
            <a:br>
              <a:rPr lang="en-US" sz="2000" dirty="0">
                <a:latin typeface="+mn-lt"/>
              </a:rPr>
            </a:br>
            <a:r>
              <a:rPr lang="en-US" sz="1800" dirty="0">
                <a:solidFill>
                  <a:schemeClr val="tx1"/>
                </a:solidFill>
                <a:effectLst/>
                <a:latin typeface="+mn-lt"/>
              </a:rPr>
              <a:t>CODE CRUNCHERS: </a:t>
            </a:r>
            <a:r>
              <a:rPr lang="en-US" sz="1800" dirty="0" err="1">
                <a:solidFill>
                  <a:schemeClr val="tx1"/>
                </a:solidFill>
                <a:effectLst/>
                <a:latin typeface="+mn-lt"/>
              </a:rPr>
              <a:t>Sandeep</a:t>
            </a:r>
            <a:r>
              <a:rPr lang="en-US" sz="1800" dirty="0">
                <a:solidFill>
                  <a:schemeClr val="tx1"/>
                </a:solidFill>
                <a:effectLst/>
                <a:latin typeface="+mn-lt"/>
              </a:rPr>
              <a:t> </a:t>
            </a:r>
            <a:r>
              <a:rPr lang="en-US" sz="1800" dirty="0" err="1">
                <a:solidFill>
                  <a:schemeClr val="tx1"/>
                </a:solidFill>
                <a:effectLst/>
                <a:latin typeface="+mn-lt"/>
              </a:rPr>
              <a:t>pabolu</a:t>
            </a:r>
            <a:r>
              <a:rPr lang="en-US" sz="1800" dirty="0">
                <a:solidFill>
                  <a:schemeClr val="tx1"/>
                </a:solidFill>
                <a:effectLst/>
                <a:latin typeface="+mn-lt"/>
              </a:rPr>
              <a:t>, Jackie Batson, </a:t>
            </a:r>
            <a:r>
              <a:rPr lang="en-US" sz="1800" dirty="0" err="1">
                <a:solidFill>
                  <a:schemeClr val="tx1"/>
                </a:solidFill>
                <a:effectLst/>
                <a:latin typeface="+mn-lt"/>
              </a:rPr>
              <a:t>nancy</a:t>
            </a:r>
            <a:r>
              <a:rPr lang="en-US" sz="1800" dirty="0">
                <a:solidFill>
                  <a:schemeClr val="tx1"/>
                </a:solidFill>
                <a:effectLst/>
                <a:latin typeface="+mn-lt"/>
              </a:rPr>
              <a:t> </a:t>
            </a:r>
            <a:r>
              <a:rPr lang="en-US" sz="1800" dirty="0" err="1">
                <a:solidFill>
                  <a:schemeClr val="tx1"/>
                </a:solidFill>
                <a:effectLst/>
                <a:latin typeface="+mn-lt"/>
              </a:rPr>
              <a:t>YANg</a:t>
            </a:r>
            <a:r>
              <a:rPr lang="en-US" sz="1800" dirty="0">
                <a:solidFill>
                  <a:schemeClr val="tx1"/>
                </a:solidFill>
                <a:effectLst/>
                <a:latin typeface="+mn-lt"/>
              </a:rPr>
              <a:t>, AKHILA </a:t>
            </a:r>
            <a:r>
              <a:rPr lang="en-US" sz="1800" dirty="0" err="1">
                <a:solidFill>
                  <a:schemeClr val="tx1"/>
                </a:solidFill>
                <a:effectLst/>
                <a:latin typeface="+mn-lt"/>
              </a:rPr>
              <a:t>katta</a:t>
            </a:r>
            <a:endParaRPr 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 Case U13: Food Game</a:t>
            </a:r>
          </a:p>
        </p:txBody>
      </p:sp>
      <p:sp>
        <p:nvSpPr>
          <p:cNvPr id="3" name="Content Placeholder 2"/>
          <p:cNvSpPr>
            <a:spLocks noGrp="1"/>
          </p:cNvSpPr>
          <p:nvPr>
            <p:ph idx="1"/>
          </p:nvPr>
        </p:nvSpPr>
        <p:spPr>
          <a:xfrm>
            <a:off x="457200" y="1600200"/>
            <a:ext cx="8001000" cy="4525963"/>
          </a:xfrm>
        </p:spPr>
        <p:txBody>
          <a:bodyPr>
            <a:normAutofit fontScale="92500" lnSpcReduction="10000"/>
          </a:bodyPr>
          <a:lstStyle/>
          <a:p>
            <a:pPr>
              <a:buNone/>
            </a:pPr>
            <a:r>
              <a:rPr lang="en-US" dirty="0"/>
              <a:t>The goal of the use case is to create an application that classifies foods based on images.</a:t>
            </a:r>
          </a:p>
          <a:p>
            <a:pPr>
              <a:buNone/>
            </a:pPr>
            <a:r>
              <a:rPr lang="en-US" dirty="0"/>
              <a:t>An image is submitted by the user for analysis.  The user is then given the name of the food, the number of calories, a nutritional breakdown, and whether the food is healthy or not.</a:t>
            </a:r>
          </a:p>
          <a:p>
            <a:pPr>
              <a:buNone/>
            </a:pPr>
            <a:r>
              <a:rPr lang="en-US" dirty="0"/>
              <a:t>If reviews are available for the food, then reviews are given along with a sentiment analysis that assigns a review score of 1 to 5 for the food.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User Interface Design by </a:t>
            </a:r>
            <a:r>
              <a:rPr lang="en-US" dirty="0" err="1"/>
              <a:t>Sandeep</a:t>
            </a:r>
            <a:r>
              <a:rPr lang="en-US" dirty="0"/>
              <a:t> </a:t>
            </a:r>
            <a:r>
              <a:rPr lang="en-US" dirty="0" err="1"/>
              <a:t>Pabolu</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467600" cy="1143000"/>
          </a:xfrm>
        </p:spPr>
        <p:txBody>
          <a:bodyPr>
            <a:noAutofit/>
          </a:bodyPr>
          <a:lstStyle/>
          <a:p>
            <a:r>
              <a:rPr lang="en-US" dirty="0"/>
              <a:t>Image Analysis by Nancy Yang</a:t>
            </a:r>
          </a:p>
        </p:txBody>
      </p:sp>
      <p:sp>
        <p:nvSpPr>
          <p:cNvPr id="3" name="Content Placeholder 2"/>
          <p:cNvSpPr>
            <a:spLocks noGrp="1"/>
          </p:cNvSpPr>
          <p:nvPr>
            <p:ph idx="1"/>
          </p:nvPr>
        </p:nvSpPr>
        <p:spPr>
          <a:xfrm>
            <a:off x="152400" y="1219200"/>
            <a:ext cx="8534400" cy="4648200"/>
          </a:xfrm>
        </p:spPr>
        <p:txBody>
          <a:bodyPr/>
          <a:lstStyle/>
          <a:p>
            <a:r>
              <a:rPr lang="en-US" dirty="0"/>
              <a:t>Created 3 food categories (due to training time limitation): hamburger, salad, and sub (submarine sandwich)</a:t>
            </a:r>
          </a:p>
          <a:p>
            <a:r>
              <a:rPr lang="en-US" dirty="0"/>
              <a:t>Used </a:t>
            </a:r>
            <a:r>
              <a:rPr lang="en-US" dirty="0" err="1"/>
              <a:t>TensorFlow</a:t>
            </a:r>
            <a:r>
              <a:rPr lang="en-US" dirty="0"/>
              <a:t> google inception model. Trained last layer and got the bottleneck data.</a:t>
            </a:r>
          </a:p>
          <a:p>
            <a:r>
              <a:rPr lang="en-US" dirty="0"/>
              <a:t>Left picture: </a:t>
            </a:r>
            <a:r>
              <a:rPr lang="en-US" dirty="0" err="1"/>
              <a:t>Tensorflow</a:t>
            </a:r>
            <a:r>
              <a:rPr lang="en-US" dirty="0"/>
              <a:t> testing result with accuracy 98%. Right: testing image.</a:t>
            </a:r>
          </a:p>
          <a:p>
            <a:r>
              <a:rPr lang="en-US" dirty="0"/>
              <a:t>Dataset: Pittsburgh Fast-Food Image Dataset.</a:t>
            </a:r>
          </a:p>
          <a:p>
            <a:pPr marL="36576" indent="0">
              <a:buNone/>
            </a:pPr>
            <a:endParaRPr lang="en-US" dirty="0"/>
          </a:p>
        </p:txBody>
      </p:sp>
      <p:pic>
        <p:nvPicPr>
          <p:cNvPr id="102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6611" t="56398"/>
          <a:stretch/>
        </p:blipFill>
        <p:spPr bwMode="auto">
          <a:xfrm>
            <a:off x="1447800" y="5528647"/>
            <a:ext cx="2668793" cy="8721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57800" y="5400675"/>
            <a:ext cx="1514475" cy="1152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4292E"/>
                </a:solidFill>
                <a:effectLst/>
                <a:latin typeface="Arial Unicode MS" pitchFamily="34" charset="-122"/>
                <a:ea typeface="SFMono-Regular"/>
                <a:cs typeface="Arial" pitchFamily="34" charset="0"/>
              </a:rPr>
              <a:t>Pittsburgh Fast-Food Image Dataset</a:t>
            </a:r>
            <a:r>
              <a:rPr kumimoji="0" lang="en-US" altLang="en-US" sz="700" b="0" i="0" u="none" strike="noStrike" cap="none" normalizeH="0" baseline="0">
                <a:ln>
                  <a:noFill/>
                </a:ln>
                <a:solidFill>
                  <a:schemeClr val="tx1"/>
                </a:solidFill>
                <a:effectLst/>
                <a:latin typeface="Arial" pitchFamily="34" charset="0"/>
                <a:cs typeface="Arial" pitchFamily="34" charset="0"/>
              </a:rPr>
              <a:t> </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944562"/>
          </a:xfrm>
        </p:spPr>
        <p:txBody>
          <a:bodyPr>
            <a:normAutofit/>
          </a:bodyPr>
          <a:lstStyle/>
          <a:p>
            <a:r>
              <a:rPr lang="en-US" sz="3200" dirty="0"/>
              <a:t>Nutrition Analysis by Jackie Batson</a:t>
            </a:r>
          </a:p>
        </p:txBody>
      </p:sp>
      <p:sp>
        <p:nvSpPr>
          <p:cNvPr id="3" name="Content Placeholder 2"/>
          <p:cNvSpPr>
            <a:spLocks noGrp="1"/>
          </p:cNvSpPr>
          <p:nvPr>
            <p:ph idx="1"/>
          </p:nvPr>
        </p:nvSpPr>
        <p:spPr>
          <a:xfrm>
            <a:off x="457200" y="1295400"/>
            <a:ext cx="7467600" cy="4830763"/>
          </a:xfrm>
        </p:spPr>
        <p:txBody>
          <a:bodyPr/>
          <a:lstStyle/>
          <a:p>
            <a:pPr>
              <a:buNone/>
            </a:pPr>
            <a:r>
              <a:rPr lang="en-US" sz="1600" dirty="0"/>
              <a:t>This analysis begins after the user’s image has been identified by the </a:t>
            </a:r>
            <a:r>
              <a:rPr lang="en-US" sz="1600" dirty="0" err="1"/>
              <a:t>TensorFlow</a:t>
            </a:r>
            <a:r>
              <a:rPr lang="en-US" sz="1600" dirty="0"/>
              <a:t> model.  It assumes that we have a string name for the food, e.g. “cheeseburger”, from the model.  I subbed in example strings before image classification was done.  Here are some examples:</a:t>
            </a:r>
          </a:p>
          <a:p>
            <a:pPr>
              <a:buNone/>
            </a:pPr>
            <a:endParaRPr lang="en-US" sz="1800" dirty="0"/>
          </a:p>
          <a:p>
            <a:pPr>
              <a:buNone/>
            </a:pPr>
            <a:endParaRPr lang="en-US" sz="1800" dirty="0"/>
          </a:p>
          <a:p>
            <a:pPr>
              <a:buNone/>
            </a:pPr>
            <a:endParaRPr lang="en-US" dirty="0"/>
          </a:p>
        </p:txBody>
      </p:sp>
      <p:pic>
        <p:nvPicPr>
          <p:cNvPr id="5" name="Picture 4" descr="nutritionResultsApple.png"/>
          <p:cNvPicPr>
            <a:picLocks noChangeAspect="1"/>
          </p:cNvPicPr>
          <p:nvPr/>
        </p:nvPicPr>
        <p:blipFill>
          <a:blip r:embed="rId2" cstate="print"/>
          <a:stretch>
            <a:fillRect/>
          </a:stretch>
        </p:blipFill>
        <p:spPr>
          <a:xfrm>
            <a:off x="304800" y="2743200"/>
            <a:ext cx="2571750" cy="4114800"/>
          </a:xfrm>
          <a:prstGeom prst="rect">
            <a:avLst/>
          </a:prstGeom>
        </p:spPr>
      </p:pic>
      <p:pic>
        <p:nvPicPr>
          <p:cNvPr id="6" name="Picture 5" descr="nutritionResultsDoughnut.png"/>
          <p:cNvPicPr>
            <a:picLocks noChangeAspect="1"/>
          </p:cNvPicPr>
          <p:nvPr/>
        </p:nvPicPr>
        <p:blipFill>
          <a:blip r:embed="rId3" cstate="print"/>
          <a:stretch>
            <a:fillRect/>
          </a:stretch>
        </p:blipFill>
        <p:spPr>
          <a:xfrm>
            <a:off x="6248400" y="2697480"/>
            <a:ext cx="2600325" cy="4160520"/>
          </a:xfrm>
          <a:prstGeom prst="rect">
            <a:avLst/>
          </a:prstGeom>
        </p:spPr>
      </p:pic>
      <p:sp>
        <p:nvSpPr>
          <p:cNvPr id="7" name="TextBox 6"/>
          <p:cNvSpPr txBox="1"/>
          <p:nvPr/>
        </p:nvSpPr>
        <p:spPr>
          <a:xfrm>
            <a:off x="2971800" y="2362201"/>
            <a:ext cx="3124200" cy="4419600"/>
          </a:xfrm>
          <a:prstGeom prst="rect">
            <a:avLst/>
          </a:prstGeom>
          <a:noFill/>
        </p:spPr>
        <p:txBody>
          <a:bodyPr wrap="square" rtlCol="0">
            <a:spAutoFit/>
          </a:bodyPr>
          <a:lstStyle/>
          <a:p>
            <a:r>
              <a:rPr lang="en-US" sz="1400" dirty="0"/>
              <a:t>On the left, the input from the food classification output is “apple”, shown at the top.  A nutritional breakdown, including calories, is then shown, powered by the </a:t>
            </a:r>
            <a:r>
              <a:rPr lang="en-US" sz="1400" dirty="0" err="1"/>
              <a:t>Nutritionix</a:t>
            </a:r>
            <a:r>
              <a:rPr lang="en-US" sz="1400" dirty="0"/>
              <a:t> API.  I then analyzed the nutritional results, anything less than 5% daily value is low and greater than 20% </a:t>
            </a:r>
            <a:r>
              <a:rPr lang="en-US" sz="1400" dirty="0" err="1"/>
              <a:t>dv</a:t>
            </a:r>
            <a:r>
              <a:rPr lang="en-US" sz="1400" dirty="0"/>
              <a:t> is high.  Healthy foods are high in vitamins, calcium, and fiber and low in saturated fats, cholesterol, and sodium.  I decided that if a food had at least two healthy traits and more healthy than unhealthy traits, it is a healthy food.  If it has two or more unhealthy traits and more unhealthy than healthy traits, it is a junk food.  Otherwise, it is a neutral food.  On the right, we see the same results for “doughnut”.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Review Analysis by </a:t>
            </a:r>
            <a:r>
              <a:rPr lang="en-US" dirty="0" err="1"/>
              <a:t>Akhila</a:t>
            </a:r>
            <a:r>
              <a:rPr lang="en-US" dirty="0"/>
              <a:t> </a:t>
            </a:r>
            <a:r>
              <a:rPr lang="en-US" dirty="0" err="1"/>
              <a:t>Katta</a:t>
            </a:r>
            <a:endParaRPr lang="en-US" dirty="0"/>
          </a:p>
        </p:txBody>
      </p:sp>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85800" y="1828800"/>
            <a:ext cx="4995729" cy="2808726"/>
          </a:xfrm>
        </p:spPr>
      </p:pic>
      <p:sp>
        <p:nvSpPr>
          <p:cNvPr id="6" name="TextBox 5"/>
          <p:cNvSpPr txBox="1"/>
          <p:nvPr/>
        </p:nvSpPr>
        <p:spPr>
          <a:xfrm>
            <a:off x="6019800" y="1846385"/>
            <a:ext cx="2743200" cy="4093428"/>
          </a:xfrm>
          <a:prstGeom prst="rect">
            <a:avLst/>
          </a:prstGeom>
          <a:noFill/>
        </p:spPr>
        <p:txBody>
          <a:bodyPr wrap="square" rtlCol="0">
            <a:spAutoFit/>
          </a:bodyPr>
          <a:lstStyle/>
          <a:p>
            <a:r>
              <a:rPr lang="en-US" sz="2000" dirty="0"/>
              <a:t>In this section I have used Four square </a:t>
            </a:r>
            <a:r>
              <a:rPr lang="en-US" sz="2000" dirty="0" err="1"/>
              <a:t>Api</a:t>
            </a:r>
            <a:r>
              <a:rPr lang="en-US" sz="2000" dirty="0"/>
              <a:t> to retrieve some of the top useful reviews about a particular food and  made sentiment analysis for that top reviews  and displayed is positive or negative. And also displayed the most  rated places for that particular food</a:t>
            </a:r>
          </a:p>
        </p:txBody>
      </p:sp>
      <p:sp>
        <p:nvSpPr>
          <p:cNvPr id="7" name="TextBox 6"/>
          <p:cNvSpPr txBox="1"/>
          <p:nvPr/>
        </p:nvSpPr>
        <p:spPr>
          <a:xfrm>
            <a:off x="644769" y="4800600"/>
            <a:ext cx="4572000" cy="1631216"/>
          </a:xfrm>
          <a:prstGeom prst="rect">
            <a:avLst/>
          </a:prstGeom>
          <a:noFill/>
        </p:spPr>
        <p:txBody>
          <a:bodyPr wrap="square" rtlCol="0">
            <a:spAutoFit/>
          </a:bodyPr>
          <a:lstStyle/>
          <a:p>
            <a:r>
              <a:rPr lang="en-US" sz="2000" dirty="0"/>
              <a:t>Sentiment analysis is done only on few of reviews and not on all the reviews provided by all the users so the sentiment analysis may change if all the reviews are considered.</a:t>
            </a:r>
          </a:p>
        </p:txBody>
      </p:sp>
    </p:spTree>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Technic</Template>
  <TotalTime>72</TotalTime>
  <Words>466</Words>
  <Application>Microsoft Office PowerPoint</Application>
  <PresentationFormat>On-screen Show (4:3)</PresentationFormat>
  <Paragraphs>20</Paragraphs>
  <Slides>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Arial Unicode MS</vt:lpstr>
      <vt:lpstr>Calibri</vt:lpstr>
      <vt:lpstr>Franklin Gothic Book</vt:lpstr>
      <vt:lpstr>SFMono-Regular</vt:lpstr>
      <vt:lpstr>Wingdings 2</vt:lpstr>
      <vt:lpstr>Technic</vt:lpstr>
      <vt:lpstr>UMKC HACKATHON SPRING 2017 Use Case U13: Food game  CODE CRUNCHERS: Sandeep pabolu, Jackie Batson, nancy YANg, AKHILA katta</vt:lpstr>
      <vt:lpstr>Use Case U13: Food Game</vt:lpstr>
      <vt:lpstr>User Interface Design by Sandeep Pabolu</vt:lpstr>
      <vt:lpstr>Image Analysis by Nancy Yang</vt:lpstr>
      <vt:lpstr>Nutrition Analysis by Jackie Batson</vt:lpstr>
      <vt:lpstr>Review Analysis by Akhila Katta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UMKC HACKATHON SPRING 2017 Use Case U13: Food game  CODE CRUNCHERS: Sandeep pabolu, Jackie Batson, nancy YANg, AKHILA katta</dc:title>
  <dc:creator>Anonymous</dc:creator>
  <cp:lastModifiedBy>Katta, Akhila (UMKC-Student)</cp:lastModifiedBy>
  <cp:revision>9</cp:revision>
  <dcterms:created xsi:type="dcterms:W3CDTF">2017-04-17T01:39:39Z</dcterms:created>
  <dcterms:modified xsi:type="dcterms:W3CDTF">2017-04-17T04:23:49Z</dcterms:modified>
</cp:coreProperties>
</file>