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667000"/>
            <a:ext cx="7343336" cy="2971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UMKC HACKATHON 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+mn-lt"/>
              </a:rPr>
              <a:t>Use Case U13: Food game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CODE CRUNCHERS: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Sandeep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pabolu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Jackie Batson,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nancy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YANg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AKHILA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katta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U13: Food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goal of the use case is to create an application that classifies foods based on images.</a:t>
            </a:r>
          </a:p>
          <a:p>
            <a:pPr>
              <a:buNone/>
            </a:pPr>
            <a:r>
              <a:rPr lang="en-US" dirty="0" smtClean="0"/>
              <a:t>An image is submitted by the user for analysis.  The user is then given the name of the food, the number of calories, a nutritional breakdown, and whether the food is healthy or not.</a:t>
            </a:r>
          </a:p>
          <a:p>
            <a:pPr>
              <a:buNone/>
            </a:pPr>
            <a:r>
              <a:rPr lang="en-US" dirty="0" smtClean="0"/>
              <a:t>If reviews are available for the food, then reviews are given along with a sentiment analysis that assigns a review score of 1 to 5 for the food.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by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Pabolu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Analysis by Nancy 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Nutrition Analysis by Jackie Batson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Analysis by </a:t>
            </a:r>
            <a:r>
              <a:rPr lang="en-US" dirty="0" err="1" smtClean="0"/>
              <a:t>Akhila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</TotalTime>
  <Words>118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UMKC HACKATHON SPRING 2017 Use Case U13: Food game  CODE CRUNCHERS: Sandeep pabolu, Jackie Batson, nancy YANg, AKHILA katta</vt:lpstr>
      <vt:lpstr>Use Case U13: Food Game</vt:lpstr>
      <vt:lpstr>User Interface Design by Sandeep Pabolu</vt:lpstr>
      <vt:lpstr>Image Analysis by Nancy Yang</vt:lpstr>
      <vt:lpstr>Nutrition Analysis by Jackie Batson</vt:lpstr>
      <vt:lpstr>Review Analysis by Akhila Katta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UMKC HACKATHON SPRING 2017 Use Case U13: Food game  CODE CRUNCHERS: Sandeep pabolu, Jackie Batson, nancy YANg, AKHILA katta</dc:title>
  <dc:creator>Anonymous</dc:creator>
  <cp:lastModifiedBy>Anonymous</cp:lastModifiedBy>
  <cp:revision>2</cp:revision>
  <dcterms:created xsi:type="dcterms:W3CDTF">2017-04-17T01:39:39Z</dcterms:created>
  <dcterms:modified xsi:type="dcterms:W3CDTF">2017-04-17T01:52:37Z</dcterms:modified>
</cp:coreProperties>
</file>