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7DFA-93B2-45D6-8D6D-32A5EB3F8C89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FAD-F258-4935-BA0E-4A1C14F1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7DFA-93B2-45D6-8D6D-32A5EB3F8C89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FAD-F258-4935-BA0E-4A1C14F1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3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7DFA-93B2-45D6-8D6D-32A5EB3F8C89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FAD-F258-4935-BA0E-4A1C14F1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1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7DFA-93B2-45D6-8D6D-32A5EB3F8C89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FAD-F258-4935-BA0E-4A1C14F1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8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7DFA-93B2-45D6-8D6D-32A5EB3F8C89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FAD-F258-4935-BA0E-4A1C14F1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1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7DFA-93B2-45D6-8D6D-32A5EB3F8C89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FAD-F258-4935-BA0E-4A1C14F1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1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7DFA-93B2-45D6-8D6D-32A5EB3F8C89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FAD-F258-4935-BA0E-4A1C14F1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5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7DFA-93B2-45D6-8D6D-32A5EB3F8C89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FAD-F258-4935-BA0E-4A1C14F1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7DFA-93B2-45D6-8D6D-32A5EB3F8C89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FAD-F258-4935-BA0E-4A1C14F1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8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7DFA-93B2-45D6-8D6D-32A5EB3F8C89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FAD-F258-4935-BA0E-4A1C14F1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1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7DFA-93B2-45D6-8D6D-32A5EB3F8C89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FAD-F258-4935-BA0E-4A1C14F1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F7DFA-93B2-45D6-8D6D-32A5EB3F8C89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00FAD-F258-4935-BA0E-4A1C14F1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0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Project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app for the user interface</a:t>
            </a:r>
          </a:p>
          <a:p>
            <a:r>
              <a:rPr lang="en-US" dirty="0" smtClean="0"/>
              <a:t>Use the Laird BL600 module for sensor device processing</a:t>
            </a:r>
          </a:p>
          <a:p>
            <a:r>
              <a:rPr lang="en-US" dirty="0" smtClean="0"/>
              <a:t>Use the MMA8653FC accelerometer for detecting movement</a:t>
            </a:r>
          </a:p>
          <a:p>
            <a:r>
              <a:rPr lang="en-US" dirty="0" smtClean="0"/>
              <a:t>Communication over Bluetooth Low Energy</a:t>
            </a:r>
          </a:p>
          <a:p>
            <a:r>
              <a:rPr lang="en-US" dirty="0" smtClean="0"/>
              <a:t>Implement a prototype on Dr. </a:t>
            </a:r>
            <a:r>
              <a:rPr lang="en-US" dirty="0" err="1" smtClean="0"/>
              <a:t>Jovanov’s</a:t>
            </a:r>
            <a:r>
              <a:rPr lang="en-US" dirty="0" smtClean="0"/>
              <a:t> development board</a:t>
            </a:r>
          </a:p>
          <a:p>
            <a:r>
              <a:rPr lang="en-US" dirty="0" smtClean="0"/>
              <a:t>Explore over-the-air programming of the BL600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1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 Profile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a custom BLE service</a:t>
            </a:r>
          </a:p>
          <a:p>
            <a:pPr lvl="1"/>
            <a:r>
              <a:rPr lang="en-US" dirty="0" smtClean="0"/>
              <a:t>Arm state characteristic</a:t>
            </a:r>
          </a:p>
          <a:p>
            <a:pPr lvl="2"/>
            <a:r>
              <a:rPr lang="en-US" dirty="0" smtClean="0"/>
              <a:t>Read/write</a:t>
            </a:r>
          </a:p>
          <a:p>
            <a:pPr lvl="2"/>
            <a:r>
              <a:rPr lang="en-US" dirty="0" smtClean="0"/>
              <a:t>0 – disarmed</a:t>
            </a:r>
          </a:p>
          <a:p>
            <a:pPr lvl="2"/>
            <a:r>
              <a:rPr lang="en-US" dirty="0" smtClean="0"/>
              <a:t>1 – armed</a:t>
            </a:r>
          </a:p>
          <a:p>
            <a:pPr lvl="1"/>
            <a:r>
              <a:rPr lang="en-US" dirty="0" smtClean="0"/>
              <a:t>Alarm characteristic</a:t>
            </a:r>
          </a:p>
          <a:p>
            <a:pPr lvl="2"/>
            <a:r>
              <a:rPr lang="en-US" dirty="0" smtClean="0"/>
              <a:t>Notify only</a:t>
            </a:r>
          </a:p>
          <a:p>
            <a:pPr lvl="2"/>
            <a:r>
              <a:rPr lang="en-US" dirty="0" smtClean="0"/>
              <a:t>0 – </a:t>
            </a:r>
            <a:r>
              <a:rPr lang="en-US" dirty="0"/>
              <a:t>N</a:t>
            </a:r>
            <a:r>
              <a:rPr lang="en-US" dirty="0" smtClean="0"/>
              <a:t>o alarm</a:t>
            </a:r>
          </a:p>
          <a:p>
            <a:pPr lvl="2"/>
            <a:r>
              <a:rPr lang="en-US" dirty="0" smtClean="0"/>
              <a:t>1 – Alarm</a:t>
            </a:r>
          </a:p>
        </p:txBody>
      </p:sp>
    </p:spTree>
    <p:extLst>
      <p:ext uri="{BB962C8B-B14F-4D97-AF65-F5344CB8AC3E}">
        <p14:creationId xmlns:p14="http://schemas.microsoft.com/office/powerpoint/2010/main" val="142789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Unexpected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Getting Over-The-Air programming to work was slower than expected</a:t>
            </a:r>
          </a:p>
          <a:p>
            <a:pPr lvl="1"/>
            <a:r>
              <a:rPr lang="en-US" dirty="0" smtClean="0"/>
              <a:t>Needed a BL620 dongle for OTA to work (this was not immediately obvious)</a:t>
            </a:r>
          </a:p>
          <a:p>
            <a:pPr lvl="1"/>
            <a:r>
              <a:rPr lang="en-US" dirty="0" smtClean="0"/>
              <a:t>Development kit pin configuration example confusion</a:t>
            </a:r>
          </a:p>
          <a:p>
            <a:r>
              <a:rPr lang="en-US" dirty="0" smtClean="0"/>
              <a:t>Unable to get the MMA8653FC accelerometer on Dr. </a:t>
            </a:r>
            <a:r>
              <a:rPr lang="en-US" dirty="0" err="1" smtClean="0"/>
              <a:t>Jovanov’s</a:t>
            </a:r>
            <a:r>
              <a:rPr lang="en-US" dirty="0" smtClean="0"/>
              <a:t> development board to work</a:t>
            </a:r>
          </a:p>
          <a:p>
            <a:pPr lvl="1"/>
            <a:r>
              <a:rPr lang="en-US" dirty="0" smtClean="0"/>
              <a:t>Verified the I2C signals coming from the BL600 were correct</a:t>
            </a:r>
          </a:p>
          <a:p>
            <a:pPr lvl="1"/>
            <a:r>
              <a:rPr lang="en-US" dirty="0" smtClean="0"/>
              <a:t>Verified the BL600 could communicate over I2C to the capacitance-to-digital converter</a:t>
            </a:r>
          </a:p>
          <a:p>
            <a:pPr lvl="1"/>
            <a:r>
              <a:rPr lang="en-US" dirty="0" smtClean="0"/>
              <a:t>Tried 3 different development boards</a:t>
            </a:r>
          </a:p>
        </p:txBody>
      </p:sp>
    </p:spTree>
    <p:extLst>
      <p:ext uri="{BB962C8B-B14F-4D97-AF65-F5344CB8AC3E}">
        <p14:creationId xmlns:p14="http://schemas.microsoft.com/office/powerpoint/2010/main" val="314897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</a:t>
            </a:r>
            <a:r>
              <a:rPr lang="en-US" dirty="0" smtClean="0"/>
              <a:t>Project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capacitance-to-digital converter with a touch sensor attached to a water bottle</a:t>
            </a:r>
          </a:p>
          <a:p>
            <a:r>
              <a:rPr lang="en-US" dirty="0" smtClean="0"/>
              <a:t>Grasping the water bottle will be treated as the alarm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6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Verify the app can pair with the device when the device is powered</a:t>
            </a:r>
          </a:p>
          <a:p>
            <a:r>
              <a:rPr lang="en-US" dirty="0" smtClean="0"/>
              <a:t>Verify the device is shown to be initially disarmed in app</a:t>
            </a:r>
          </a:p>
          <a:p>
            <a:r>
              <a:rPr lang="en-US" dirty="0" smtClean="0"/>
              <a:t>Verify the device does not trigger an alarm when in disarm state</a:t>
            </a:r>
          </a:p>
          <a:p>
            <a:r>
              <a:rPr lang="en-US" dirty="0" smtClean="0"/>
              <a:t>Verify the device can be armed from app</a:t>
            </a:r>
          </a:p>
          <a:p>
            <a:r>
              <a:rPr lang="en-US" dirty="0" smtClean="0"/>
              <a:t>Verify the device triggers an alarm when in armed state</a:t>
            </a:r>
          </a:p>
          <a:p>
            <a:r>
              <a:rPr lang="en-US" dirty="0" smtClean="0"/>
              <a:t>Verify the alarm is triggered when the water bottle is grasped with the whole hand</a:t>
            </a:r>
          </a:p>
          <a:p>
            <a:r>
              <a:rPr lang="en-US" dirty="0" smtClean="0"/>
              <a:t>Verify the app alerts the user when the alarm is triggered</a:t>
            </a:r>
          </a:p>
          <a:p>
            <a:r>
              <a:rPr lang="en-US" dirty="0" smtClean="0"/>
              <a:t>Verify the app can disarm the device when it is in the alarm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1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271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Initial Project Approach</vt:lpstr>
      <vt:lpstr>BLE Profile Implementation</vt:lpstr>
      <vt:lpstr>Unexpected Issues</vt:lpstr>
      <vt:lpstr>Modified Project Approach</vt:lpstr>
      <vt:lpstr>Project Test Plan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CSDEV</dc:creator>
  <cp:lastModifiedBy>CSDEV</cp:lastModifiedBy>
  <cp:revision>52</cp:revision>
  <dcterms:created xsi:type="dcterms:W3CDTF">2015-11-24T02:14:30Z</dcterms:created>
  <dcterms:modified xsi:type="dcterms:W3CDTF">2015-11-24T04:25:08Z</dcterms:modified>
</cp:coreProperties>
</file>