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23" autoAdjust="0"/>
  </p:normalViewPr>
  <p:slideViewPr>
    <p:cSldViewPr snapToGrid="0" snapToObjects="1">
      <p:cViewPr varScale="1">
        <p:scale>
          <a:sx n="122" d="100"/>
          <a:sy n="122" d="100"/>
        </p:scale>
        <p:origin x="-1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7ACF-2890-A94E-A57E-F7353341123C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4B82-E3B9-BA4A-94CF-7AB7BA8B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9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7ACF-2890-A94E-A57E-F7353341123C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4B82-E3B9-BA4A-94CF-7AB7BA8B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2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7ACF-2890-A94E-A57E-F7353341123C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4B82-E3B9-BA4A-94CF-7AB7BA8B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5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7ACF-2890-A94E-A57E-F7353341123C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4B82-E3B9-BA4A-94CF-7AB7BA8B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3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7ACF-2890-A94E-A57E-F7353341123C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4B82-E3B9-BA4A-94CF-7AB7BA8B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9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7ACF-2890-A94E-A57E-F7353341123C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4B82-E3B9-BA4A-94CF-7AB7BA8B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7ACF-2890-A94E-A57E-F7353341123C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4B82-E3B9-BA4A-94CF-7AB7BA8B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0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7ACF-2890-A94E-A57E-F7353341123C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4B82-E3B9-BA4A-94CF-7AB7BA8B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6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7ACF-2890-A94E-A57E-F7353341123C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4B82-E3B9-BA4A-94CF-7AB7BA8B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0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7ACF-2890-A94E-A57E-F7353341123C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4B82-E3B9-BA4A-94CF-7AB7BA8B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6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7ACF-2890-A94E-A57E-F7353341123C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4B82-E3B9-BA4A-94CF-7AB7BA8B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3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17ACF-2890-A94E-A57E-F7353341123C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74B82-E3B9-BA4A-94CF-7AB7BA8B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2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327595" y="2871015"/>
            <a:ext cx="1569024" cy="8796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Ready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787815" y="2871447"/>
            <a:ext cx="1569024" cy="8796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Attempt to Pair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384421" y="4609592"/>
            <a:ext cx="1569024" cy="8796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Alarm</a:t>
            </a:r>
            <a:endParaRPr lang="en-US" dirty="0"/>
          </a:p>
        </p:txBody>
      </p:sp>
      <p:sp>
        <p:nvSpPr>
          <p:cNvPr id="10" name="Diamond 9"/>
          <p:cNvSpPr/>
          <p:nvPr/>
        </p:nvSpPr>
        <p:spPr>
          <a:xfrm>
            <a:off x="924202" y="4843832"/>
            <a:ext cx="2375810" cy="1290918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Is device still in alarm state?</a:t>
            </a:r>
            <a:endParaRPr lang="en-US" sz="1600" dirty="0"/>
          </a:p>
        </p:txBody>
      </p:sp>
      <p:sp>
        <p:nvSpPr>
          <p:cNvPr id="11" name="Diamond 10"/>
          <p:cNvSpPr/>
          <p:nvPr/>
        </p:nvSpPr>
        <p:spPr>
          <a:xfrm>
            <a:off x="924202" y="969632"/>
            <a:ext cx="2375810" cy="1290918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Connected?</a:t>
            </a:r>
            <a:endParaRPr lang="en-US" sz="1600" dirty="0"/>
          </a:p>
        </p:txBody>
      </p:sp>
      <p:sp>
        <p:nvSpPr>
          <p:cNvPr id="12" name="Diamond 11"/>
          <p:cNvSpPr/>
          <p:nvPr/>
        </p:nvSpPr>
        <p:spPr>
          <a:xfrm>
            <a:off x="5953445" y="960666"/>
            <a:ext cx="2375810" cy="1290918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Is device in alarm state?</a:t>
            </a:r>
            <a:endParaRPr lang="en-US" sz="1600" dirty="0"/>
          </a:p>
        </p:txBody>
      </p:sp>
      <p:cxnSp>
        <p:nvCxnSpPr>
          <p:cNvPr id="14" name="Straight Arrow Connector 13"/>
          <p:cNvCxnSpPr>
            <a:stCxn id="11" idx="2"/>
            <a:endCxn id="6" idx="0"/>
          </p:cNvCxnSpPr>
          <p:nvPr/>
        </p:nvCxnSpPr>
        <p:spPr>
          <a:xfrm>
            <a:off x="2112107" y="2260550"/>
            <a:ext cx="0" cy="610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  <a:endCxn id="12" idx="1"/>
          </p:cNvCxnSpPr>
          <p:nvPr/>
        </p:nvCxnSpPr>
        <p:spPr>
          <a:xfrm flipV="1">
            <a:off x="3300012" y="1606125"/>
            <a:ext cx="2653433" cy="8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2" idx="3"/>
            <a:endCxn id="8" idx="6"/>
          </p:cNvCxnSpPr>
          <p:nvPr/>
        </p:nvCxnSpPr>
        <p:spPr>
          <a:xfrm flipH="1">
            <a:off x="5953445" y="1606125"/>
            <a:ext cx="2375810" cy="3443317"/>
          </a:xfrm>
          <a:prstGeom prst="bentConnector3">
            <a:avLst>
              <a:gd name="adj1" fmla="val -962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2"/>
            <a:endCxn id="8" idx="4"/>
          </p:cNvCxnSpPr>
          <p:nvPr/>
        </p:nvCxnSpPr>
        <p:spPr>
          <a:xfrm rot="5400000" flipH="1" flipV="1">
            <a:off x="3317790" y="4283608"/>
            <a:ext cx="645459" cy="3056826"/>
          </a:xfrm>
          <a:prstGeom prst="bentConnector3">
            <a:avLst>
              <a:gd name="adj1" fmla="val -3541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8" idx="3"/>
            <a:endCxn id="10" idx="3"/>
          </p:cNvCxnSpPr>
          <p:nvPr/>
        </p:nvCxnSpPr>
        <p:spPr>
          <a:xfrm rot="5400000">
            <a:off x="3892692" y="4767783"/>
            <a:ext cx="128829" cy="1314187"/>
          </a:xfrm>
          <a:prstGeom prst="bentConnector4">
            <a:avLst>
              <a:gd name="adj1" fmla="val 177445"/>
              <a:gd name="adj2" fmla="val 5874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1"/>
            <a:endCxn id="6" idx="3"/>
          </p:cNvCxnSpPr>
          <p:nvPr/>
        </p:nvCxnSpPr>
        <p:spPr>
          <a:xfrm rot="10800000" flipH="1">
            <a:off x="924201" y="3621885"/>
            <a:ext cx="633171" cy="1867406"/>
          </a:xfrm>
          <a:prstGeom prst="bentConnector4">
            <a:avLst>
              <a:gd name="adj1" fmla="val -36104"/>
              <a:gd name="adj2" fmla="val 6383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6" idx="2"/>
            <a:endCxn id="11" idx="0"/>
          </p:cNvCxnSpPr>
          <p:nvPr/>
        </p:nvCxnSpPr>
        <p:spPr>
          <a:xfrm rot="10800000" flipH="1">
            <a:off x="1327595" y="969633"/>
            <a:ext cx="784512" cy="2341233"/>
          </a:xfrm>
          <a:prstGeom prst="bentConnector4">
            <a:avLst>
              <a:gd name="adj1" fmla="val -80559"/>
              <a:gd name="adj2" fmla="val 10976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6"/>
            <a:endCxn id="7" idx="2"/>
          </p:cNvCxnSpPr>
          <p:nvPr/>
        </p:nvCxnSpPr>
        <p:spPr>
          <a:xfrm>
            <a:off x="2896619" y="3310865"/>
            <a:ext cx="1891196" cy="4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1" idx="0"/>
          </p:cNvCxnSpPr>
          <p:nvPr/>
        </p:nvCxnSpPr>
        <p:spPr>
          <a:xfrm>
            <a:off x="2112106" y="437246"/>
            <a:ext cx="1" cy="532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7" idx="6"/>
            <a:endCxn id="6" idx="5"/>
          </p:cNvCxnSpPr>
          <p:nvPr/>
        </p:nvCxnSpPr>
        <p:spPr>
          <a:xfrm flipH="1">
            <a:off x="2666841" y="3311297"/>
            <a:ext cx="3689998" cy="310588"/>
          </a:xfrm>
          <a:prstGeom prst="bentConnector4">
            <a:avLst>
              <a:gd name="adj1" fmla="val -6195"/>
              <a:gd name="adj2" fmla="val 21522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6" idx="4"/>
            <a:endCxn id="8" idx="0"/>
          </p:cNvCxnSpPr>
          <p:nvPr/>
        </p:nvCxnSpPr>
        <p:spPr>
          <a:xfrm rot="16200000" flipH="1">
            <a:off x="3211081" y="2651740"/>
            <a:ext cx="858878" cy="305682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8" idx="6"/>
            <a:endCxn id="8" idx="5"/>
          </p:cNvCxnSpPr>
          <p:nvPr/>
        </p:nvCxnSpPr>
        <p:spPr>
          <a:xfrm flipH="1">
            <a:off x="5723667" y="5049442"/>
            <a:ext cx="229778" cy="311020"/>
          </a:xfrm>
          <a:prstGeom prst="curvedConnector4">
            <a:avLst>
              <a:gd name="adj1" fmla="val -253525"/>
              <a:gd name="adj2" fmla="val 26513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8" idx="1"/>
            <a:endCxn id="8" idx="2"/>
          </p:cNvCxnSpPr>
          <p:nvPr/>
        </p:nvCxnSpPr>
        <p:spPr>
          <a:xfrm rot="16200000" flipH="1" flipV="1">
            <a:off x="4343799" y="4779042"/>
            <a:ext cx="311021" cy="229778"/>
          </a:xfrm>
          <a:prstGeom prst="curvedConnector4">
            <a:avLst>
              <a:gd name="adj1" fmla="val -114921"/>
              <a:gd name="adj2" fmla="val 29009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6" idx="2"/>
            <a:endCxn id="6" idx="1"/>
          </p:cNvCxnSpPr>
          <p:nvPr/>
        </p:nvCxnSpPr>
        <p:spPr>
          <a:xfrm rot="10800000" flipH="1">
            <a:off x="1327595" y="2999845"/>
            <a:ext cx="229778" cy="311021"/>
          </a:xfrm>
          <a:prstGeom prst="curvedConnector4">
            <a:avLst>
              <a:gd name="adj1" fmla="val -185567"/>
              <a:gd name="adj2" fmla="val 21826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327595" y="98692"/>
            <a:ext cx="1569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Startup</a:t>
            </a:r>
            <a:endParaRPr lang="en-US" sz="1600" dirty="0"/>
          </a:p>
        </p:txBody>
      </p:sp>
      <p:sp>
        <p:nvSpPr>
          <p:cNvPr id="96" name="TextBox 95"/>
          <p:cNvSpPr txBox="1"/>
          <p:nvPr/>
        </p:nvSpPr>
        <p:spPr>
          <a:xfrm>
            <a:off x="3679739" y="1204054"/>
            <a:ext cx="1868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Get device info</a:t>
            </a:r>
            <a:endParaRPr lang="en-US" sz="1600" dirty="0"/>
          </a:p>
        </p:txBody>
      </p:sp>
      <p:sp>
        <p:nvSpPr>
          <p:cNvPr id="97" name="TextBox 96"/>
          <p:cNvSpPr txBox="1"/>
          <p:nvPr/>
        </p:nvSpPr>
        <p:spPr>
          <a:xfrm rot="16200000">
            <a:off x="-607539" y="1882380"/>
            <a:ext cx="2098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Connect to a device</a:t>
            </a:r>
            <a:endParaRPr lang="en-US" sz="1600" dirty="0"/>
          </a:p>
        </p:txBody>
      </p:sp>
      <p:sp>
        <p:nvSpPr>
          <p:cNvPr id="98" name="TextBox 97"/>
          <p:cNvSpPr txBox="1"/>
          <p:nvPr/>
        </p:nvSpPr>
        <p:spPr>
          <a:xfrm>
            <a:off x="754265" y="2110831"/>
            <a:ext cx="114666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Send commands</a:t>
            </a:r>
            <a:endParaRPr lang="en-US" sz="1600" dirty="0"/>
          </a:p>
        </p:txBody>
      </p:sp>
      <p:sp>
        <p:nvSpPr>
          <p:cNvPr id="99" name="TextBox 98"/>
          <p:cNvSpPr txBox="1"/>
          <p:nvPr/>
        </p:nvSpPr>
        <p:spPr>
          <a:xfrm>
            <a:off x="2809964" y="4446032"/>
            <a:ext cx="114666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Send commands</a:t>
            </a:r>
            <a:endParaRPr lang="en-US" sz="1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300013" y="1204054"/>
            <a:ext cx="381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262737" y="1226711"/>
            <a:ext cx="381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257938" y="5965474"/>
            <a:ext cx="381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89117" y="5556936"/>
            <a:ext cx="381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</a:t>
            </a:r>
            <a:endParaRPr lang="en-US" sz="16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112106" y="2197005"/>
            <a:ext cx="381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</a:t>
            </a:r>
            <a:endParaRPr lang="en-US" sz="16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141350" y="2231312"/>
            <a:ext cx="381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</a:t>
            </a:r>
            <a:endParaRPr lang="en-US" sz="1600" dirty="0"/>
          </a:p>
        </p:txBody>
      </p:sp>
      <p:sp>
        <p:nvSpPr>
          <p:cNvPr id="112" name="TextBox 111"/>
          <p:cNvSpPr txBox="1"/>
          <p:nvPr/>
        </p:nvSpPr>
        <p:spPr>
          <a:xfrm>
            <a:off x="2897679" y="2999845"/>
            <a:ext cx="1868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Add device</a:t>
            </a:r>
            <a:endParaRPr lang="en-US" sz="1600" dirty="0"/>
          </a:p>
        </p:txBody>
      </p:sp>
      <p:cxnSp>
        <p:nvCxnSpPr>
          <p:cNvPr id="114" name="Elbow Connector 113"/>
          <p:cNvCxnSpPr>
            <a:stCxn id="12" idx="2"/>
            <a:endCxn id="6" idx="0"/>
          </p:cNvCxnSpPr>
          <p:nvPr/>
        </p:nvCxnSpPr>
        <p:spPr>
          <a:xfrm rot="5400000">
            <a:off x="4317014" y="46678"/>
            <a:ext cx="619431" cy="502924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460334" y="5373945"/>
            <a:ext cx="21835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Miss keep alive or receive alarm message – add to alarming devices list</a:t>
            </a:r>
            <a:endParaRPr lang="en-US" sz="16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300012" y="5626920"/>
            <a:ext cx="159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Disarm device</a:t>
            </a:r>
            <a:endParaRPr lang="en-US" sz="1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402859" y="4199811"/>
            <a:ext cx="2926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Miss keep alive or receive alarm message – add to alarming devices list</a:t>
            </a:r>
            <a:endParaRPr lang="en-US" sz="1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6568793" y="3283331"/>
            <a:ext cx="128044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Paired – add device to list</a:t>
            </a:r>
            <a:endParaRPr lang="en-US" sz="1600" dirty="0"/>
          </a:p>
        </p:txBody>
      </p:sp>
      <p:cxnSp>
        <p:nvCxnSpPr>
          <p:cNvPr id="120" name="Straight Arrow Connector 119"/>
          <p:cNvCxnSpPr>
            <a:stCxn id="7" idx="3"/>
            <a:endCxn id="6" idx="5"/>
          </p:cNvCxnSpPr>
          <p:nvPr/>
        </p:nvCxnSpPr>
        <p:spPr>
          <a:xfrm flipH="1" flipV="1">
            <a:off x="2666841" y="3621885"/>
            <a:ext cx="2350752" cy="4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022164" y="3540145"/>
            <a:ext cx="1868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Timeout</a:t>
            </a:r>
            <a:endParaRPr lang="en-US" sz="1600" dirty="0"/>
          </a:p>
        </p:txBody>
      </p:sp>
      <p:sp>
        <p:nvSpPr>
          <p:cNvPr id="123" name="TextBox 122"/>
          <p:cNvSpPr txBox="1"/>
          <p:nvPr/>
        </p:nvSpPr>
        <p:spPr>
          <a:xfrm>
            <a:off x="2150222" y="384857"/>
            <a:ext cx="20762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Attempt to connect to all known devices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87787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82</Words>
  <Application>Microsoft Macintosh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Wilkes</dc:creator>
  <cp:lastModifiedBy>Jonathan Wilkes</cp:lastModifiedBy>
  <cp:revision>35</cp:revision>
  <dcterms:created xsi:type="dcterms:W3CDTF">2015-10-20T23:59:48Z</dcterms:created>
  <dcterms:modified xsi:type="dcterms:W3CDTF">2015-10-21T00:54:33Z</dcterms:modified>
</cp:coreProperties>
</file>