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Attachable Motion-Detector Security System (</a:t>
            </a:r>
            <a:r>
              <a:rPr lang="en-US" dirty="0" err="1" smtClean="0"/>
              <a:t>AMDeSS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working on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Progress/Next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BL600 and smartphone communicating via BLE profiles/services</a:t>
            </a:r>
          </a:p>
          <a:p>
            <a:r>
              <a:rPr lang="en-US" dirty="0" smtClean="0"/>
              <a:t>Define the set of BLE services that will be used when operating over BLE</a:t>
            </a:r>
          </a:p>
          <a:p>
            <a:r>
              <a:rPr lang="en-US" dirty="0" smtClean="0"/>
              <a:t>Implement app user interface</a:t>
            </a:r>
          </a:p>
          <a:p>
            <a:r>
              <a:rPr lang="en-US" dirty="0" smtClean="0"/>
              <a:t>Interface with accelerometer from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remainder of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pair/bond with BL600 via smartphone (10/24)</a:t>
            </a:r>
          </a:p>
          <a:p>
            <a:r>
              <a:rPr lang="en-US" dirty="0" smtClean="0"/>
              <a:t>User can arm/disarm device (10/24)</a:t>
            </a:r>
          </a:p>
          <a:p>
            <a:r>
              <a:rPr lang="en-US" dirty="0" smtClean="0"/>
              <a:t>Get OTA programming working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(11/1)</a:t>
            </a:r>
          </a:p>
          <a:p>
            <a:r>
              <a:rPr lang="en-US" dirty="0" smtClean="0"/>
              <a:t>User is notified when the BL600 detects motion (11/7)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 can name device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 can add multiple devices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Wifi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are the requirements/expectations for the paper?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Which goals are critical and which are stretch goals?</a:t>
            </a:r>
          </a:p>
        </p:txBody>
      </p:sp>
    </p:spTree>
    <p:extLst>
      <p:ext uri="{BB962C8B-B14F-4D97-AF65-F5344CB8AC3E}">
        <p14:creationId xmlns:p14="http://schemas.microsoft.com/office/powerpoint/2010/main" val="27561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What we’ve accomplished so far</a:t>
            </a:r>
          </a:p>
          <a:p>
            <a:r>
              <a:rPr lang="en-US" dirty="0" smtClean="0"/>
              <a:t>What we’re working on now</a:t>
            </a:r>
          </a:p>
          <a:p>
            <a:r>
              <a:rPr lang="en-US" dirty="0" smtClean="0"/>
              <a:t>Goals for the remainder of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Concept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 physically attachable, motion-detecting security module that the user can interact with via a smartphone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configures </a:t>
            </a:r>
            <a:r>
              <a:rPr lang="en-US" dirty="0" err="1" smtClean="0"/>
              <a:t>AMDeSS</a:t>
            </a:r>
            <a:r>
              <a:rPr lang="en-US" dirty="0" smtClean="0"/>
              <a:t> device via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attaches </a:t>
            </a:r>
            <a:r>
              <a:rPr lang="en-US" dirty="0" err="1" smtClean="0"/>
              <a:t>AMDeSS</a:t>
            </a:r>
            <a:r>
              <a:rPr lang="en-US" dirty="0" smtClean="0"/>
              <a:t> device in desired location (on door, window,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arms the </a:t>
            </a:r>
            <a:r>
              <a:rPr lang="en-US" dirty="0" err="1" smtClean="0"/>
              <a:t>AMDeSS</a:t>
            </a:r>
            <a:r>
              <a:rPr lang="en-US" dirty="0" smtClean="0"/>
              <a:t> device from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AMDeSS</a:t>
            </a:r>
            <a:r>
              <a:rPr lang="en-US" dirty="0" smtClean="0"/>
              <a:t> device is physically displaced, an alert is sent to the smartphone app and the user is notified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acknowledges the alert/disarms the </a:t>
            </a:r>
            <a:r>
              <a:rPr lang="en-US" dirty="0" err="1" smtClean="0"/>
              <a:t>AMDeSS</a:t>
            </a:r>
            <a:r>
              <a:rPr lang="en-US" dirty="0" smtClean="0"/>
              <a:t> device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takes appropriate action at his discretion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Ignore alert and re-arm device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Command </a:t>
            </a:r>
            <a:r>
              <a:rPr lang="en-US" dirty="0" err="1" smtClean="0"/>
              <a:t>AMDeSS</a:t>
            </a:r>
            <a:r>
              <a:rPr lang="en-US" dirty="0" smtClean="0"/>
              <a:t> device to panic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Silence </a:t>
            </a:r>
            <a:r>
              <a:rPr lang="en-US" dirty="0" err="1" smtClean="0"/>
              <a:t>AMDeSS</a:t>
            </a:r>
            <a:r>
              <a:rPr lang="en-US" dirty="0" smtClean="0"/>
              <a:t> device (if already in panic mode)</a:t>
            </a:r>
          </a:p>
        </p:txBody>
      </p:sp>
    </p:spTree>
    <p:extLst>
      <p:ext uri="{BB962C8B-B14F-4D97-AF65-F5344CB8AC3E}">
        <p14:creationId xmlns:p14="http://schemas.microsoft.com/office/powerpoint/2010/main" val="2502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Started with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pPr lvl="1"/>
            <a:r>
              <a:rPr lang="en-US" dirty="0" smtClean="0"/>
              <a:t>Attempted Bluetooth connection – device recognized on Laird app</a:t>
            </a:r>
          </a:p>
          <a:p>
            <a:pPr lvl="1"/>
            <a:r>
              <a:rPr lang="en-US" dirty="0" smtClean="0"/>
              <a:t>Considered trying to program over UART through Teensy board (bad idea)</a:t>
            </a:r>
          </a:p>
          <a:p>
            <a:pPr lvl="1"/>
            <a:r>
              <a:rPr lang="en-US" dirty="0" smtClean="0"/>
              <a:t>Realized we did not have a way to determine whether or not OTA programming attempts were successful.</a:t>
            </a:r>
          </a:p>
          <a:p>
            <a:pPr lvl="1"/>
            <a:r>
              <a:rPr lang="en-US" dirty="0" smtClean="0"/>
              <a:t>Decided we needed to start with the Laird development board and then move to OTA programming later</a:t>
            </a:r>
          </a:p>
          <a:p>
            <a:r>
              <a:rPr lang="en-US" dirty="0" smtClean="0"/>
              <a:t>Obtained the Laird development board for the BL600 module</a:t>
            </a:r>
          </a:p>
          <a:p>
            <a:r>
              <a:rPr lang="en-US" dirty="0" smtClean="0"/>
              <a:t>Started learning the Android environment for the smartphone app</a:t>
            </a:r>
          </a:p>
          <a:p>
            <a:r>
              <a:rPr lang="en-US" dirty="0" smtClean="0"/>
              <a:t>Started learning the </a:t>
            </a:r>
            <a:r>
              <a:rPr lang="en-US" dirty="0" err="1" smtClean="0"/>
              <a:t>smartBASIC</a:t>
            </a:r>
            <a:r>
              <a:rPr lang="en-US" dirty="0" smtClean="0"/>
              <a:t> language and APIs for the BL600</a:t>
            </a:r>
          </a:p>
          <a:p>
            <a:r>
              <a:rPr lang="en-US" dirty="0" smtClean="0"/>
              <a:t>Developed state diagrams for the sensor device and the smartphone</a:t>
            </a:r>
          </a:p>
          <a:p>
            <a:r>
              <a:rPr lang="en-US" dirty="0" smtClean="0"/>
              <a:t>Learned the basics of BLE communication</a:t>
            </a:r>
          </a:p>
          <a:p>
            <a:pPr lvl="1"/>
            <a:r>
              <a:rPr lang="en-US" dirty="0" smtClean="0"/>
              <a:t>General protocol overview</a:t>
            </a:r>
          </a:p>
          <a:p>
            <a:pPr lvl="1"/>
            <a:r>
              <a:rPr lang="en-US" dirty="0" smtClean="0"/>
              <a:t>Android BLE API</a:t>
            </a:r>
          </a:p>
          <a:p>
            <a:pPr lvl="1"/>
            <a:r>
              <a:rPr lang="en-US" dirty="0" err="1" smtClean="0"/>
              <a:t>smartBASIC</a:t>
            </a:r>
            <a:r>
              <a:rPr lang="en-US" dirty="0" smtClean="0"/>
              <a:t> BLE API</a:t>
            </a:r>
          </a:p>
          <a:p>
            <a:pPr lvl="1"/>
            <a:r>
              <a:rPr lang="en-US" dirty="0" smtClean="0"/>
              <a:t>Pairing vs. bonding</a:t>
            </a:r>
          </a:p>
          <a:p>
            <a:r>
              <a:rPr lang="en-US" dirty="0" smtClean="0"/>
              <a:t>Successfully advertised over BLE from BL600 to smartphone</a:t>
            </a:r>
          </a:p>
          <a:p>
            <a:r>
              <a:rPr lang="en-US" dirty="0" smtClean="0"/>
              <a:t>Successfully paired BL600 with smartphone</a:t>
            </a:r>
          </a:p>
        </p:txBody>
      </p:sp>
    </p:spTree>
    <p:extLst>
      <p:ext uri="{BB962C8B-B14F-4D97-AF65-F5344CB8AC3E}">
        <p14:creationId xmlns:p14="http://schemas.microsoft.com/office/powerpoint/2010/main" val="3562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Smartphone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11"/>
            <a:ext cx="10515600" cy="1325563"/>
          </a:xfrm>
        </p:spPr>
        <p:txBody>
          <a:bodyPr/>
          <a:lstStyle/>
          <a:p>
            <a:r>
              <a:rPr lang="en-US" dirty="0" smtClean="0"/>
              <a:t>Sensor Device State Diagram</a:t>
            </a:r>
            <a:endParaRPr lang="en-US" dirty="0"/>
          </a:p>
        </p:txBody>
      </p:sp>
      <p:sp>
        <p:nvSpPr>
          <p:cNvPr id="32" name="Diamond 2"/>
          <p:cNvSpPr>
            <a:spLocks noChangeArrowheads="1"/>
          </p:cNvSpPr>
          <p:nvPr/>
        </p:nvSpPr>
        <p:spPr bwMode="auto">
          <a:xfrm>
            <a:off x="835621" y="1106984"/>
            <a:ext cx="1788995" cy="11259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paired with a master?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1133219" y="3449970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5503828" y="3422067"/>
            <a:ext cx="1193800" cy="6889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133219" y="5494442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9264837" y="5022284"/>
            <a:ext cx="1193800" cy="688975"/>
          </a:xfrm>
          <a:prstGeom prst="ellips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Armed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9264837" y="1903132"/>
            <a:ext cx="1193800" cy="68897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1730119" y="2232884"/>
            <a:ext cx="0" cy="12170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35" idx="0"/>
          </p:cNvCxnSpPr>
          <p:nvPr/>
        </p:nvCxnSpPr>
        <p:spPr>
          <a:xfrm>
            <a:off x="1730119" y="4138945"/>
            <a:ext cx="0" cy="13554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3"/>
            <a:endCxn id="34" idx="0"/>
          </p:cNvCxnSpPr>
          <p:nvPr/>
        </p:nvCxnSpPr>
        <p:spPr>
          <a:xfrm>
            <a:off x="2624616" y="1669934"/>
            <a:ext cx="3476112" cy="175213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5" idx="6"/>
            <a:endCxn id="33" idx="6"/>
          </p:cNvCxnSpPr>
          <p:nvPr/>
        </p:nvCxnSpPr>
        <p:spPr>
          <a:xfrm flipV="1">
            <a:off x="2327019" y="3794458"/>
            <a:ext cx="12700" cy="2044472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4"/>
            <a:endCxn id="34" idx="3"/>
          </p:cNvCxnSpPr>
          <p:nvPr/>
        </p:nvCxnSpPr>
        <p:spPr>
          <a:xfrm rot="5400000" flipH="1" flipV="1">
            <a:off x="2617750" y="3122512"/>
            <a:ext cx="2173273" cy="3948537"/>
          </a:xfrm>
          <a:prstGeom prst="curvedConnector3">
            <a:avLst>
              <a:gd name="adj1" fmla="val -1051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36" idx="2"/>
          </p:cNvCxnSpPr>
          <p:nvPr/>
        </p:nvCxnSpPr>
        <p:spPr>
          <a:xfrm>
            <a:off x="6522800" y="4010144"/>
            <a:ext cx="2742037" cy="13566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4"/>
            <a:endCxn id="34" idx="4"/>
          </p:cNvCxnSpPr>
          <p:nvPr/>
        </p:nvCxnSpPr>
        <p:spPr>
          <a:xfrm rot="5400000" flipH="1">
            <a:off x="7181124" y="3030647"/>
            <a:ext cx="1600217" cy="3761009"/>
          </a:xfrm>
          <a:prstGeom prst="curvedConnector3">
            <a:avLst>
              <a:gd name="adj1" fmla="val -1428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37" idx="4"/>
          </p:cNvCxnSpPr>
          <p:nvPr/>
        </p:nvCxnSpPr>
        <p:spPr>
          <a:xfrm flipV="1">
            <a:off x="9861737" y="2592107"/>
            <a:ext cx="0" cy="24301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7" idx="2"/>
            <a:endCxn id="34" idx="7"/>
          </p:cNvCxnSpPr>
          <p:nvPr/>
        </p:nvCxnSpPr>
        <p:spPr>
          <a:xfrm rot="10800000" flipV="1">
            <a:off x="6522801" y="2247619"/>
            <a:ext cx="2742037" cy="127534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238245" y="2667104"/>
            <a:ext cx="1193800" cy="479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Command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urved Connector 47"/>
          <p:cNvCxnSpPr>
            <a:stCxn id="34" idx="2"/>
            <a:endCxn id="47" idx="2"/>
          </p:cNvCxnSpPr>
          <p:nvPr/>
        </p:nvCxnSpPr>
        <p:spPr>
          <a:xfrm rot="10800000">
            <a:off x="3835146" y="3146137"/>
            <a:ext cx="1668683" cy="62041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7" idx="0"/>
            <a:endCxn id="34" idx="1"/>
          </p:cNvCxnSpPr>
          <p:nvPr/>
        </p:nvCxnSpPr>
        <p:spPr>
          <a:xfrm rot="16200000" flipH="1">
            <a:off x="4328969" y="2173279"/>
            <a:ext cx="855861" cy="1843511"/>
          </a:xfrm>
          <a:prstGeom prst="curvedConnector3">
            <a:avLst>
              <a:gd name="adj1" fmla="val -267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58725" y="13790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33242" y="22273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174" y="4261191"/>
            <a:ext cx="110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Button press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574265" y="52128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Timeout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259203">
            <a:off x="1568073" y="6399158"/>
            <a:ext cx="277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Paired/connected with smartphone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0142" y="3740028"/>
            <a:ext cx="1597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received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324001" y="216129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completed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586541">
            <a:off x="6542782" y="4145966"/>
            <a:ext cx="192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Arm command received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21391675">
            <a:off x="7724430" y="591816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20996688">
            <a:off x="7124386" y="202707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913874" y="4662804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Accelerometer 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450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Midterm Progress Report</vt:lpstr>
      <vt:lpstr>Outline</vt:lpstr>
      <vt:lpstr>The AMDeSS Concept</vt:lpstr>
      <vt:lpstr>AMDeSS Concept Summary</vt:lpstr>
      <vt:lpstr>AMDeSS Use Case</vt:lpstr>
      <vt:lpstr>What we’ve done so far</vt:lpstr>
      <vt:lpstr>Accomplishments</vt:lpstr>
      <vt:lpstr>Smartphone State Diagram</vt:lpstr>
      <vt:lpstr>Sensor Device State Diagram</vt:lpstr>
      <vt:lpstr>What we’re working on now</vt:lpstr>
      <vt:lpstr>Tasks In Progress/Next Steps</vt:lpstr>
      <vt:lpstr>Where we’re going</vt:lpstr>
      <vt:lpstr>Goals for remainder of semester</vt:lpstr>
      <vt:lpstr>Outstanding Issues/Questions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CSDEV</cp:lastModifiedBy>
  <cp:revision>52</cp:revision>
  <dcterms:created xsi:type="dcterms:W3CDTF">2015-10-20T23:28:31Z</dcterms:created>
  <dcterms:modified xsi:type="dcterms:W3CDTF">2015-10-22T00:06:23Z</dcterms:modified>
</cp:coreProperties>
</file>