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3" autoAdjust="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7ACF-2890-A94E-A57E-F7353341123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4B82-E3B9-BA4A-94CF-7AB7BA8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304172" y="2871015"/>
            <a:ext cx="1569024" cy="879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87815" y="2260550"/>
            <a:ext cx="1569024" cy="879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Attempt to Pair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84421" y="4609592"/>
            <a:ext cx="1569024" cy="879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924202" y="4060144"/>
            <a:ext cx="2375810" cy="129091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Is device still in alarm state?</a:t>
            </a:r>
            <a:endParaRPr lang="en-US" sz="1600" dirty="0"/>
          </a:p>
        </p:txBody>
      </p:sp>
      <p:sp>
        <p:nvSpPr>
          <p:cNvPr id="11" name="Diamond 10"/>
          <p:cNvSpPr/>
          <p:nvPr/>
        </p:nvSpPr>
        <p:spPr>
          <a:xfrm>
            <a:off x="924202" y="969632"/>
            <a:ext cx="2375810" cy="129091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Connected?</a:t>
            </a:r>
            <a:endParaRPr lang="en-US" sz="1600" dirty="0"/>
          </a:p>
        </p:txBody>
      </p:sp>
      <p:sp>
        <p:nvSpPr>
          <p:cNvPr id="12" name="Diamond 11"/>
          <p:cNvSpPr/>
          <p:nvPr/>
        </p:nvSpPr>
        <p:spPr>
          <a:xfrm>
            <a:off x="5953445" y="1002308"/>
            <a:ext cx="2375810" cy="129091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Is device in alarm state?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 flipH="1">
            <a:off x="2088684" y="2260550"/>
            <a:ext cx="23423" cy="610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3300012" y="1615091"/>
            <a:ext cx="2653433" cy="32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3"/>
            <a:endCxn id="8" idx="6"/>
          </p:cNvCxnSpPr>
          <p:nvPr/>
        </p:nvCxnSpPr>
        <p:spPr>
          <a:xfrm flipH="1">
            <a:off x="5953445" y="1647767"/>
            <a:ext cx="2375810" cy="3401675"/>
          </a:xfrm>
          <a:prstGeom prst="bentConnector3">
            <a:avLst>
              <a:gd name="adj1" fmla="val -96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8" idx="4"/>
          </p:cNvCxnSpPr>
          <p:nvPr/>
        </p:nvCxnSpPr>
        <p:spPr>
          <a:xfrm rot="16200000" flipH="1">
            <a:off x="3571406" y="3891763"/>
            <a:ext cx="138229" cy="3056826"/>
          </a:xfrm>
          <a:prstGeom prst="bentConnector3">
            <a:avLst>
              <a:gd name="adj1" fmla="val 2653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8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Wilkes</dc:creator>
  <cp:lastModifiedBy>Jonathan Wilkes</cp:lastModifiedBy>
  <cp:revision>6</cp:revision>
  <dcterms:created xsi:type="dcterms:W3CDTF">2015-10-20T23:59:48Z</dcterms:created>
  <dcterms:modified xsi:type="dcterms:W3CDTF">2015-10-21T00:17:03Z</dcterms:modified>
</cp:coreProperties>
</file>