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3" r:id="rId5"/>
    <p:sldId id="262" r:id="rId6"/>
    <p:sldId id="261" r:id="rId7"/>
    <p:sldId id="264" r:id="rId8"/>
    <p:sldId id="258" r:id="rId9"/>
    <p:sldId id="272" r:id="rId10"/>
    <p:sldId id="260" r:id="rId11"/>
    <p:sldId id="265" r:id="rId12"/>
    <p:sldId id="266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8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4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81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1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8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28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9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0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47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5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DDF-1FD0-49AC-B178-F837BBBC3C76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34D5B-2B9F-402B-9F01-68C655D4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DDF-1FD0-49AC-B178-F837BBBC3C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34D5B-2B9F-402B-9F01-68C655D4FA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8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Attachable Motion-Detector Security System (</a:t>
            </a:r>
            <a:r>
              <a:rPr lang="en-US" dirty="0" err="1" smtClean="0"/>
              <a:t>AMDeSS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working on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In Progress/Next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BL600 and smartphone communicating via BLE profiles/services</a:t>
            </a:r>
          </a:p>
          <a:p>
            <a:r>
              <a:rPr lang="en-US" dirty="0" smtClean="0"/>
              <a:t>Define the set of services that will be used when operating over BLE</a:t>
            </a:r>
          </a:p>
          <a:p>
            <a:r>
              <a:rPr lang="en-US" dirty="0" smtClean="0"/>
              <a:t>Try to get the BL600 module on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 set up so that it can be reprogrammed OTA as we progress</a:t>
            </a:r>
          </a:p>
          <a:p>
            <a:r>
              <a:rPr lang="en-US" dirty="0" smtClean="0"/>
              <a:t>Implement app user interface</a:t>
            </a:r>
          </a:p>
          <a:p>
            <a:r>
              <a:rPr lang="en-US" dirty="0" smtClean="0"/>
              <a:t>Interface with accelerometer from BL600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remainder of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can pair with device via smartphone (app/device)</a:t>
            </a:r>
          </a:p>
          <a:p>
            <a:r>
              <a:rPr lang="en-US" dirty="0" smtClean="0"/>
              <a:t>User can arm/disarm device (app/device)</a:t>
            </a:r>
          </a:p>
          <a:p>
            <a:r>
              <a:rPr lang="en-US" dirty="0" smtClean="0"/>
              <a:t>Get OTA programming working on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 (device)</a:t>
            </a:r>
          </a:p>
          <a:p>
            <a:r>
              <a:rPr lang="en-US" dirty="0" smtClean="0"/>
              <a:t>User is notified when the armed device detects motion (app/device)</a:t>
            </a:r>
          </a:p>
          <a:p>
            <a:r>
              <a:rPr lang="en-US" dirty="0" smtClean="0"/>
              <a:t>User can name device (app/device)</a:t>
            </a:r>
          </a:p>
          <a:p>
            <a:r>
              <a:rPr lang="en-US" dirty="0" smtClean="0"/>
              <a:t>User can view device diagnostics (app/device)</a:t>
            </a:r>
          </a:p>
          <a:p>
            <a:r>
              <a:rPr lang="en-US" dirty="0" smtClean="0"/>
              <a:t>Write project paper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add multiple devices</a:t>
            </a:r>
          </a:p>
          <a:p>
            <a:r>
              <a:rPr lang="en-US" dirty="0" smtClean="0"/>
              <a:t>Enable encrypted communication</a:t>
            </a:r>
          </a:p>
          <a:p>
            <a:r>
              <a:rPr lang="en-US" dirty="0" smtClean="0"/>
              <a:t>Enable </a:t>
            </a:r>
            <a:r>
              <a:rPr lang="en-US" dirty="0" err="1" smtClean="0"/>
              <a:t>Wifi</a:t>
            </a:r>
            <a:r>
              <a:rPr lang="en-US" dirty="0" smtClean="0"/>
              <a:t> mode as an alternate to BLE</a:t>
            </a:r>
          </a:p>
          <a:p>
            <a:r>
              <a:rPr lang="en-US" dirty="0" smtClean="0"/>
              <a:t>Add LED/buzzer to device platform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AMDeSS</a:t>
            </a:r>
            <a:r>
              <a:rPr lang="en-US" dirty="0" smtClean="0"/>
              <a:t> Concept</a:t>
            </a:r>
          </a:p>
          <a:p>
            <a:r>
              <a:rPr lang="en-US" dirty="0" smtClean="0"/>
              <a:t>What we’ve accomplished so far</a:t>
            </a:r>
          </a:p>
          <a:p>
            <a:r>
              <a:rPr lang="en-US" dirty="0" smtClean="0"/>
              <a:t>What we’re working on now</a:t>
            </a:r>
          </a:p>
          <a:p>
            <a:r>
              <a:rPr lang="en-US" dirty="0" smtClean="0"/>
              <a:t>Where we’re going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AMDeSS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AMDeSS</a:t>
            </a:r>
            <a:r>
              <a:rPr lang="en-US" dirty="0" smtClean="0"/>
              <a:t> Concept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AMDeSS</a:t>
            </a:r>
            <a:r>
              <a:rPr lang="en-US" dirty="0" smtClean="0"/>
              <a:t> is a physically attachable, motion-detecting security module that the user can interact with via a smartphone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AMDeSS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configures the device via smartphone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attaches </a:t>
            </a:r>
            <a:r>
              <a:rPr lang="en-US" dirty="0" smtClean="0"/>
              <a:t>the </a:t>
            </a:r>
            <a:r>
              <a:rPr lang="en-US" dirty="0" smtClean="0"/>
              <a:t>device in desired location (on door, window,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arms the device from smartphone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 smtClean="0"/>
              <a:t>the </a:t>
            </a:r>
            <a:r>
              <a:rPr lang="en-US" dirty="0" smtClean="0"/>
              <a:t>device is physically displaced, an alert is sent to the smartphone app and the user is notified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acknowledges the alert/disarms the device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takes appropriate action at his discretion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Ignore alert and re-arm device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Command </a:t>
            </a:r>
            <a:r>
              <a:rPr lang="en-US" dirty="0" smtClean="0"/>
              <a:t>the </a:t>
            </a:r>
            <a:r>
              <a:rPr lang="en-US" dirty="0" smtClean="0"/>
              <a:t>device to panic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Silence </a:t>
            </a:r>
            <a:r>
              <a:rPr lang="en-US" dirty="0" smtClean="0"/>
              <a:t>the </a:t>
            </a:r>
            <a:r>
              <a:rPr lang="en-US" dirty="0" smtClean="0"/>
              <a:t>device (if already in panic mode)</a:t>
            </a:r>
          </a:p>
        </p:txBody>
      </p:sp>
    </p:spTree>
    <p:extLst>
      <p:ext uri="{BB962C8B-B14F-4D97-AF65-F5344CB8AC3E}">
        <p14:creationId xmlns:p14="http://schemas.microsoft.com/office/powerpoint/2010/main" val="2502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done so far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with Dr. </a:t>
            </a:r>
            <a:r>
              <a:rPr lang="en-US" dirty="0" err="1" smtClean="0"/>
              <a:t>Jovanov’s</a:t>
            </a:r>
            <a:r>
              <a:rPr lang="en-US" dirty="0" smtClean="0"/>
              <a:t> development board</a:t>
            </a:r>
          </a:p>
          <a:p>
            <a:pPr lvl="1"/>
            <a:r>
              <a:rPr lang="en-US" dirty="0" smtClean="0"/>
              <a:t>Attempted Bluetooth connection – device recognized on Laird app</a:t>
            </a:r>
          </a:p>
          <a:p>
            <a:pPr lvl="1"/>
            <a:r>
              <a:rPr lang="en-US" dirty="0" smtClean="0"/>
              <a:t>Considered trying to program over UART through Teensy board</a:t>
            </a:r>
          </a:p>
          <a:p>
            <a:pPr lvl="1"/>
            <a:r>
              <a:rPr lang="en-US" dirty="0" smtClean="0"/>
              <a:t>Realized we did not have a way to determine whether or not over-the-air (OTA) programming attempts were successful.</a:t>
            </a:r>
          </a:p>
          <a:p>
            <a:pPr lvl="1"/>
            <a:r>
              <a:rPr lang="en-US" dirty="0" smtClean="0"/>
              <a:t>Decided we needed to start with the Laird development kit and then move to OTA programming later</a:t>
            </a:r>
          </a:p>
          <a:p>
            <a:r>
              <a:rPr lang="en-US" dirty="0" smtClean="0"/>
              <a:t>Obtained the Laird development board for the BL600 module</a:t>
            </a:r>
          </a:p>
          <a:p>
            <a:r>
              <a:rPr lang="en-US" dirty="0" smtClean="0"/>
              <a:t>Started learning the Android environment for the smartphone app</a:t>
            </a:r>
          </a:p>
          <a:p>
            <a:r>
              <a:rPr lang="en-US" dirty="0" smtClean="0"/>
              <a:t>Started learning the </a:t>
            </a:r>
            <a:r>
              <a:rPr lang="en-US" dirty="0" err="1" smtClean="0"/>
              <a:t>smartBASIC</a:t>
            </a:r>
            <a:r>
              <a:rPr lang="en-US" dirty="0" smtClean="0"/>
              <a:t> language and APIs for the BL600</a:t>
            </a:r>
          </a:p>
          <a:p>
            <a:r>
              <a:rPr lang="en-US" dirty="0" smtClean="0"/>
              <a:t>Developed state diagrams for the sensor device and the smartphone</a:t>
            </a:r>
          </a:p>
          <a:p>
            <a:r>
              <a:rPr lang="en-US" dirty="0" smtClean="0"/>
              <a:t>Learned the basics of BLE communication</a:t>
            </a:r>
          </a:p>
          <a:p>
            <a:r>
              <a:rPr lang="en-US" dirty="0" smtClean="0"/>
              <a:t>Successfully advertised over BLE from BL600 to smartphone</a:t>
            </a:r>
          </a:p>
          <a:p>
            <a:r>
              <a:rPr lang="en-US" dirty="0" smtClean="0"/>
              <a:t>Successfully paired BL600 with smartphone</a:t>
            </a:r>
          </a:p>
        </p:txBody>
      </p:sp>
    </p:spTree>
    <p:extLst>
      <p:ext uri="{BB962C8B-B14F-4D97-AF65-F5344CB8AC3E}">
        <p14:creationId xmlns:p14="http://schemas.microsoft.com/office/powerpoint/2010/main" val="35627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7803"/>
            <a:ext cx="10515600" cy="1325563"/>
          </a:xfrm>
          <a:noFill/>
        </p:spPr>
        <p:txBody>
          <a:bodyPr/>
          <a:lstStyle/>
          <a:p>
            <a:r>
              <a:rPr lang="en-US" dirty="0" smtClean="0"/>
              <a:t>Smartphone State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7272" y="3724763"/>
            <a:ext cx="1569024" cy="87969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Ready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23485" y="3565118"/>
            <a:ext cx="1569024" cy="87969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Attempt to Pair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11026" y="5377966"/>
            <a:ext cx="1569024" cy="87969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Alarm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2439697" y="5185332"/>
            <a:ext cx="2375810" cy="129091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Is device still in alarm state?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1553880" y="1620615"/>
            <a:ext cx="2375810" cy="129091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Connected?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9336627" y="1622322"/>
            <a:ext cx="2375810" cy="1290918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Is device in alarm state?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4" idx="0"/>
          </p:cNvCxnSpPr>
          <p:nvPr/>
        </p:nvCxnSpPr>
        <p:spPr>
          <a:xfrm flipH="1">
            <a:off x="2741784" y="2911533"/>
            <a:ext cx="1" cy="813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3929690" y="2266074"/>
            <a:ext cx="5406937" cy="1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6"/>
          </p:cNvCxnSpPr>
          <p:nvPr/>
        </p:nvCxnSpPr>
        <p:spPr>
          <a:xfrm flipH="1">
            <a:off x="8280050" y="2267781"/>
            <a:ext cx="3432387" cy="3550035"/>
          </a:xfrm>
          <a:prstGeom prst="bentConnector3">
            <a:avLst>
              <a:gd name="adj1" fmla="val -66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6" idx="4"/>
          </p:cNvCxnSpPr>
          <p:nvPr/>
        </p:nvCxnSpPr>
        <p:spPr>
          <a:xfrm rot="5400000" flipH="1" flipV="1">
            <a:off x="5452277" y="4432990"/>
            <a:ext cx="218585" cy="3867936"/>
          </a:xfrm>
          <a:prstGeom prst="bentConnector3">
            <a:avLst>
              <a:gd name="adj1" fmla="val -1045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3"/>
            <a:endCxn id="7" idx="3"/>
          </p:cNvCxnSpPr>
          <p:nvPr/>
        </p:nvCxnSpPr>
        <p:spPr>
          <a:xfrm rot="5400000" flipH="1">
            <a:off x="5729133" y="4917166"/>
            <a:ext cx="298045" cy="2125297"/>
          </a:xfrm>
          <a:prstGeom prst="bentConnector4">
            <a:avLst>
              <a:gd name="adj1" fmla="val -76700"/>
              <a:gd name="adj2" fmla="val 554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1"/>
            <a:endCxn id="4" idx="3"/>
          </p:cNvCxnSpPr>
          <p:nvPr/>
        </p:nvCxnSpPr>
        <p:spPr>
          <a:xfrm rot="10800000">
            <a:off x="2187051" y="4475633"/>
            <a:ext cx="252647" cy="13551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8" idx="0"/>
          </p:cNvCxnSpPr>
          <p:nvPr/>
        </p:nvCxnSpPr>
        <p:spPr>
          <a:xfrm rot="10800000" flipH="1">
            <a:off x="1957271" y="1620615"/>
            <a:ext cx="784513" cy="2543998"/>
          </a:xfrm>
          <a:prstGeom prst="bentConnector4">
            <a:avLst>
              <a:gd name="adj1" fmla="val -147218"/>
              <a:gd name="adj2" fmla="val 1089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5" idx="2"/>
          </p:cNvCxnSpPr>
          <p:nvPr/>
        </p:nvCxnSpPr>
        <p:spPr>
          <a:xfrm flipV="1">
            <a:off x="3526296" y="4004968"/>
            <a:ext cx="3097189" cy="159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2741784" y="1088229"/>
            <a:ext cx="1" cy="532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6"/>
            <a:endCxn id="4" idx="5"/>
          </p:cNvCxnSpPr>
          <p:nvPr/>
        </p:nvCxnSpPr>
        <p:spPr>
          <a:xfrm flipH="1">
            <a:off x="3296518" y="4004968"/>
            <a:ext cx="4895991" cy="470665"/>
          </a:xfrm>
          <a:prstGeom prst="bentConnector4">
            <a:avLst>
              <a:gd name="adj1" fmla="val -4669"/>
              <a:gd name="adj2" fmla="val 1759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4"/>
            <a:endCxn id="6" idx="0"/>
          </p:cNvCxnSpPr>
          <p:nvPr/>
        </p:nvCxnSpPr>
        <p:spPr>
          <a:xfrm rot="16200000" flipH="1">
            <a:off x="4731909" y="2614337"/>
            <a:ext cx="773504" cy="475375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6"/>
            <a:endCxn id="6" idx="5"/>
          </p:cNvCxnSpPr>
          <p:nvPr/>
        </p:nvCxnSpPr>
        <p:spPr>
          <a:xfrm flipH="1">
            <a:off x="8050272" y="5817816"/>
            <a:ext cx="229778" cy="311020"/>
          </a:xfrm>
          <a:prstGeom prst="curvedConnector4">
            <a:avLst>
              <a:gd name="adj1" fmla="val -99487"/>
              <a:gd name="adj2" fmla="val 2149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6" idx="2"/>
          </p:cNvCxnSpPr>
          <p:nvPr/>
        </p:nvCxnSpPr>
        <p:spPr>
          <a:xfrm rot="16200000" flipH="1" flipV="1">
            <a:off x="6670404" y="5547416"/>
            <a:ext cx="311021" cy="229778"/>
          </a:xfrm>
          <a:prstGeom prst="curvedConnector4">
            <a:avLst>
              <a:gd name="adj1" fmla="val -114921"/>
              <a:gd name="adj2" fmla="val 1994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2"/>
            <a:endCxn id="4" idx="1"/>
          </p:cNvCxnSpPr>
          <p:nvPr/>
        </p:nvCxnSpPr>
        <p:spPr>
          <a:xfrm rot="10800000" flipH="1">
            <a:off x="1957272" y="3853593"/>
            <a:ext cx="229778" cy="311021"/>
          </a:xfrm>
          <a:prstGeom prst="curvedConnector4">
            <a:avLst>
              <a:gd name="adj1" fmla="val -99487"/>
              <a:gd name="adj2" fmla="val 21492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1717" y="877738"/>
            <a:ext cx="156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Startup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76666" y="1919069"/>
            <a:ext cx="186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Get device info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543504" y="2576050"/>
            <a:ext cx="209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Connect to a device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305" y="2943236"/>
            <a:ext cx="11466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Send commands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8001" y="5118359"/>
            <a:ext cx="11466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Send commands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1035" y="1897725"/>
            <a:ext cx="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571212" y="2283224"/>
            <a:ext cx="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77381" y="6371004"/>
            <a:ext cx="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04612" y="5823733"/>
            <a:ext cx="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73801" y="2880003"/>
            <a:ext cx="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03188" y="2935654"/>
            <a:ext cx="381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74431" y="3714860"/>
            <a:ext cx="186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Add device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>
            <a:stCxn id="9" idx="2"/>
            <a:endCxn id="4" idx="0"/>
          </p:cNvCxnSpPr>
          <p:nvPr/>
        </p:nvCxnSpPr>
        <p:spPr>
          <a:xfrm rot="5400000">
            <a:off x="6227397" y="-572373"/>
            <a:ext cx="811523" cy="77827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45418" y="6120974"/>
            <a:ext cx="33903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Miss keep alive or receive alarm message – add to alarming devices list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4249" y="5979092"/>
            <a:ext cx="159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Disarm device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94668" y="4893482"/>
            <a:ext cx="36367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Miss keep alive or receive alarm message – add to alarming devices list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53878" y="3880956"/>
            <a:ext cx="12804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Paired – add device to list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1" name="Straight Arrow Connector 40"/>
          <p:cNvCxnSpPr>
            <a:stCxn id="5" idx="3"/>
            <a:endCxn id="4" idx="5"/>
          </p:cNvCxnSpPr>
          <p:nvPr/>
        </p:nvCxnSpPr>
        <p:spPr>
          <a:xfrm flipH="1">
            <a:off x="3296518" y="4315988"/>
            <a:ext cx="3556745" cy="159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69677" y="4276503"/>
            <a:ext cx="186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Timeout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47882" y="982481"/>
            <a:ext cx="409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Attempt to connect to all known devices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11"/>
            <a:ext cx="10515600" cy="1325563"/>
          </a:xfrm>
        </p:spPr>
        <p:txBody>
          <a:bodyPr/>
          <a:lstStyle/>
          <a:p>
            <a:r>
              <a:rPr lang="en-US" dirty="0" smtClean="0"/>
              <a:t>Sensor Device State Diagram</a:t>
            </a:r>
            <a:endParaRPr lang="en-US" dirty="0"/>
          </a:p>
        </p:txBody>
      </p:sp>
      <p:sp>
        <p:nvSpPr>
          <p:cNvPr id="32" name="Diamond 2"/>
          <p:cNvSpPr>
            <a:spLocks noChangeArrowheads="1"/>
          </p:cNvSpPr>
          <p:nvPr/>
        </p:nvSpPr>
        <p:spPr bwMode="auto">
          <a:xfrm>
            <a:off x="835621" y="1106984"/>
            <a:ext cx="1788995" cy="11259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 paired with a master?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1133219" y="3449970"/>
            <a:ext cx="1193800" cy="6889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5503828" y="3422067"/>
            <a:ext cx="1193800" cy="68897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133219" y="5494442"/>
            <a:ext cx="1193800" cy="6889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Pairing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9264837" y="5022284"/>
            <a:ext cx="1193800" cy="688975"/>
          </a:xfrm>
          <a:prstGeom prst="ellipse">
            <a:avLst/>
          </a:prstGeom>
          <a:solidFill>
            <a:srgbClr val="ED7D31"/>
          </a:solidFill>
          <a:ln w="12700">
            <a:solidFill>
              <a:srgbClr val="823B0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Armed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9264837" y="1903132"/>
            <a:ext cx="1193800" cy="68897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Alarm!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>
            <a:off x="1730119" y="2232884"/>
            <a:ext cx="0" cy="12170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4"/>
            <a:endCxn id="35" idx="0"/>
          </p:cNvCxnSpPr>
          <p:nvPr/>
        </p:nvCxnSpPr>
        <p:spPr>
          <a:xfrm>
            <a:off x="1730119" y="4138945"/>
            <a:ext cx="0" cy="13554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2" idx="3"/>
            <a:endCxn id="34" idx="0"/>
          </p:cNvCxnSpPr>
          <p:nvPr/>
        </p:nvCxnSpPr>
        <p:spPr>
          <a:xfrm>
            <a:off x="2624616" y="1669934"/>
            <a:ext cx="3476112" cy="1752133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5" idx="6"/>
            <a:endCxn id="33" idx="6"/>
          </p:cNvCxnSpPr>
          <p:nvPr/>
        </p:nvCxnSpPr>
        <p:spPr>
          <a:xfrm flipV="1">
            <a:off x="2327019" y="3794458"/>
            <a:ext cx="12700" cy="2044472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5" idx="4"/>
            <a:endCxn id="34" idx="3"/>
          </p:cNvCxnSpPr>
          <p:nvPr/>
        </p:nvCxnSpPr>
        <p:spPr>
          <a:xfrm rot="5400000" flipH="1" flipV="1">
            <a:off x="2617750" y="3122512"/>
            <a:ext cx="2173273" cy="3948537"/>
          </a:xfrm>
          <a:prstGeom prst="curvedConnector3">
            <a:avLst>
              <a:gd name="adj1" fmla="val -1051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5"/>
            <a:endCxn id="36" idx="2"/>
          </p:cNvCxnSpPr>
          <p:nvPr/>
        </p:nvCxnSpPr>
        <p:spPr>
          <a:xfrm>
            <a:off x="6522800" y="4010144"/>
            <a:ext cx="2742037" cy="13566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4"/>
            <a:endCxn id="34" idx="4"/>
          </p:cNvCxnSpPr>
          <p:nvPr/>
        </p:nvCxnSpPr>
        <p:spPr>
          <a:xfrm rot="5400000" flipH="1">
            <a:off x="7181124" y="3030647"/>
            <a:ext cx="1600217" cy="3761009"/>
          </a:xfrm>
          <a:prstGeom prst="curvedConnector3">
            <a:avLst>
              <a:gd name="adj1" fmla="val -1428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0"/>
            <a:endCxn id="37" idx="4"/>
          </p:cNvCxnSpPr>
          <p:nvPr/>
        </p:nvCxnSpPr>
        <p:spPr>
          <a:xfrm flipV="1">
            <a:off x="9861737" y="2592107"/>
            <a:ext cx="0" cy="243017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7" idx="2"/>
            <a:endCxn id="34" idx="7"/>
          </p:cNvCxnSpPr>
          <p:nvPr/>
        </p:nvCxnSpPr>
        <p:spPr>
          <a:xfrm rot="10800000" flipV="1">
            <a:off x="6522801" y="2247619"/>
            <a:ext cx="2742037" cy="1275345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3238245" y="2667104"/>
            <a:ext cx="1193800" cy="479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Command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urved Connector 47"/>
          <p:cNvCxnSpPr>
            <a:stCxn id="34" idx="2"/>
            <a:endCxn id="47" idx="2"/>
          </p:cNvCxnSpPr>
          <p:nvPr/>
        </p:nvCxnSpPr>
        <p:spPr>
          <a:xfrm rot="10800000">
            <a:off x="3835146" y="3146137"/>
            <a:ext cx="1668683" cy="620419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7" idx="0"/>
            <a:endCxn id="34" idx="1"/>
          </p:cNvCxnSpPr>
          <p:nvPr/>
        </p:nvCxnSpPr>
        <p:spPr>
          <a:xfrm rot="16200000" flipH="1">
            <a:off x="4328969" y="2173279"/>
            <a:ext cx="855861" cy="1843511"/>
          </a:xfrm>
          <a:prstGeom prst="curvedConnector3">
            <a:avLst>
              <a:gd name="adj1" fmla="val -2671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58725" y="13790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33242" y="222739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6174" y="4261191"/>
            <a:ext cx="1109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Button press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574265" y="5212882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Timeout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 rot="259203">
            <a:off x="1568073" y="6399158"/>
            <a:ext cx="2775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Paired/connected with smartphone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880142" y="3740028"/>
            <a:ext cx="1597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Command received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324001" y="2161298"/>
            <a:ext cx="175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Command completed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 rot="1586541">
            <a:off x="6542782" y="4145966"/>
            <a:ext cx="192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Arm command received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 rot="21391675">
            <a:off x="7724430" y="5918166"/>
            <a:ext cx="2129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Disarm command received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 rot="20996688">
            <a:off x="7124386" y="2027076"/>
            <a:ext cx="2129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Disarm command received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9913874" y="4662804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Accelerometer interrupt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9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546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1_Office Theme</vt:lpstr>
      <vt:lpstr>Midterm Progress Report</vt:lpstr>
      <vt:lpstr>Outline</vt:lpstr>
      <vt:lpstr>The AMDeSS Concept</vt:lpstr>
      <vt:lpstr>AMDeSS Concept Summary</vt:lpstr>
      <vt:lpstr>AMDeSS Use Case</vt:lpstr>
      <vt:lpstr>What we’ve done so far</vt:lpstr>
      <vt:lpstr>Accomplishments</vt:lpstr>
      <vt:lpstr>Smartphone State Diagram</vt:lpstr>
      <vt:lpstr>Sensor Device State Diagram</vt:lpstr>
      <vt:lpstr>What we’re working on now</vt:lpstr>
      <vt:lpstr>Tasks In Progress/Next Steps</vt:lpstr>
      <vt:lpstr>Where we’re going</vt:lpstr>
      <vt:lpstr>Goals for remainder of semester</vt:lpstr>
      <vt:lpstr>Stretch Goals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Progress Report</dc:title>
  <dc:creator>CSDEV</dc:creator>
  <cp:lastModifiedBy>CSDEV</cp:lastModifiedBy>
  <cp:revision>77</cp:revision>
  <dcterms:created xsi:type="dcterms:W3CDTF">2015-10-20T23:28:31Z</dcterms:created>
  <dcterms:modified xsi:type="dcterms:W3CDTF">2015-10-22T02:47:50Z</dcterms:modified>
</cp:coreProperties>
</file>