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81" r:id="rId4"/>
    <p:sldId id="272" r:id="rId5"/>
    <p:sldId id="282" r:id="rId6"/>
    <p:sldId id="273" r:id="rId7"/>
    <p:sldId id="283" r:id="rId8"/>
    <p:sldId id="284" r:id="rId9"/>
    <p:sldId id="274" r:id="rId10"/>
    <p:sldId id="275" r:id="rId11"/>
    <p:sldId id="276" r:id="rId12"/>
    <p:sldId id="277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599" autoAdjust="0"/>
  </p:normalViewPr>
  <p:slideViewPr>
    <p:cSldViewPr snapToGrid="0">
      <p:cViewPr varScale="1">
        <p:scale>
          <a:sx n="115" d="100"/>
          <a:sy n="115" d="100"/>
        </p:scale>
        <p:origin x="-328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2C-7603-0B44-81A5-0DE8E9977755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12962-2E71-EE4B-A8FC-AFFB7FC4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2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656750" y="1680377"/>
            <a:ext cx="5663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17200" y="610701"/>
            <a:ext cx="11157600" cy="914799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4105199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121897" tIns="121897" rIns="121897" bIns="121897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76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5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ww.airsaf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fotosearch.com" TargetMode="External"/><Relationship Id="rId5" Type="http://schemas.openxmlformats.org/officeDocument/2006/relationships/hyperlink" Target="http://www.businesswire.com" TargetMode="External"/><Relationship Id="rId6" Type="http://schemas.openxmlformats.org/officeDocument/2006/relationships/hyperlink" Target="http://www.telegraph.co.uk" TargetMode="Externa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livewatch.com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simplisafe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Attachable Motion-Detector Security System (</a:t>
            </a:r>
            <a:r>
              <a:rPr lang="en-US" dirty="0" err="1"/>
              <a:t>AMDeSS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2468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Final Presentation</a:t>
            </a:r>
          </a:p>
          <a:p>
            <a:r>
              <a:rPr lang="en-US" sz="3000" dirty="0" smtClean="0"/>
              <a:t>Caleb Stewart &amp; John Wilkes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325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4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7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4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57" y="2274956"/>
            <a:ext cx="6748670" cy="29964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Personal belongings left unattended in a public place are an easy target for thieves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435" y="1783499"/>
            <a:ext cx="3589130" cy="45223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2436" y="6331286"/>
            <a:ext cx="10092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www.airsafe.com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467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AMDeSS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AMDeSS</a:t>
            </a:r>
            <a:r>
              <a:rPr lang="en-US" dirty="0" smtClean="0"/>
              <a:t> is an attachable motion device that alerts a user via smartphone when it is moved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3103217"/>
            <a:ext cx="1337872" cy="2010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666" y="2672522"/>
            <a:ext cx="1795060" cy="26250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2436" y="6331286"/>
            <a:ext cx="10092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4"/>
              </a:rPr>
              <a:t>www.fotosearch.com</a:t>
            </a:r>
            <a:r>
              <a:rPr lang="en-US" sz="1400" dirty="0" smtClean="0"/>
              <a:t>	</a:t>
            </a:r>
            <a:r>
              <a:rPr lang="en-US" sz="1400" dirty="0" smtClean="0">
                <a:hlinkClick r:id="rId5"/>
              </a:rPr>
              <a:t>www.businesswire.com</a:t>
            </a:r>
            <a:r>
              <a:rPr lang="en-US" sz="1400" dirty="0" smtClean="0"/>
              <a:t> 	</a:t>
            </a:r>
            <a:r>
              <a:rPr lang="en-US" sz="1400" dirty="0" smtClean="0">
                <a:hlinkClick r:id="rId6"/>
              </a:rPr>
              <a:t>www.telegraph.co.uk</a:t>
            </a:r>
            <a:endParaRPr lang="en-US" sz="1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0130" y="3368262"/>
            <a:ext cx="1458736" cy="91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4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Products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17200" y="610701"/>
            <a:ext cx="11157600" cy="914799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"/>
              <a:t>Market Research - LiveWatch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17201" y="1986434"/>
            <a:ext cx="5579999" cy="41051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SzPct val="100000"/>
            </a:pPr>
            <a:r>
              <a:rPr lang="en" sz="2700" dirty="0"/>
              <a:t>Customizable</a:t>
            </a:r>
          </a:p>
          <a:p>
            <a:pPr marL="609585" indent="-304792">
              <a:buSzPct val="100000"/>
            </a:pPr>
            <a:r>
              <a:rPr lang="en" sz="2700" dirty="0"/>
              <a:t>Outside doors</a:t>
            </a:r>
          </a:p>
          <a:p>
            <a:pPr marL="609585" indent="-304792">
              <a:buSzPct val="100000"/>
            </a:pPr>
            <a:r>
              <a:rPr lang="en" sz="2700" dirty="0"/>
              <a:t>Inside motion sensors</a:t>
            </a:r>
          </a:p>
          <a:p>
            <a:pPr marL="609585" indent="-304792">
              <a:buSzPct val="100000"/>
            </a:pPr>
            <a:r>
              <a:rPr lang="en" sz="2700" dirty="0"/>
              <a:t>Smartphone alerts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901" y="1678333"/>
            <a:ext cx="3161292" cy="5179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656712" y="3221251"/>
            <a:ext cx="18466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>
              <a:lnSpc>
                <a:spcPct val="120000"/>
              </a:lnSpc>
              <a:spcBef>
                <a:spcPts val="600"/>
              </a:spcBef>
            </a:pPr>
            <a:endParaRPr lang="en" u="sng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  <a:hlinkClick r:id="rId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9183" y="6417427"/>
            <a:ext cx="10092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400" u="sng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</a:t>
            </a:r>
            <a:r>
              <a:rPr lang="en" sz="1400" u="sng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www.livewatch.com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3854441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17200" y="610701"/>
            <a:ext cx="11157600" cy="914799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"/>
              <a:t>Market Research - SimpliSafe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41051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SzPct val="100000"/>
            </a:pPr>
            <a:r>
              <a:rPr lang="en" sz="2700" dirty="0"/>
              <a:t>Customizable and easy to install</a:t>
            </a:r>
          </a:p>
          <a:p>
            <a:pPr marL="609585" indent="-304792">
              <a:buSzPct val="100000"/>
            </a:pPr>
            <a:r>
              <a:rPr lang="en" sz="2700" dirty="0"/>
              <a:t>Supports multiple types of sensors (e.g. motion sensor, smoke detector, CO sensor, etc.)</a:t>
            </a:r>
          </a:p>
          <a:p>
            <a:pPr marL="609585" indent="-304792">
              <a:buSzPct val="100000"/>
            </a:pPr>
            <a:r>
              <a:rPr lang="en" sz="2700" dirty="0"/>
              <a:t>System supports up to 41 sensors</a:t>
            </a:r>
          </a:p>
          <a:p>
            <a:pPr marL="609585" indent="-304792">
              <a:buSzPct val="100000"/>
            </a:pPr>
            <a:r>
              <a:rPr lang="en" sz="2700" dirty="0"/>
              <a:t>Sends text alerts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483" y="3919917"/>
            <a:ext cx="45593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22691" y="6379682"/>
            <a:ext cx="1821006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>
              <a:lnSpc>
                <a:spcPct val="120000"/>
              </a:lnSpc>
              <a:spcBef>
                <a:spcPts val="600"/>
              </a:spcBef>
            </a:pPr>
            <a:r>
              <a:rPr lang="en" sz="1400" u="sng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http://simplisafe.com</a:t>
            </a:r>
            <a:endParaRPr lang="en" sz="1400" u="sng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8051512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120</Words>
  <Application>Microsoft Macintosh PowerPoint</Application>
  <PresentationFormat>Custom</PresentationFormat>
  <Paragraphs>30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Attachable Motion-Detector Security System (AMDeSS)</vt:lpstr>
      <vt:lpstr>Original Problem</vt:lpstr>
      <vt:lpstr>Problem</vt:lpstr>
      <vt:lpstr>Solution</vt:lpstr>
      <vt:lpstr>AMDeSS Solution</vt:lpstr>
      <vt:lpstr>Existing Products</vt:lpstr>
      <vt:lpstr>Market Research - LiveWatch</vt:lpstr>
      <vt:lpstr>Market Research - SimpliSafe</vt:lpstr>
      <vt:lpstr>Solution Details</vt:lpstr>
      <vt:lpstr>Issues</vt:lpstr>
      <vt:lpstr>Modified Project</vt:lpstr>
      <vt:lpstr>Testing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Progress Report</dc:title>
  <dc:creator>CSDEV</dc:creator>
  <cp:lastModifiedBy>John Wilkes</cp:lastModifiedBy>
  <cp:revision>105</cp:revision>
  <dcterms:created xsi:type="dcterms:W3CDTF">2015-10-20T23:28:31Z</dcterms:created>
  <dcterms:modified xsi:type="dcterms:W3CDTF">2015-11-24T03:52:01Z</dcterms:modified>
</cp:coreProperties>
</file>