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7"/>
  </p:notesMasterIdLst>
  <p:handoutMasterIdLst>
    <p:handoutMasterId r:id="rId48"/>
  </p:handoutMasterIdLst>
  <p:sldIdLst>
    <p:sldId id="337" r:id="rId2"/>
    <p:sldId id="405" r:id="rId3"/>
    <p:sldId id="406" r:id="rId4"/>
    <p:sldId id="391" r:id="rId5"/>
    <p:sldId id="392" r:id="rId6"/>
    <p:sldId id="393" r:id="rId7"/>
    <p:sldId id="394" r:id="rId8"/>
    <p:sldId id="395" r:id="rId9"/>
    <p:sldId id="411" r:id="rId10"/>
    <p:sldId id="396" r:id="rId11"/>
    <p:sldId id="397" r:id="rId12"/>
    <p:sldId id="398" r:id="rId13"/>
    <p:sldId id="399" r:id="rId14"/>
    <p:sldId id="413" r:id="rId15"/>
    <p:sldId id="400" r:id="rId16"/>
    <p:sldId id="401" r:id="rId17"/>
    <p:sldId id="412" r:id="rId18"/>
    <p:sldId id="409" r:id="rId19"/>
    <p:sldId id="414" r:id="rId20"/>
    <p:sldId id="415" r:id="rId21"/>
    <p:sldId id="416" r:id="rId22"/>
    <p:sldId id="417" r:id="rId23"/>
    <p:sldId id="418" r:id="rId24"/>
    <p:sldId id="419" r:id="rId25"/>
    <p:sldId id="420" r:id="rId26"/>
    <p:sldId id="421" r:id="rId27"/>
    <p:sldId id="422" r:id="rId28"/>
    <p:sldId id="423" r:id="rId29"/>
    <p:sldId id="424" r:id="rId30"/>
    <p:sldId id="425" r:id="rId31"/>
    <p:sldId id="426" r:id="rId32"/>
    <p:sldId id="427" r:id="rId33"/>
    <p:sldId id="428" r:id="rId34"/>
    <p:sldId id="429" r:id="rId35"/>
    <p:sldId id="430" r:id="rId36"/>
    <p:sldId id="431" r:id="rId37"/>
    <p:sldId id="432" r:id="rId38"/>
    <p:sldId id="433" r:id="rId39"/>
    <p:sldId id="434" r:id="rId40"/>
    <p:sldId id="435" r:id="rId41"/>
    <p:sldId id="436" r:id="rId42"/>
    <p:sldId id="437" r:id="rId43"/>
    <p:sldId id="438" r:id="rId44"/>
    <p:sldId id="439" r:id="rId45"/>
    <p:sldId id="440" r:id="rId46"/>
  </p:sldIdLst>
  <p:sldSz cx="9144000" cy="6858000" type="screen4x3"/>
  <p:notesSz cx="6742113" cy="9947275"/>
  <p:defaultTextStyle>
    <a:defPPr>
      <a:defRPr lang="ko-KR"/>
    </a:defPPr>
    <a:lvl1pPr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1pPr>
    <a:lvl2pPr marL="4572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2pPr>
    <a:lvl3pPr marL="9144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3pPr>
    <a:lvl4pPr marL="13716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4pPr>
    <a:lvl5pPr marL="1828800" algn="ctr" rtl="0" fontAlgn="base" latinLnBrk="1">
      <a:spcBef>
        <a:spcPct val="0"/>
      </a:spcBef>
      <a:spcAft>
        <a:spcPct val="0"/>
      </a:spcAft>
      <a:defRPr kumimoji="1" sz="1400" b="1" kern="1200">
        <a:solidFill>
          <a:schemeClr val="tx1"/>
        </a:solidFill>
        <a:latin typeface="맑은 고딕" pitchFamily="50" charset="-127"/>
        <a:ea typeface="맑은 고딕" pitchFamily="50" charset="-127"/>
        <a:cs typeface="+mn-cs"/>
      </a:defRPr>
    </a:lvl5pPr>
    <a:lvl6pPr marL="2286000" algn="l" defTabSz="914400" rtl="0" eaLnBrk="1" latinLnBrk="1" hangingPunct="1">
      <a:defRPr kumimoji="1" sz="1400" b="1" kern="1200">
        <a:solidFill>
          <a:schemeClr val="tx1"/>
        </a:solidFill>
        <a:latin typeface="맑은 고딕" pitchFamily="50" charset="-127"/>
        <a:ea typeface="맑은 고딕" pitchFamily="50" charset="-127"/>
        <a:cs typeface="+mn-cs"/>
      </a:defRPr>
    </a:lvl6pPr>
    <a:lvl7pPr marL="2743200" algn="l" defTabSz="914400" rtl="0" eaLnBrk="1" latinLnBrk="1" hangingPunct="1">
      <a:defRPr kumimoji="1" sz="1400" b="1" kern="1200">
        <a:solidFill>
          <a:schemeClr val="tx1"/>
        </a:solidFill>
        <a:latin typeface="맑은 고딕" pitchFamily="50" charset="-127"/>
        <a:ea typeface="맑은 고딕" pitchFamily="50" charset="-127"/>
        <a:cs typeface="+mn-cs"/>
      </a:defRPr>
    </a:lvl7pPr>
    <a:lvl8pPr marL="3200400" algn="l" defTabSz="914400" rtl="0" eaLnBrk="1" latinLnBrk="1" hangingPunct="1">
      <a:defRPr kumimoji="1" sz="1400" b="1" kern="1200">
        <a:solidFill>
          <a:schemeClr val="tx1"/>
        </a:solidFill>
        <a:latin typeface="맑은 고딕" pitchFamily="50" charset="-127"/>
        <a:ea typeface="맑은 고딕" pitchFamily="50" charset="-127"/>
        <a:cs typeface="+mn-cs"/>
      </a:defRPr>
    </a:lvl8pPr>
    <a:lvl9pPr marL="3657600" algn="l" defTabSz="914400" rtl="0" eaLnBrk="1" latinLnBrk="1" hangingPunct="1">
      <a:defRPr kumimoji="1" sz="1400" b="1" kern="1200">
        <a:solidFill>
          <a:schemeClr val="tx1"/>
        </a:solidFill>
        <a:latin typeface="맑은 고딕" pitchFamily="50" charset="-127"/>
        <a:ea typeface="맑은 고딕"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4" userDrawn="1">
          <p15:clr>
            <a:srgbClr val="A4A3A4"/>
          </p15:clr>
        </p15:guide>
        <p15:guide id="2" pos="21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CC"/>
    <a:srgbClr val="0033CC"/>
    <a:srgbClr val="FFFF99"/>
    <a:srgbClr val="0099CC"/>
    <a:srgbClr val="339966"/>
    <a:srgbClr val="0066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1" autoAdjust="0"/>
    <p:restoredTop sz="80933" autoAdjust="0"/>
  </p:normalViewPr>
  <p:slideViewPr>
    <p:cSldViewPr>
      <p:cViewPr varScale="1">
        <p:scale>
          <a:sx n="78" d="100"/>
          <a:sy n="78" d="100"/>
        </p:scale>
        <p:origin x="13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136" y="-108"/>
      </p:cViewPr>
      <p:guideLst>
        <p:guide orient="horz" pos="3134"/>
        <p:guide pos="21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21583" cy="497364"/>
          </a:xfrm>
          <a:prstGeom prst="rect">
            <a:avLst/>
          </a:prstGeom>
        </p:spPr>
        <p:txBody>
          <a:bodyPr vert="horz" lIns="91440" tIns="45720" rIns="91440" bIns="45720" rtlCol="0"/>
          <a:lstStyle>
            <a:lvl1pPr algn="l">
              <a:defRPr sz="1200"/>
            </a:lvl1pPr>
          </a:lstStyle>
          <a:p>
            <a:pPr>
              <a:defRPr/>
            </a:pPr>
            <a:endParaRPr lang="ko-KR" altLang="en-US"/>
          </a:p>
        </p:txBody>
      </p:sp>
      <p:sp>
        <p:nvSpPr>
          <p:cNvPr id="3" name="날짜 개체 틀 2"/>
          <p:cNvSpPr>
            <a:spLocks noGrp="1"/>
          </p:cNvSpPr>
          <p:nvPr>
            <p:ph type="dt" sz="quarter" idx="1"/>
          </p:nvPr>
        </p:nvSpPr>
        <p:spPr>
          <a:xfrm>
            <a:off x="3818971" y="0"/>
            <a:ext cx="2921583" cy="497364"/>
          </a:xfrm>
          <a:prstGeom prst="rect">
            <a:avLst/>
          </a:prstGeom>
        </p:spPr>
        <p:txBody>
          <a:bodyPr vert="horz" lIns="91440" tIns="45720" rIns="91440" bIns="45720" rtlCol="0"/>
          <a:lstStyle>
            <a:lvl1pPr algn="r">
              <a:defRPr sz="1200"/>
            </a:lvl1pPr>
          </a:lstStyle>
          <a:p>
            <a:pPr>
              <a:defRPr/>
            </a:pPr>
            <a:fld id="{D461B09D-FE32-4E30-B5DC-8124FD2492B7}" type="datetimeFigureOut">
              <a:rPr lang="ko-KR" altLang="en-US"/>
              <a:pPr>
                <a:defRPr/>
              </a:pPr>
              <a:t>2016-02-26</a:t>
            </a:fld>
            <a:endParaRPr lang="ko-KR" altLang="en-US"/>
          </a:p>
        </p:txBody>
      </p:sp>
      <p:sp>
        <p:nvSpPr>
          <p:cNvPr id="4" name="바닥글 개체 틀 3"/>
          <p:cNvSpPr>
            <a:spLocks noGrp="1"/>
          </p:cNvSpPr>
          <p:nvPr>
            <p:ph type="ftr" sz="quarter" idx="2"/>
          </p:nvPr>
        </p:nvSpPr>
        <p:spPr>
          <a:xfrm>
            <a:off x="0" y="9448185"/>
            <a:ext cx="2921583" cy="497364"/>
          </a:xfrm>
          <a:prstGeom prst="rect">
            <a:avLst/>
          </a:prstGeom>
        </p:spPr>
        <p:txBody>
          <a:bodyPr vert="horz" lIns="91440" tIns="45720" rIns="91440" bIns="45720" rtlCol="0" anchor="b"/>
          <a:lstStyle>
            <a:lvl1pPr algn="l">
              <a:defRPr sz="1200"/>
            </a:lvl1pPr>
          </a:lstStyle>
          <a:p>
            <a:pPr>
              <a:defRPr/>
            </a:pPr>
            <a:endParaRPr lang="ko-KR" altLang="en-US"/>
          </a:p>
        </p:txBody>
      </p:sp>
      <p:sp>
        <p:nvSpPr>
          <p:cNvPr id="5" name="슬라이드 번호 개체 틀 4"/>
          <p:cNvSpPr>
            <a:spLocks noGrp="1"/>
          </p:cNvSpPr>
          <p:nvPr>
            <p:ph type="sldNum" sz="quarter" idx="3"/>
          </p:nvPr>
        </p:nvSpPr>
        <p:spPr>
          <a:xfrm>
            <a:off x="3818971" y="9448185"/>
            <a:ext cx="2921583" cy="497364"/>
          </a:xfrm>
          <a:prstGeom prst="rect">
            <a:avLst/>
          </a:prstGeom>
        </p:spPr>
        <p:txBody>
          <a:bodyPr vert="horz" lIns="91440" tIns="45720" rIns="91440" bIns="45720" rtlCol="0" anchor="b"/>
          <a:lstStyle>
            <a:lvl1pPr algn="r">
              <a:defRPr sz="1200"/>
            </a:lvl1pPr>
          </a:lstStyle>
          <a:p>
            <a:pPr>
              <a:defRPr/>
            </a:pPr>
            <a:fld id="{00B6CAFC-2A08-495F-9278-B57EB230FDDA}" type="slidenum">
              <a:rPr lang="ko-KR" altLang="en-US"/>
              <a:pPr>
                <a:defRPr/>
              </a:pPr>
              <a:t>‹#›</a:t>
            </a:fld>
            <a:endParaRPr lang="ko-KR" altLang="en-US"/>
          </a:p>
        </p:txBody>
      </p:sp>
    </p:spTree>
    <p:extLst>
      <p:ext uri="{BB962C8B-B14F-4D97-AF65-F5344CB8AC3E}">
        <p14:creationId xmlns:p14="http://schemas.microsoft.com/office/powerpoint/2010/main" val="32153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21583" cy="4973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굴림" pitchFamily="50" charset="-127"/>
              </a:defRPr>
            </a:lvl1pPr>
          </a:lstStyle>
          <a:p>
            <a:pPr>
              <a:defRPr/>
            </a:pPr>
            <a:endParaRPr lang="en-US" altLang="ko-KR"/>
          </a:p>
        </p:txBody>
      </p:sp>
      <p:sp>
        <p:nvSpPr>
          <p:cNvPr id="79875" name="Rectangle 3"/>
          <p:cNvSpPr>
            <a:spLocks noGrp="1" noChangeArrowheads="1"/>
          </p:cNvSpPr>
          <p:nvPr>
            <p:ph type="dt" idx="1"/>
          </p:nvPr>
        </p:nvSpPr>
        <p:spPr bwMode="auto">
          <a:xfrm>
            <a:off x="3818971" y="0"/>
            <a:ext cx="2921583" cy="4973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굴림" pitchFamily="50" charset="-127"/>
              </a:defRPr>
            </a:lvl1pPr>
          </a:lstStyle>
          <a:p>
            <a:pPr>
              <a:defRPr/>
            </a:pPr>
            <a:endParaRPr lang="en-US" altLang="ko-KR"/>
          </a:p>
        </p:txBody>
      </p:sp>
      <p:sp>
        <p:nvSpPr>
          <p:cNvPr id="23556" name="Rectangle 4"/>
          <p:cNvSpPr>
            <a:spLocks noGrp="1" noRot="1" noChangeAspect="1" noChangeArrowheads="1" noTextEdit="1"/>
          </p:cNvSpPr>
          <p:nvPr>
            <p:ph type="sldImg" idx="2"/>
          </p:nvPr>
        </p:nvSpPr>
        <p:spPr bwMode="auto">
          <a:xfrm>
            <a:off x="885825" y="746125"/>
            <a:ext cx="4970463"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5"/>
          <p:cNvSpPr>
            <a:spLocks noGrp="1" noChangeArrowheads="1"/>
          </p:cNvSpPr>
          <p:nvPr>
            <p:ph type="body" sz="quarter" idx="3"/>
          </p:nvPr>
        </p:nvSpPr>
        <p:spPr bwMode="auto">
          <a:xfrm>
            <a:off x="674212" y="4724956"/>
            <a:ext cx="5393690" cy="44762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79878" name="Rectangle 6"/>
          <p:cNvSpPr>
            <a:spLocks noGrp="1" noChangeArrowheads="1"/>
          </p:cNvSpPr>
          <p:nvPr>
            <p:ph type="ftr" sz="quarter" idx="4"/>
          </p:nvPr>
        </p:nvSpPr>
        <p:spPr bwMode="auto">
          <a:xfrm>
            <a:off x="0" y="9448185"/>
            <a:ext cx="2921583" cy="4973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굴림" pitchFamily="50" charset="-127"/>
              </a:defRPr>
            </a:lvl1pPr>
          </a:lstStyle>
          <a:p>
            <a:pPr>
              <a:defRPr/>
            </a:pPr>
            <a:endParaRPr lang="en-US" altLang="ko-KR"/>
          </a:p>
        </p:txBody>
      </p:sp>
      <p:sp>
        <p:nvSpPr>
          <p:cNvPr id="79879" name="Rectangle 7"/>
          <p:cNvSpPr>
            <a:spLocks noGrp="1" noChangeArrowheads="1"/>
          </p:cNvSpPr>
          <p:nvPr>
            <p:ph type="sldNum" sz="quarter" idx="5"/>
          </p:nvPr>
        </p:nvSpPr>
        <p:spPr bwMode="auto">
          <a:xfrm>
            <a:off x="3818971" y="9448185"/>
            <a:ext cx="2921583" cy="4973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굴림" pitchFamily="50" charset="-127"/>
              </a:defRPr>
            </a:lvl1pPr>
          </a:lstStyle>
          <a:p>
            <a:pPr>
              <a:defRPr/>
            </a:pPr>
            <a:fld id="{6F3182DE-BE29-48FE-8101-8F57BFCEC811}" type="slidenum">
              <a:rPr lang="en-US" altLang="ko-KR"/>
              <a:pPr>
                <a:defRPr/>
              </a:pPr>
              <a:t>‹#›</a:t>
            </a:fld>
            <a:endParaRPr lang="en-US" altLang="ko-KR"/>
          </a:p>
        </p:txBody>
      </p:sp>
    </p:spTree>
    <p:extLst>
      <p:ext uri="{BB962C8B-B14F-4D97-AF65-F5344CB8AC3E}">
        <p14:creationId xmlns:p14="http://schemas.microsoft.com/office/powerpoint/2010/main" val="210067159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a:t>
            </a:fld>
            <a:endParaRPr lang="en-US" altLang="ko-KR"/>
          </a:p>
        </p:txBody>
      </p:sp>
    </p:spTree>
    <p:extLst>
      <p:ext uri="{BB962C8B-B14F-4D97-AF65-F5344CB8AC3E}">
        <p14:creationId xmlns:p14="http://schemas.microsoft.com/office/powerpoint/2010/main" val="1120974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10</a:t>
            </a:fld>
            <a:endParaRPr lang="en-US" altLang="ko-KR"/>
          </a:p>
        </p:txBody>
      </p:sp>
    </p:spTree>
    <p:extLst>
      <p:ext uri="{BB962C8B-B14F-4D97-AF65-F5344CB8AC3E}">
        <p14:creationId xmlns:p14="http://schemas.microsoft.com/office/powerpoint/2010/main" val="170907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11</a:t>
            </a:fld>
            <a:endParaRPr lang="en-US" altLang="ko-KR"/>
          </a:p>
        </p:txBody>
      </p:sp>
    </p:spTree>
    <p:extLst>
      <p:ext uri="{BB962C8B-B14F-4D97-AF65-F5344CB8AC3E}">
        <p14:creationId xmlns:p14="http://schemas.microsoft.com/office/powerpoint/2010/main" val="352446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7805126-F4DA-4082-82A5-32550B40C283}" type="slidenum">
              <a:rPr lang="en-US" altLang="ko-KR"/>
              <a:pPr/>
              <a:t>12</a:t>
            </a:fld>
            <a:endParaRPr lang="en-US" altLang="ko-K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altLang="ko-KR" smtClean="0"/>
              <a:t>Stability (O)</a:t>
            </a:r>
          </a:p>
          <a:p>
            <a:pPr eaLnBrk="1" hangingPunct="1"/>
            <a:r>
              <a:rPr lang="en-US" altLang="ko-KR" smtClean="0"/>
              <a:t>Best: </a:t>
            </a:r>
            <a:r>
              <a:rPr lang="ko-KR" altLang="en-US" smtClean="0"/>
              <a:t>정렬된 상태 </a:t>
            </a:r>
            <a:r>
              <a:rPr lang="en-US" altLang="ko-KR" smtClean="0"/>
              <a:t>( </a:t>
            </a:r>
            <a:r>
              <a:rPr lang="ko-KR" altLang="en-US" smtClean="0"/>
              <a:t>비교</a:t>
            </a:r>
            <a:r>
              <a:rPr lang="en-US" altLang="ko-KR" smtClean="0"/>
              <a:t>: N, </a:t>
            </a:r>
            <a:r>
              <a:rPr lang="ko-KR" altLang="en-US" smtClean="0"/>
              <a:t>교환</a:t>
            </a:r>
            <a:r>
              <a:rPr lang="en-US" altLang="ko-KR" smtClean="0"/>
              <a:t>: 0 )</a:t>
            </a:r>
          </a:p>
          <a:p>
            <a:pPr eaLnBrk="1" hangingPunct="1"/>
            <a:r>
              <a:rPr lang="en-US" altLang="ko-KR" smtClean="0"/>
              <a:t>Worst: </a:t>
            </a:r>
            <a:r>
              <a:rPr lang="ko-KR" altLang="en-US" smtClean="0"/>
              <a:t>역순정렬 </a:t>
            </a:r>
            <a:r>
              <a:rPr lang="en-US" altLang="ko-KR" smtClean="0"/>
              <a:t>( </a:t>
            </a:r>
            <a:r>
              <a:rPr lang="ko-KR" altLang="en-US" smtClean="0"/>
              <a:t>비교</a:t>
            </a:r>
            <a:r>
              <a:rPr lang="en-US" altLang="ko-KR" smtClean="0"/>
              <a:t>: N(N-1)/2, </a:t>
            </a:r>
            <a:r>
              <a:rPr lang="ko-KR" altLang="en-US" smtClean="0"/>
              <a:t>교환</a:t>
            </a:r>
            <a:r>
              <a:rPr lang="en-US" altLang="ko-KR" smtClean="0"/>
              <a:t>: N(N-1)/2 )</a:t>
            </a:r>
          </a:p>
        </p:txBody>
      </p:sp>
    </p:spTree>
    <p:extLst>
      <p:ext uri="{BB962C8B-B14F-4D97-AF65-F5344CB8AC3E}">
        <p14:creationId xmlns:p14="http://schemas.microsoft.com/office/powerpoint/2010/main" val="214705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13</a:t>
            </a:fld>
            <a:endParaRPr lang="en-US" altLang="ko-KR"/>
          </a:p>
        </p:txBody>
      </p:sp>
    </p:spTree>
    <p:extLst>
      <p:ext uri="{BB962C8B-B14F-4D97-AF65-F5344CB8AC3E}">
        <p14:creationId xmlns:p14="http://schemas.microsoft.com/office/powerpoint/2010/main" val="769170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14</a:t>
            </a:fld>
            <a:endParaRPr lang="en-US" altLang="ko-KR"/>
          </a:p>
        </p:txBody>
      </p:sp>
    </p:spTree>
    <p:extLst>
      <p:ext uri="{BB962C8B-B14F-4D97-AF65-F5344CB8AC3E}">
        <p14:creationId xmlns:p14="http://schemas.microsoft.com/office/powerpoint/2010/main" val="2366354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15</a:t>
            </a:fld>
            <a:endParaRPr lang="en-US" altLang="ko-KR"/>
          </a:p>
        </p:txBody>
      </p:sp>
    </p:spTree>
    <p:extLst>
      <p:ext uri="{BB962C8B-B14F-4D97-AF65-F5344CB8AC3E}">
        <p14:creationId xmlns:p14="http://schemas.microsoft.com/office/powerpoint/2010/main" val="1834668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76C664A-CEFC-4980-83E3-789B3301BA81}" type="slidenum">
              <a:rPr lang="en-US" altLang="ko-KR"/>
              <a:pPr/>
              <a:t>16</a:t>
            </a:fld>
            <a:endParaRPr lang="en-US" altLang="ko-K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altLang="ko-KR" dirty="0" smtClean="0"/>
              <a:t>Stability (O)</a:t>
            </a:r>
          </a:p>
          <a:p>
            <a:pPr eaLnBrk="1" hangingPunct="1"/>
            <a:r>
              <a:rPr lang="en-US" altLang="ko-KR" dirty="0" smtClean="0"/>
              <a:t>Best: </a:t>
            </a:r>
            <a:r>
              <a:rPr lang="ko-KR" altLang="en-US" dirty="0" smtClean="0"/>
              <a:t>정렬된 상태 </a:t>
            </a:r>
            <a:r>
              <a:rPr lang="en-US" altLang="ko-KR" dirty="0" smtClean="0"/>
              <a:t>( </a:t>
            </a:r>
            <a:r>
              <a:rPr lang="ko-KR" altLang="en-US" dirty="0" smtClean="0"/>
              <a:t>비교</a:t>
            </a:r>
            <a:r>
              <a:rPr lang="en-US" altLang="ko-KR" dirty="0" smtClean="0"/>
              <a:t>: N(N-1)/2, </a:t>
            </a:r>
            <a:r>
              <a:rPr lang="ko-KR" altLang="en-US" dirty="0" smtClean="0"/>
              <a:t>교환</a:t>
            </a:r>
            <a:r>
              <a:rPr lang="en-US" altLang="ko-KR" dirty="0" smtClean="0"/>
              <a:t>: 0 )</a:t>
            </a:r>
          </a:p>
          <a:p>
            <a:pPr eaLnBrk="1" hangingPunct="1"/>
            <a:r>
              <a:rPr lang="en-US" altLang="ko-KR" dirty="0" smtClean="0"/>
              <a:t>Average, Worst: </a:t>
            </a:r>
            <a:r>
              <a:rPr lang="ko-KR" altLang="en-US" dirty="0" smtClean="0"/>
              <a:t>역순정렬 </a:t>
            </a:r>
            <a:r>
              <a:rPr lang="en-US" altLang="ko-KR" dirty="0" smtClean="0"/>
              <a:t>( </a:t>
            </a:r>
            <a:r>
              <a:rPr lang="ko-KR" altLang="en-US" dirty="0" smtClean="0"/>
              <a:t>비교</a:t>
            </a:r>
            <a:r>
              <a:rPr lang="en-US" altLang="ko-KR" dirty="0" smtClean="0"/>
              <a:t>: N(N-1)/2, </a:t>
            </a:r>
            <a:r>
              <a:rPr lang="ko-KR" altLang="en-US" dirty="0" smtClean="0"/>
              <a:t>교환</a:t>
            </a:r>
            <a:r>
              <a:rPr lang="en-US" altLang="ko-KR" dirty="0" smtClean="0"/>
              <a:t>: N(N-1)/2 )</a:t>
            </a:r>
          </a:p>
        </p:txBody>
      </p:sp>
    </p:spTree>
    <p:extLst>
      <p:ext uri="{BB962C8B-B14F-4D97-AF65-F5344CB8AC3E}">
        <p14:creationId xmlns:p14="http://schemas.microsoft.com/office/powerpoint/2010/main" val="507690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17</a:t>
            </a:fld>
            <a:endParaRPr lang="en-US" altLang="ko-KR"/>
          </a:p>
        </p:txBody>
      </p:sp>
    </p:spTree>
    <p:extLst>
      <p:ext uri="{BB962C8B-B14F-4D97-AF65-F5344CB8AC3E}">
        <p14:creationId xmlns:p14="http://schemas.microsoft.com/office/powerpoint/2010/main" val="2039929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750C748-EF5F-473E-8136-D412E338D993}" type="slidenum">
              <a:rPr lang="en-US" altLang="ko-KR">
                <a:latin typeface="굴림" charset="-127"/>
                <a:ea typeface="굴림" charset="-127"/>
              </a:rPr>
              <a:pPr/>
              <a:t>18</a:t>
            </a:fld>
            <a:endParaRPr lang="en-US" altLang="ko-KR">
              <a:latin typeface="굴림" charset="-127"/>
              <a:ea typeface="굴림" charset="-127"/>
            </a:endParaRPr>
          </a:p>
        </p:txBody>
      </p:sp>
      <p:sp>
        <p:nvSpPr>
          <p:cNvPr id="38915" name="슬라이드 이미지 개체 틀 1"/>
          <p:cNvSpPr>
            <a:spLocks noGrp="1" noRot="1" noChangeAspect="1" noTextEdit="1"/>
          </p:cNvSpPr>
          <p:nvPr>
            <p:ph type="sldImg"/>
          </p:nvPr>
        </p:nvSpPr>
        <p:spPr>
          <a:ln/>
        </p:spPr>
      </p:sp>
      <p:sp>
        <p:nvSpPr>
          <p:cNvPr id="38916"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dirty="0" smtClean="0">
              <a:latin typeface="굴림" charset="-127"/>
              <a:ea typeface="굴림" charset="-127"/>
            </a:endParaRPr>
          </a:p>
        </p:txBody>
      </p:sp>
      <p:sp>
        <p:nvSpPr>
          <p:cNvPr id="38917"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631A81F0-CC0E-46F9-886A-474B2F97298D}" type="slidenum">
              <a:rPr lang="en-US" altLang="ko-KR" sz="1200">
                <a:latin typeface="Times New Roman" pitchFamily="18" charset="0"/>
              </a:rPr>
              <a:pPr algn="r"/>
              <a:t>18</a:t>
            </a:fld>
            <a:endParaRPr lang="en-US" altLang="ko-KR" sz="1200">
              <a:latin typeface="Times New Roman" pitchFamily="18" charset="0"/>
            </a:endParaRPr>
          </a:p>
        </p:txBody>
      </p:sp>
    </p:spTree>
    <p:extLst>
      <p:ext uri="{BB962C8B-B14F-4D97-AF65-F5344CB8AC3E}">
        <p14:creationId xmlns:p14="http://schemas.microsoft.com/office/powerpoint/2010/main" val="3073059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eaLnBrk="1" hangingPunct="1"/>
            <a:r>
              <a:rPr lang="ko-KR" altLang="en-US" dirty="0" smtClean="0">
                <a:latin typeface="굴림" charset="-127"/>
                <a:ea typeface="굴림" charset="-127"/>
              </a:rPr>
              <a:t>이것은 </a:t>
            </a:r>
            <a:r>
              <a:rPr lang="en-US" altLang="ko-KR" dirty="0" smtClean="0">
                <a:latin typeface="굴림" charset="-127"/>
                <a:ea typeface="굴림" charset="-127"/>
              </a:rPr>
              <a:t>tight bound </a:t>
            </a:r>
            <a:r>
              <a:rPr lang="ko-KR" altLang="en-US" dirty="0" smtClean="0">
                <a:latin typeface="굴림" charset="-127"/>
                <a:ea typeface="굴림" charset="-127"/>
              </a:rPr>
              <a:t>임</a:t>
            </a:r>
            <a:r>
              <a:rPr lang="en-US" altLang="ko-KR" dirty="0" smtClean="0">
                <a:latin typeface="굴림" charset="-127"/>
                <a:ea typeface="굴림" charset="-127"/>
              </a:rPr>
              <a:t>.  Proof by V. Pratt &amp; </a:t>
            </a:r>
            <a:r>
              <a:rPr lang="en-US" altLang="ko-KR" dirty="0" err="1" smtClean="0">
                <a:latin typeface="굴림" charset="-127"/>
                <a:ea typeface="굴림" charset="-127"/>
              </a:rPr>
              <a:t>Sedgewick</a:t>
            </a:r>
            <a:endParaRPr lang="en-US" altLang="ko-KR" dirty="0" smtClean="0">
              <a:latin typeface="굴림" charset="-127"/>
              <a:ea typeface="굴림" charset="-127"/>
            </a:endParaRPr>
          </a:p>
          <a:p>
            <a:pPr eaLnBrk="1" hangingPunct="1"/>
            <a:r>
              <a:rPr lang="en-US" altLang="ko-KR" dirty="0" smtClean="0">
                <a:latin typeface="굴림" charset="-127"/>
                <a:ea typeface="굴림" charset="-127"/>
              </a:rPr>
              <a:t>(2^k-1)</a:t>
            </a:r>
            <a:r>
              <a:rPr lang="ko-KR" altLang="en-US" dirty="0" smtClean="0">
                <a:latin typeface="굴림" charset="-127"/>
                <a:ea typeface="굴림" charset="-127"/>
              </a:rPr>
              <a:t>과 </a:t>
            </a:r>
            <a:r>
              <a:rPr lang="en-US" altLang="ko-KR" dirty="0" smtClean="0">
                <a:latin typeface="굴림" charset="-127"/>
                <a:ea typeface="굴림" charset="-127"/>
              </a:rPr>
              <a:t>(2^k+1 -1)</a:t>
            </a:r>
            <a:r>
              <a:rPr lang="ko-KR" altLang="en-US" dirty="0" smtClean="0">
                <a:latin typeface="굴림" charset="-127"/>
                <a:ea typeface="굴림" charset="-127"/>
              </a:rPr>
              <a:t>은 서로 소</a:t>
            </a:r>
            <a:r>
              <a:rPr lang="en-US" altLang="ko-KR" dirty="0" smtClean="0">
                <a:latin typeface="굴림" charset="-127"/>
                <a:ea typeface="굴림" charset="-127"/>
              </a:rPr>
              <a:t>: (proof by contradiction) d</a:t>
            </a:r>
            <a:r>
              <a:rPr lang="ko-KR" altLang="en-US" dirty="0" smtClean="0">
                <a:latin typeface="굴림" charset="-127"/>
                <a:ea typeface="굴림" charset="-127"/>
              </a:rPr>
              <a:t>로 나누었을 때 두 수가 모두 </a:t>
            </a:r>
            <a:r>
              <a:rPr lang="en-US" altLang="ko-KR" dirty="0" smtClean="0">
                <a:latin typeface="굴림" charset="-127"/>
                <a:ea typeface="굴림" charset="-127"/>
              </a:rPr>
              <a:t>module 0 </a:t>
            </a:r>
            <a:r>
              <a:rPr lang="ko-KR" altLang="en-US" dirty="0" smtClean="0">
                <a:latin typeface="굴림" charset="-127"/>
                <a:ea typeface="굴림" charset="-127"/>
              </a:rPr>
              <a:t>이라고 가정</a:t>
            </a:r>
            <a:r>
              <a:rPr lang="en-US" altLang="ko-KR" dirty="0" smtClean="0">
                <a:latin typeface="굴림" charset="-127"/>
                <a:ea typeface="굴림" charset="-127"/>
              </a:rPr>
              <a:t>. </a:t>
            </a:r>
            <a:r>
              <a:rPr lang="ko-KR" altLang="en-US" dirty="0" smtClean="0">
                <a:latin typeface="굴림" charset="-127"/>
                <a:ea typeface="굴림" charset="-127"/>
              </a:rPr>
              <a:t>그러면 두 수의 차이도 </a:t>
            </a:r>
            <a:r>
              <a:rPr lang="en-US" altLang="ko-KR" dirty="0" smtClean="0">
                <a:latin typeface="굴림" charset="-127"/>
                <a:ea typeface="굴림" charset="-127"/>
              </a:rPr>
              <a:t>mod d = 0.  </a:t>
            </a:r>
          </a:p>
          <a:p>
            <a:pPr eaLnBrk="1" hangingPunct="1"/>
            <a:r>
              <a:rPr lang="ko-KR" altLang="en-US" dirty="0" smtClean="0">
                <a:latin typeface="굴림" charset="-127"/>
                <a:ea typeface="굴림" charset="-127"/>
              </a:rPr>
              <a:t>그런데 두수의 차이는 </a:t>
            </a:r>
            <a:r>
              <a:rPr lang="en-US" altLang="ko-KR" dirty="0" smtClean="0">
                <a:latin typeface="굴림" charset="-127"/>
                <a:ea typeface="굴림" charset="-127"/>
              </a:rPr>
              <a:t>2^k. 2^k</a:t>
            </a:r>
            <a:r>
              <a:rPr lang="ko-KR" altLang="en-US" dirty="0" smtClean="0">
                <a:latin typeface="굴림" charset="-127"/>
                <a:ea typeface="굴림" charset="-127"/>
              </a:rPr>
              <a:t>의 약수는 모두 </a:t>
            </a:r>
            <a:r>
              <a:rPr lang="en-US" altLang="ko-KR" dirty="0" smtClean="0">
                <a:latin typeface="굴림" charset="-127"/>
                <a:ea typeface="굴림" charset="-127"/>
              </a:rPr>
              <a:t>2</a:t>
            </a:r>
            <a:r>
              <a:rPr lang="ko-KR" altLang="en-US" dirty="0" smtClean="0">
                <a:latin typeface="굴림" charset="-127"/>
                <a:ea typeface="굴림" charset="-127"/>
              </a:rPr>
              <a:t>의 배수</a:t>
            </a:r>
            <a:r>
              <a:rPr lang="en-US" altLang="ko-KR" dirty="0" smtClean="0">
                <a:latin typeface="굴림" charset="-127"/>
                <a:ea typeface="굴림" charset="-127"/>
              </a:rPr>
              <a:t>, </a:t>
            </a:r>
            <a:r>
              <a:rPr lang="ko-KR" altLang="en-US" dirty="0" smtClean="0">
                <a:latin typeface="굴림" charset="-127"/>
                <a:ea typeface="굴림" charset="-127"/>
              </a:rPr>
              <a:t>그러나 </a:t>
            </a:r>
            <a:r>
              <a:rPr lang="en-US" altLang="ko-KR" dirty="0" smtClean="0">
                <a:latin typeface="굴림" charset="-127"/>
                <a:ea typeface="굴림" charset="-127"/>
              </a:rPr>
              <a:t>2^k-1</a:t>
            </a:r>
            <a:r>
              <a:rPr lang="ko-KR" altLang="en-US" dirty="0" smtClean="0">
                <a:latin typeface="굴림" charset="-127"/>
                <a:ea typeface="굴림" charset="-127"/>
              </a:rPr>
              <a:t>은 반드시 홀수</a:t>
            </a:r>
            <a:r>
              <a:rPr lang="en-US" altLang="ko-KR" dirty="0" smtClean="0">
                <a:latin typeface="굴림" charset="-127"/>
                <a:ea typeface="굴림" charset="-127"/>
              </a:rPr>
              <a:t>.</a:t>
            </a:r>
          </a:p>
          <a:p>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19</a:t>
            </a:fld>
            <a:endParaRPr lang="en-US" altLang="ko-KR"/>
          </a:p>
        </p:txBody>
      </p:sp>
    </p:spTree>
    <p:extLst>
      <p:ext uri="{BB962C8B-B14F-4D97-AF65-F5344CB8AC3E}">
        <p14:creationId xmlns:p14="http://schemas.microsoft.com/office/powerpoint/2010/main" val="104198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2</a:t>
            </a:fld>
            <a:endParaRPr lang="en-US" altLang="ko-KR"/>
          </a:p>
        </p:txBody>
      </p:sp>
    </p:spTree>
    <p:extLst>
      <p:ext uri="{BB962C8B-B14F-4D97-AF65-F5344CB8AC3E}">
        <p14:creationId xmlns:p14="http://schemas.microsoft.com/office/powerpoint/2010/main" val="176892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ko-KR" altLang="en-US" dirty="0" smtClean="0"/>
              <a:t>원래의 슬라이드의 오류 수정하여 빨간색 표시함</a:t>
            </a:r>
            <a:endParaRPr lang="en-US" altLang="ko-KR" dirty="0" smtClean="0"/>
          </a:p>
          <a:p>
            <a:pPr marL="171450" indent="-171450">
              <a:buFont typeface="Arial" panose="020B0604020202020204" pitchFamily="34" charset="0"/>
              <a:buChar char="•"/>
            </a:pPr>
            <a:endParaRPr lang="en-US" altLang="ko-KR" dirty="0" smtClean="0"/>
          </a:p>
          <a:p>
            <a:r>
              <a:rPr lang="en-US" altLang="ko-KR" dirty="0" smtClean="0"/>
              <a:t>#define</a:t>
            </a:r>
            <a:r>
              <a:rPr lang="en-US" altLang="ko-KR" baseline="0" dirty="0" smtClean="0"/>
              <a:t> </a:t>
            </a:r>
            <a:r>
              <a:rPr lang="en-US" altLang="ko-KR" baseline="0" dirty="0" err="1" smtClean="0"/>
              <a:t>LeftChild</a:t>
            </a:r>
            <a:r>
              <a:rPr lang="en-US" altLang="ko-KR" baseline="0" dirty="0" smtClean="0"/>
              <a:t>(</a:t>
            </a:r>
            <a:r>
              <a:rPr lang="en-US" altLang="ko-KR" baseline="0" dirty="0" err="1" smtClean="0"/>
              <a:t>i</a:t>
            </a:r>
            <a:r>
              <a:rPr lang="en-US" altLang="ko-KR" baseline="0" dirty="0" smtClean="0"/>
              <a:t>) (2*(</a:t>
            </a:r>
            <a:r>
              <a:rPr lang="en-US" altLang="ko-KR" baseline="0" dirty="0" err="1" smtClean="0"/>
              <a:t>i</a:t>
            </a:r>
            <a:r>
              <a:rPr lang="en-US" altLang="ko-KR" baseline="0" dirty="0" smtClean="0"/>
              <a:t>))</a:t>
            </a:r>
          </a:p>
          <a:p>
            <a:endParaRPr lang="en-US" altLang="ko-KR" baseline="0" dirty="0" smtClean="0"/>
          </a:p>
          <a:p>
            <a:r>
              <a:rPr lang="en-US" altLang="ko-KR" baseline="0" dirty="0" smtClean="0"/>
              <a:t>Or</a:t>
            </a:r>
          </a:p>
          <a:p>
            <a:endParaRPr lang="en-US" altLang="ko-KR" baseline="0" dirty="0" smtClean="0"/>
          </a:p>
          <a:p>
            <a:r>
              <a:rPr lang="en-US" altLang="ko-KR" baseline="0" dirty="0" smtClean="0"/>
              <a:t>inline </a:t>
            </a:r>
            <a:r>
              <a:rPr lang="en-US" altLang="ko-KR" baseline="0" dirty="0" err="1" smtClean="0"/>
              <a:t>int</a:t>
            </a:r>
            <a:r>
              <a:rPr lang="en-US" altLang="ko-KR" baseline="0" dirty="0" smtClean="0"/>
              <a:t> </a:t>
            </a:r>
            <a:r>
              <a:rPr lang="en-US" altLang="ko-KR" baseline="0" dirty="0" err="1" smtClean="0"/>
              <a:t>LeftChild</a:t>
            </a:r>
            <a:r>
              <a:rPr lang="en-US" altLang="ko-KR" baseline="0" dirty="0" smtClean="0"/>
              <a:t>(</a:t>
            </a:r>
            <a:r>
              <a:rPr lang="en-US" altLang="ko-KR" baseline="0" dirty="0" err="1" smtClean="0"/>
              <a:t>i</a:t>
            </a:r>
            <a:r>
              <a:rPr lang="en-US" altLang="ko-KR" baseline="0" dirty="0" smtClean="0"/>
              <a:t>)</a:t>
            </a:r>
          </a:p>
          <a:p>
            <a:r>
              <a:rPr lang="en-US" altLang="ko-KR" baseline="0" dirty="0" smtClean="0"/>
              <a:t>{</a:t>
            </a:r>
          </a:p>
          <a:p>
            <a:r>
              <a:rPr lang="en-US" altLang="ko-KR" baseline="0" dirty="0" smtClean="0"/>
              <a:t>    return 2*I;</a:t>
            </a:r>
          </a:p>
          <a:p>
            <a:r>
              <a:rPr lang="en-US" altLang="ko-KR" baseline="0" dirty="0" smtClean="0"/>
              <a:t>}</a:t>
            </a:r>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22</a:t>
            </a:fld>
            <a:endParaRPr lang="en-US" altLang="ko-KR"/>
          </a:p>
        </p:txBody>
      </p:sp>
    </p:spTree>
    <p:extLst>
      <p:ext uri="{BB962C8B-B14F-4D97-AF65-F5344CB8AC3E}">
        <p14:creationId xmlns:p14="http://schemas.microsoft.com/office/powerpoint/2010/main" val="1361555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Extra</a:t>
            </a:r>
            <a:r>
              <a:rPr lang="en-US" altLang="ko-KR" baseline="0" dirty="0" smtClean="0"/>
              <a:t> memory </a:t>
            </a:r>
            <a:r>
              <a:rPr lang="ko-KR" altLang="en-US" baseline="0" dirty="0" smtClean="0"/>
              <a:t>필요</a:t>
            </a:r>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27</a:t>
            </a:fld>
            <a:endParaRPr lang="en-US" altLang="ko-KR"/>
          </a:p>
        </p:txBody>
      </p:sp>
    </p:spTree>
    <p:extLst>
      <p:ext uri="{BB962C8B-B14F-4D97-AF65-F5344CB8AC3E}">
        <p14:creationId xmlns:p14="http://schemas.microsoft.com/office/powerpoint/2010/main" val="114948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Average</a:t>
            </a:r>
            <a:r>
              <a:rPr lang="en-US" altLang="ko-KR" baseline="0" dirty="0" smtClean="0"/>
              <a:t>: O(</a:t>
            </a:r>
            <a:r>
              <a:rPr lang="en-US" altLang="ko-KR" baseline="0" dirty="0" err="1" smtClean="0"/>
              <a:t>NlogN</a:t>
            </a:r>
            <a:r>
              <a:rPr lang="en-US" altLang="ko-KR" baseline="0" dirty="0" smtClean="0"/>
              <a:t>)</a:t>
            </a:r>
          </a:p>
          <a:p>
            <a:r>
              <a:rPr lang="en-US" altLang="ko-KR" baseline="0" dirty="0" smtClean="0"/>
              <a:t>Worst-case: O(N^2)</a:t>
            </a:r>
          </a:p>
          <a:p>
            <a:endParaRPr lang="en-US" altLang="ko-KR" baseline="0" dirty="0" smtClean="0"/>
          </a:p>
          <a:p>
            <a:r>
              <a:rPr lang="en-US" altLang="ko-KR" baseline="0" dirty="0" smtClean="0"/>
              <a:t>BST </a:t>
            </a:r>
            <a:r>
              <a:rPr lang="ko-KR" altLang="en-US" baseline="0" dirty="0" smtClean="0"/>
              <a:t>경우를 생각해 보자</a:t>
            </a:r>
            <a:r>
              <a:rPr lang="en-US" altLang="ko-KR" baseline="0" dirty="0" smtClean="0"/>
              <a:t>. Root </a:t>
            </a:r>
            <a:r>
              <a:rPr lang="ko-KR" altLang="en-US" baseline="0" dirty="0" smtClean="0"/>
              <a:t>를 기준으로 </a:t>
            </a:r>
            <a:r>
              <a:rPr lang="en-US" altLang="ko-KR" baseline="0" dirty="0" smtClean="0"/>
              <a:t>L tree</a:t>
            </a:r>
            <a:r>
              <a:rPr lang="ko-KR" altLang="en-US" baseline="0" dirty="0" smtClean="0"/>
              <a:t>와 </a:t>
            </a:r>
            <a:r>
              <a:rPr lang="en-US" altLang="ko-KR" baseline="0" dirty="0" smtClean="0"/>
              <a:t>R tree</a:t>
            </a:r>
            <a:r>
              <a:rPr lang="ko-KR" altLang="en-US" baseline="0" dirty="0" smtClean="0"/>
              <a:t>의 대소관계가 확실히 구분된다</a:t>
            </a:r>
            <a:r>
              <a:rPr lang="en-US" altLang="ko-KR" baseline="0" dirty="0" smtClean="0"/>
              <a:t>. Pivot</a:t>
            </a:r>
            <a:r>
              <a:rPr lang="ko-KR" altLang="en-US" baseline="0" dirty="0" smtClean="0"/>
              <a:t>이 </a:t>
            </a:r>
            <a:r>
              <a:rPr lang="en-US" altLang="ko-KR" baseline="0" dirty="0" smtClean="0"/>
              <a:t>BST</a:t>
            </a:r>
            <a:r>
              <a:rPr lang="ko-KR" altLang="en-US" baseline="0" dirty="0" smtClean="0"/>
              <a:t>의 </a:t>
            </a:r>
            <a:r>
              <a:rPr lang="en-US" altLang="ko-KR" baseline="0" dirty="0" smtClean="0"/>
              <a:t>root </a:t>
            </a:r>
            <a:r>
              <a:rPr lang="ko-KR" altLang="en-US" baseline="0" dirty="0" smtClean="0"/>
              <a:t>역할을 함</a:t>
            </a:r>
            <a:r>
              <a:rPr lang="en-US" altLang="ko-KR" baseline="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28</a:t>
            </a:fld>
            <a:endParaRPr lang="en-US" altLang="ko-KR"/>
          </a:p>
        </p:txBody>
      </p:sp>
    </p:spTree>
    <p:extLst>
      <p:ext uri="{BB962C8B-B14F-4D97-AF65-F5344CB8AC3E}">
        <p14:creationId xmlns:p14="http://schemas.microsoft.com/office/powerpoint/2010/main" val="3524933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CD94DF6-97CD-4F5D-93CA-0A21A6F89D23}" type="slidenum">
              <a:rPr lang="en-US" altLang="ko-KR">
                <a:latin typeface="굴림" charset="-127"/>
                <a:ea typeface="굴림" charset="-127"/>
              </a:rPr>
              <a:pPr/>
              <a:t>29</a:t>
            </a:fld>
            <a:endParaRPr lang="en-US" altLang="ko-KR">
              <a:latin typeface="굴림" charset="-127"/>
              <a:ea typeface="굴림" charset="-127"/>
            </a:endParaRPr>
          </a:p>
        </p:txBody>
      </p:sp>
      <p:sp>
        <p:nvSpPr>
          <p:cNvPr id="44035" name="슬라이드 이미지 개체 틀 1"/>
          <p:cNvSpPr>
            <a:spLocks noGrp="1" noRot="1" noChangeAspect="1" noTextEdit="1"/>
          </p:cNvSpPr>
          <p:nvPr>
            <p:ph type="sldImg"/>
          </p:nvPr>
        </p:nvSpPr>
        <p:spPr>
          <a:ln/>
        </p:spPr>
      </p:sp>
      <p:sp>
        <p:nvSpPr>
          <p:cNvPr id="44036"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44037"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DFF3487D-837B-44F7-9605-46160BD9BD26}" type="slidenum">
              <a:rPr lang="en-US" altLang="ko-KR" sz="1200">
                <a:latin typeface="Times New Roman" pitchFamily="18" charset="0"/>
              </a:rPr>
              <a:pPr algn="r"/>
              <a:t>29</a:t>
            </a:fld>
            <a:endParaRPr lang="en-US" altLang="ko-KR" sz="1200">
              <a:latin typeface="Times New Roman" pitchFamily="18" charset="0"/>
            </a:endParaRPr>
          </a:p>
        </p:txBody>
      </p:sp>
    </p:spTree>
    <p:extLst>
      <p:ext uri="{BB962C8B-B14F-4D97-AF65-F5344CB8AC3E}">
        <p14:creationId xmlns:p14="http://schemas.microsoft.com/office/powerpoint/2010/main" val="2291690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DF8B8BA-F2CE-4567-A283-C3F7A94CFA94}" type="slidenum">
              <a:rPr lang="en-US" altLang="ko-KR">
                <a:latin typeface="굴림" charset="-127"/>
                <a:ea typeface="굴림" charset="-127"/>
              </a:rPr>
              <a:pPr/>
              <a:t>30</a:t>
            </a:fld>
            <a:endParaRPr lang="en-US" altLang="ko-KR">
              <a:latin typeface="굴림" charset="-127"/>
              <a:ea typeface="굴림" charset="-127"/>
            </a:endParaRPr>
          </a:p>
        </p:txBody>
      </p:sp>
      <p:sp>
        <p:nvSpPr>
          <p:cNvPr id="46083" name="슬라이드 이미지 개체 틀 1"/>
          <p:cNvSpPr>
            <a:spLocks noGrp="1" noRot="1" noChangeAspect="1" noTextEdit="1"/>
          </p:cNvSpPr>
          <p:nvPr>
            <p:ph type="sldImg"/>
          </p:nvPr>
        </p:nvSpPr>
        <p:spPr>
          <a:ln/>
        </p:spPr>
      </p:sp>
      <p:sp>
        <p:nvSpPr>
          <p:cNvPr id="46084"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46085"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FEB80635-6474-41D1-9060-0E05AF63D352}" type="slidenum">
              <a:rPr lang="en-US" altLang="ko-KR" sz="1200">
                <a:latin typeface="Times New Roman" pitchFamily="18" charset="0"/>
              </a:rPr>
              <a:pPr algn="r"/>
              <a:t>30</a:t>
            </a:fld>
            <a:endParaRPr lang="en-US" altLang="ko-KR" sz="1200">
              <a:latin typeface="Times New Roman" pitchFamily="18" charset="0"/>
            </a:endParaRPr>
          </a:p>
        </p:txBody>
      </p:sp>
    </p:spTree>
    <p:extLst>
      <p:ext uri="{BB962C8B-B14F-4D97-AF65-F5344CB8AC3E}">
        <p14:creationId xmlns:p14="http://schemas.microsoft.com/office/powerpoint/2010/main" val="2174513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3174C76-CC33-4311-988D-7125864FCD5C}" type="slidenum">
              <a:rPr lang="en-US" altLang="ko-KR">
                <a:latin typeface="굴림" charset="-127"/>
                <a:ea typeface="굴림" charset="-127"/>
              </a:rPr>
              <a:pPr/>
              <a:t>31</a:t>
            </a:fld>
            <a:endParaRPr lang="en-US" altLang="ko-KR">
              <a:latin typeface="굴림" charset="-127"/>
              <a:ea typeface="굴림" charset="-127"/>
            </a:endParaRPr>
          </a:p>
        </p:txBody>
      </p:sp>
      <p:sp>
        <p:nvSpPr>
          <p:cNvPr id="45059" name="슬라이드 이미지 개체 틀 1"/>
          <p:cNvSpPr>
            <a:spLocks noGrp="1" noRot="1" noChangeAspect="1" noTextEdit="1"/>
          </p:cNvSpPr>
          <p:nvPr>
            <p:ph type="sldImg"/>
          </p:nvPr>
        </p:nvSpPr>
        <p:spPr>
          <a:ln/>
        </p:spPr>
      </p:sp>
      <p:sp>
        <p:nvSpPr>
          <p:cNvPr id="45060"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45061"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A53D976A-0870-4C56-B8C9-6B29B0C5F4F5}" type="slidenum">
              <a:rPr lang="en-US" altLang="ko-KR" sz="1200">
                <a:latin typeface="Times New Roman" pitchFamily="18" charset="0"/>
              </a:rPr>
              <a:pPr algn="r"/>
              <a:t>31</a:t>
            </a:fld>
            <a:endParaRPr lang="en-US" altLang="ko-KR" sz="1200">
              <a:latin typeface="Times New Roman" pitchFamily="18" charset="0"/>
            </a:endParaRPr>
          </a:p>
        </p:txBody>
      </p:sp>
    </p:spTree>
    <p:extLst>
      <p:ext uri="{BB962C8B-B14F-4D97-AF65-F5344CB8AC3E}">
        <p14:creationId xmlns:p14="http://schemas.microsoft.com/office/powerpoint/2010/main" val="3725831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553C6CF-7470-4AFE-88DB-A37ADD7A9281}" type="slidenum">
              <a:rPr lang="en-US" altLang="ko-KR">
                <a:latin typeface="굴림" charset="-127"/>
                <a:ea typeface="굴림" charset="-127"/>
              </a:rPr>
              <a:pPr/>
              <a:t>32</a:t>
            </a:fld>
            <a:endParaRPr lang="en-US" altLang="ko-KR">
              <a:latin typeface="굴림" charset="-127"/>
              <a:ea typeface="굴림" charset="-127"/>
            </a:endParaRPr>
          </a:p>
        </p:txBody>
      </p:sp>
      <p:sp>
        <p:nvSpPr>
          <p:cNvPr id="47107" name="슬라이드 이미지 개체 틀 1"/>
          <p:cNvSpPr>
            <a:spLocks noGrp="1" noRot="1" noChangeAspect="1" noTextEdit="1"/>
          </p:cNvSpPr>
          <p:nvPr>
            <p:ph type="sldImg"/>
          </p:nvPr>
        </p:nvSpPr>
        <p:spPr>
          <a:ln/>
        </p:spPr>
      </p:sp>
      <p:sp>
        <p:nvSpPr>
          <p:cNvPr id="47108"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47109"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B603455A-29C9-43C9-9A18-9E4933288E17}" type="slidenum">
              <a:rPr lang="en-US" altLang="ko-KR" sz="1200">
                <a:latin typeface="Times New Roman" pitchFamily="18" charset="0"/>
              </a:rPr>
              <a:pPr algn="r"/>
              <a:t>32</a:t>
            </a:fld>
            <a:endParaRPr lang="en-US" altLang="ko-KR" sz="1200">
              <a:latin typeface="Times New Roman" pitchFamily="18" charset="0"/>
            </a:endParaRPr>
          </a:p>
        </p:txBody>
      </p:sp>
    </p:spTree>
    <p:extLst>
      <p:ext uri="{BB962C8B-B14F-4D97-AF65-F5344CB8AC3E}">
        <p14:creationId xmlns:p14="http://schemas.microsoft.com/office/powerpoint/2010/main" val="1974933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96954AA-E417-4DA0-B1FA-4D9CCD0684BE}" type="slidenum">
              <a:rPr lang="en-US" altLang="ko-KR">
                <a:latin typeface="굴림" charset="-127"/>
                <a:ea typeface="굴림" charset="-127"/>
              </a:rPr>
              <a:pPr/>
              <a:t>33</a:t>
            </a:fld>
            <a:endParaRPr lang="en-US" altLang="ko-KR">
              <a:latin typeface="굴림" charset="-127"/>
              <a:ea typeface="굴림" charset="-127"/>
            </a:endParaRPr>
          </a:p>
        </p:txBody>
      </p:sp>
      <p:sp>
        <p:nvSpPr>
          <p:cNvPr id="48131" name="슬라이드 이미지 개체 틀 1"/>
          <p:cNvSpPr>
            <a:spLocks noGrp="1" noRot="1" noChangeAspect="1" noTextEdit="1"/>
          </p:cNvSpPr>
          <p:nvPr>
            <p:ph type="sldImg"/>
          </p:nvPr>
        </p:nvSpPr>
        <p:spPr>
          <a:ln/>
        </p:spPr>
      </p:sp>
      <p:sp>
        <p:nvSpPr>
          <p:cNvPr id="48132"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48133"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C0034887-1D76-41AD-B7C4-2769F69AEE35}" type="slidenum">
              <a:rPr lang="en-US" altLang="ko-KR" sz="1200">
                <a:latin typeface="Times New Roman" pitchFamily="18" charset="0"/>
              </a:rPr>
              <a:pPr algn="r"/>
              <a:t>33</a:t>
            </a:fld>
            <a:endParaRPr lang="en-US" altLang="ko-KR" sz="1200">
              <a:latin typeface="Times New Roman" pitchFamily="18" charset="0"/>
            </a:endParaRPr>
          </a:p>
        </p:txBody>
      </p:sp>
    </p:spTree>
    <p:extLst>
      <p:ext uri="{BB962C8B-B14F-4D97-AF65-F5344CB8AC3E}">
        <p14:creationId xmlns:p14="http://schemas.microsoft.com/office/powerpoint/2010/main" val="2940813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1C99203-6621-4231-ABA3-3FF1902233DE}" type="slidenum">
              <a:rPr lang="en-US" altLang="ko-KR">
                <a:latin typeface="굴림" charset="-127"/>
                <a:ea typeface="굴림" charset="-127"/>
              </a:rPr>
              <a:pPr/>
              <a:t>34</a:t>
            </a:fld>
            <a:endParaRPr lang="en-US" altLang="ko-KR">
              <a:latin typeface="굴림" charset="-127"/>
              <a:ea typeface="굴림" charset="-127"/>
            </a:endParaRPr>
          </a:p>
        </p:txBody>
      </p:sp>
      <p:sp>
        <p:nvSpPr>
          <p:cNvPr id="49155" name="Rectangle 7"/>
          <p:cNvSpPr txBox="1">
            <a:spLocks noGrp="1" noChangeArrowheads="1"/>
          </p:cNvSpPr>
          <p:nvPr/>
        </p:nvSpPr>
        <p:spPr bwMode="auto">
          <a:xfrm>
            <a:off x="3820531" y="9449912"/>
            <a:ext cx="2921583" cy="497364"/>
          </a:xfrm>
          <a:prstGeom prst="rect">
            <a:avLst/>
          </a:prstGeom>
          <a:noFill/>
          <a:ln w="9525">
            <a:noFill/>
            <a:miter lim="800000"/>
            <a:headEnd/>
            <a:tailEnd/>
          </a:ln>
        </p:spPr>
        <p:txBody>
          <a:bodyPr anchor="b"/>
          <a:lstStyle/>
          <a:p>
            <a:pPr algn="r"/>
            <a:fld id="{88941F49-5C78-46B2-9C24-DEE3B652514D}" type="slidenum">
              <a:rPr lang="en-US" altLang="ko-KR" sz="1200">
                <a:latin typeface="Times New Roman" pitchFamily="18" charset="0"/>
              </a:rPr>
              <a:pPr algn="r"/>
              <a:t>34</a:t>
            </a:fld>
            <a:endParaRPr lang="en-US" altLang="ko-KR" sz="1200">
              <a:latin typeface="Times New Roman" pitchFamily="18"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xfrm>
            <a:off x="898949" y="4724956"/>
            <a:ext cx="4944217" cy="4476274"/>
          </a:xfrm>
          <a:noFill/>
          <a:ln/>
        </p:spPr>
        <p:txBody>
          <a:bodyPr/>
          <a:lstStyle/>
          <a:p>
            <a:pPr eaLnBrk="1" hangingPunct="1"/>
            <a:r>
              <a:rPr lang="en-US" altLang="ko-KR" dirty="0" smtClean="0">
                <a:latin typeface="굴림" charset="-127"/>
                <a:ea typeface="굴림" charset="-127"/>
              </a:rPr>
              <a:t>Euler</a:t>
            </a:r>
            <a:r>
              <a:rPr lang="en-US" altLang="ko-KR" dirty="0" smtClean="0">
                <a:latin typeface="Times New Roman" pitchFamily="18" charset="0"/>
                <a:ea typeface="굴림" charset="-127"/>
              </a:rPr>
              <a:t>’</a:t>
            </a:r>
            <a:r>
              <a:rPr lang="en-US" altLang="ko-KR" dirty="0" smtClean="0">
                <a:latin typeface="굴림" charset="-127"/>
                <a:ea typeface="굴림" charset="-127"/>
              </a:rPr>
              <a:t>s constant (\gamma) = </a:t>
            </a:r>
            <a:r>
              <a:rPr lang="en-US" altLang="ko-KR" dirty="0" err="1" smtClean="0">
                <a:latin typeface="굴림" charset="-127"/>
                <a:ea typeface="굴림" charset="-127"/>
              </a:rPr>
              <a:t>lim</a:t>
            </a:r>
            <a:r>
              <a:rPr lang="en-US" altLang="ko-KR" dirty="0" smtClean="0">
                <a:latin typeface="굴림" charset="-127"/>
                <a:ea typeface="굴림" charset="-127"/>
              </a:rPr>
              <a:t> n</a:t>
            </a:r>
            <a:r>
              <a:rPr lang="en-US" altLang="ko-KR" dirty="0" smtClean="0">
                <a:latin typeface="굴림" charset="-127"/>
                <a:ea typeface="굴림" charset="-127"/>
                <a:sym typeface="Wingdings" pitchFamily="2" charset="2"/>
              </a:rPr>
              <a:t>\infinity {( 1 + </a:t>
            </a:r>
            <a:r>
              <a:rPr lang="en-US" altLang="ko-KR" dirty="0" smtClean="0">
                <a:latin typeface="Times New Roman" pitchFamily="18" charset="0"/>
                <a:ea typeface="굴림" charset="-127"/>
                <a:sym typeface="Wingdings" pitchFamily="2" charset="2"/>
              </a:rPr>
              <a:t>½</a:t>
            </a:r>
            <a:r>
              <a:rPr lang="en-US" altLang="ko-KR" dirty="0" smtClean="0">
                <a:latin typeface="굴림" charset="-127"/>
                <a:ea typeface="굴림" charset="-127"/>
                <a:sym typeface="Wingdings" pitchFamily="2" charset="2"/>
              </a:rPr>
              <a:t> + 1/3 + ... 1/n) </a:t>
            </a:r>
            <a:r>
              <a:rPr lang="en-US" altLang="ko-KR" dirty="0" smtClean="0">
                <a:latin typeface="Times New Roman" pitchFamily="18" charset="0"/>
                <a:ea typeface="굴림" charset="-127"/>
                <a:sym typeface="Wingdings" pitchFamily="2" charset="2"/>
              </a:rPr>
              <a:t>–</a:t>
            </a:r>
            <a:r>
              <a:rPr lang="en-US" altLang="ko-KR" dirty="0" smtClean="0">
                <a:latin typeface="굴림" charset="-127"/>
                <a:ea typeface="굴림" charset="-127"/>
                <a:sym typeface="Wingdings" pitchFamily="2" charset="2"/>
              </a:rPr>
              <a:t> </a:t>
            </a:r>
            <a:r>
              <a:rPr lang="en-US" altLang="ko-KR" dirty="0" err="1" smtClean="0">
                <a:latin typeface="굴림" charset="-127"/>
                <a:ea typeface="굴림" charset="-127"/>
                <a:sym typeface="Wingdings" pitchFamily="2" charset="2"/>
              </a:rPr>
              <a:t>ln</a:t>
            </a:r>
            <a:r>
              <a:rPr lang="en-US" altLang="ko-KR" dirty="0" smtClean="0">
                <a:latin typeface="굴림" charset="-127"/>
                <a:ea typeface="굴림" charset="-127"/>
                <a:sym typeface="Wingdings" pitchFamily="2" charset="2"/>
              </a:rPr>
              <a:t>(n)}</a:t>
            </a:r>
          </a:p>
          <a:p>
            <a:pPr eaLnBrk="1" hangingPunct="1"/>
            <a:r>
              <a:rPr lang="en-US" altLang="ko-KR" dirty="0" smtClean="0">
                <a:latin typeface="굴림" charset="-127"/>
                <a:ea typeface="굴림" charset="-127"/>
                <a:sym typeface="Wingdings" pitchFamily="2" charset="2"/>
              </a:rPr>
              <a:t>Harmonic number:</a:t>
            </a:r>
            <a:r>
              <a:rPr lang="en-US" altLang="ko-KR" baseline="0" dirty="0" smtClean="0">
                <a:latin typeface="굴림" charset="-127"/>
                <a:ea typeface="굴림" charset="-127"/>
                <a:sym typeface="Wingdings" pitchFamily="2" charset="2"/>
              </a:rPr>
              <a:t> </a:t>
            </a:r>
            <a:r>
              <a:rPr lang="en-US" altLang="ko-KR" dirty="0" smtClean="0">
                <a:latin typeface="굴림" charset="-127"/>
                <a:ea typeface="굴림" charset="-127"/>
                <a:sym typeface="Wingdings" pitchFamily="2" charset="2"/>
              </a:rPr>
              <a:t>( 1 + </a:t>
            </a:r>
            <a:r>
              <a:rPr lang="en-US" altLang="ko-KR" dirty="0" smtClean="0">
                <a:latin typeface="Times New Roman" pitchFamily="18" charset="0"/>
                <a:ea typeface="굴림" charset="-127"/>
                <a:sym typeface="Wingdings" pitchFamily="2" charset="2"/>
              </a:rPr>
              <a:t>½</a:t>
            </a:r>
            <a:r>
              <a:rPr lang="en-US" altLang="ko-KR" dirty="0" smtClean="0">
                <a:latin typeface="굴림" charset="-127"/>
                <a:ea typeface="굴림" charset="-127"/>
                <a:sym typeface="Wingdings" pitchFamily="2" charset="2"/>
              </a:rPr>
              <a:t> + 1/3 + ... 1/n)</a:t>
            </a:r>
            <a:r>
              <a:rPr lang="ko-KR" altLang="en-US" dirty="0" smtClean="0">
                <a:latin typeface="굴림" charset="-127"/>
                <a:ea typeface="굴림" charset="-127"/>
                <a:sym typeface="Wingdings" pitchFamily="2" charset="2"/>
              </a:rPr>
              <a:t>은 </a:t>
            </a:r>
            <a:r>
              <a:rPr lang="en-US" altLang="ko-KR" dirty="0" err="1" smtClean="0">
                <a:latin typeface="굴림" charset="-127"/>
                <a:ea typeface="굴림" charset="-127"/>
                <a:sym typeface="Wingdings" pitchFamily="2" charset="2"/>
              </a:rPr>
              <a:t>ln</a:t>
            </a:r>
            <a:r>
              <a:rPr lang="en-US" altLang="ko-KR" dirty="0" smtClean="0">
                <a:latin typeface="굴림" charset="-127"/>
                <a:ea typeface="굴림" charset="-127"/>
                <a:sym typeface="Wingdings" pitchFamily="2" charset="2"/>
              </a:rPr>
              <a:t>(n)</a:t>
            </a:r>
            <a:r>
              <a:rPr lang="ko-KR" altLang="en-US" dirty="0" smtClean="0">
                <a:latin typeface="굴림" charset="-127"/>
                <a:ea typeface="굴림" charset="-127"/>
                <a:sym typeface="Wingdings" pitchFamily="2" charset="2"/>
              </a:rPr>
              <a:t>과 비슷한 속도로 증가한다</a:t>
            </a:r>
            <a:r>
              <a:rPr lang="en-US" altLang="ko-KR" dirty="0" smtClean="0">
                <a:latin typeface="굴림" charset="-127"/>
                <a:ea typeface="굴림" charset="-127"/>
                <a:sym typeface="Wingdings" pitchFamily="2" charset="2"/>
              </a:rPr>
              <a:t>. </a:t>
            </a:r>
            <a:r>
              <a:rPr lang="ko-KR" altLang="en-US" dirty="0" smtClean="0">
                <a:latin typeface="굴림" charset="-127"/>
                <a:ea typeface="굴림" charset="-127"/>
                <a:sym typeface="Wingdings" pitchFamily="2" charset="2"/>
              </a:rPr>
              <a:t>왜</a:t>
            </a:r>
            <a:r>
              <a:rPr lang="en-US" altLang="ko-KR" dirty="0" smtClean="0">
                <a:latin typeface="굴림" charset="-127"/>
                <a:ea typeface="굴림" charset="-127"/>
                <a:sym typeface="Wingdings" pitchFamily="2" charset="2"/>
              </a:rPr>
              <a:t>? </a:t>
            </a:r>
            <a:r>
              <a:rPr lang="ko-KR" altLang="en-US" dirty="0" smtClean="0">
                <a:latin typeface="굴림" charset="-127"/>
                <a:ea typeface="굴림" charset="-127"/>
                <a:sym typeface="Wingdings" pitchFamily="2" charset="2"/>
              </a:rPr>
              <a:t>적분으로 </a:t>
            </a:r>
            <a:r>
              <a:rPr lang="en-US" altLang="ko-KR" dirty="0" smtClean="0">
                <a:latin typeface="굴림" charset="-127"/>
                <a:ea typeface="굴림" charset="-127"/>
                <a:sym typeface="Wingdings" pitchFamily="2" charset="2"/>
              </a:rPr>
              <a:t>approx.</a:t>
            </a:r>
            <a:r>
              <a:rPr lang="ko-KR" altLang="en-US" dirty="0" smtClean="0">
                <a:latin typeface="굴림" charset="-127"/>
                <a:ea typeface="굴림" charset="-127"/>
                <a:sym typeface="Wingdings" pitchFamily="2" charset="2"/>
              </a:rPr>
              <a:t>해서 생각해볼 것</a:t>
            </a:r>
            <a:endParaRPr lang="en-US" altLang="ko-KR" dirty="0" smtClean="0">
              <a:latin typeface="굴림" charset="-127"/>
              <a:ea typeface="굴림" charset="-127"/>
            </a:endParaRPr>
          </a:p>
        </p:txBody>
      </p:sp>
    </p:spTree>
    <p:extLst>
      <p:ext uri="{BB962C8B-B14F-4D97-AF65-F5344CB8AC3E}">
        <p14:creationId xmlns:p14="http://schemas.microsoft.com/office/powerpoint/2010/main" val="3907565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F08EB2E-5CF0-4F9B-84CF-90F99E8D18C4}" type="slidenum">
              <a:rPr lang="en-US" altLang="ko-KR">
                <a:latin typeface="굴림" charset="-127"/>
                <a:ea typeface="굴림" charset="-127"/>
              </a:rPr>
              <a:pPr/>
              <a:t>35</a:t>
            </a:fld>
            <a:endParaRPr lang="en-US" altLang="ko-KR">
              <a:latin typeface="굴림" charset="-127"/>
              <a:ea typeface="굴림" charset="-127"/>
            </a:endParaRPr>
          </a:p>
        </p:txBody>
      </p:sp>
      <p:sp>
        <p:nvSpPr>
          <p:cNvPr id="50179" name="슬라이드 이미지 개체 틀 1"/>
          <p:cNvSpPr>
            <a:spLocks noGrp="1" noRot="1" noChangeAspect="1" noTextEdit="1"/>
          </p:cNvSpPr>
          <p:nvPr>
            <p:ph type="sldImg"/>
          </p:nvPr>
        </p:nvSpPr>
        <p:spPr>
          <a:ln/>
        </p:spPr>
      </p:sp>
      <p:sp>
        <p:nvSpPr>
          <p:cNvPr id="50180"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50181"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28521EDA-C6D4-4BF5-B679-A398F5B1BD08}" type="slidenum">
              <a:rPr lang="en-US" altLang="ko-KR" sz="1200">
                <a:latin typeface="Times New Roman" pitchFamily="18" charset="0"/>
              </a:rPr>
              <a:pPr algn="r"/>
              <a:t>35</a:t>
            </a:fld>
            <a:endParaRPr lang="en-US" altLang="ko-KR" sz="1200">
              <a:latin typeface="Times New Roman" pitchFamily="18" charset="0"/>
            </a:endParaRPr>
          </a:p>
        </p:txBody>
      </p:sp>
    </p:spTree>
    <p:extLst>
      <p:ext uri="{BB962C8B-B14F-4D97-AF65-F5344CB8AC3E}">
        <p14:creationId xmlns:p14="http://schemas.microsoft.com/office/powerpoint/2010/main" val="1052790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3</a:t>
            </a:fld>
            <a:endParaRPr lang="en-US" altLang="ko-KR"/>
          </a:p>
        </p:txBody>
      </p:sp>
    </p:spTree>
    <p:extLst>
      <p:ext uri="{BB962C8B-B14F-4D97-AF65-F5344CB8AC3E}">
        <p14:creationId xmlns:p14="http://schemas.microsoft.com/office/powerpoint/2010/main" val="1285748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648AEDD-460C-4EE2-956C-76A1D8A7722A}" type="slidenum">
              <a:rPr lang="en-US" altLang="ko-KR">
                <a:latin typeface="굴림" charset="-127"/>
                <a:ea typeface="굴림" charset="-127"/>
              </a:rPr>
              <a:pPr/>
              <a:t>36</a:t>
            </a:fld>
            <a:endParaRPr lang="en-US" altLang="ko-KR">
              <a:latin typeface="굴림" charset="-127"/>
              <a:ea typeface="굴림" charset="-127"/>
            </a:endParaRPr>
          </a:p>
        </p:txBody>
      </p:sp>
      <p:sp>
        <p:nvSpPr>
          <p:cNvPr id="51203" name="슬라이드 이미지 개체 틀 1"/>
          <p:cNvSpPr>
            <a:spLocks noGrp="1" noRot="1" noChangeAspect="1" noTextEdit="1"/>
          </p:cNvSpPr>
          <p:nvPr>
            <p:ph type="sldImg"/>
          </p:nvPr>
        </p:nvSpPr>
        <p:spPr>
          <a:ln/>
        </p:spPr>
      </p:sp>
      <p:sp>
        <p:nvSpPr>
          <p:cNvPr id="51204"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51205"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F84BD909-4DA0-476E-84EE-051580F54031}" type="slidenum">
              <a:rPr lang="en-US" altLang="ko-KR" sz="1200">
                <a:latin typeface="Times New Roman" pitchFamily="18" charset="0"/>
              </a:rPr>
              <a:pPr algn="r"/>
              <a:t>36</a:t>
            </a:fld>
            <a:endParaRPr lang="en-US" altLang="ko-KR" sz="1200">
              <a:latin typeface="Times New Roman" pitchFamily="18" charset="0"/>
            </a:endParaRPr>
          </a:p>
        </p:txBody>
      </p:sp>
    </p:spTree>
    <p:extLst>
      <p:ext uri="{BB962C8B-B14F-4D97-AF65-F5344CB8AC3E}">
        <p14:creationId xmlns:p14="http://schemas.microsoft.com/office/powerpoint/2010/main" val="3586297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D0EA9BB-3B59-46C1-B145-E805099A57D5}" type="slidenum">
              <a:rPr lang="en-US" altLang="ko-KR">
                <a:latin typeface="굴림" charset="-127"/>
                <a:ea typeface="굴림" charset="-127"/>
              </a:rPr>
              <a:pPr/>
              <a:t>37</a:t>
            </a:fld>
            <a:endParaRPr lang="en-US" altLang="ko-KR">
              <a:latin typeface="굴림" charset="-127"/>
              <a:ea typeface="굴림" charset="-127"/>
            </a:endParaRPr>
          </a:p>
        </p:txBody>
      </p:sp>
      <p:sp>
        <p:nvSpPr>
          <p:cNvPr id="52227" name="슬라이드 이미지 개체 틀 1"/>
          <p:cNvSpPr>
            <a:spLocks noGrp="1" noRot="1" noChangeAspect="1" noTextEdit="1"/>
          </p:cNvSpPr>
          <p:nvPr>
            <p:ph type="sldImg"/>
          </p:nvPr>
        </p:nvSpPr>
        <p:spPr>
          <a:ln/>
        </p:spPr>
      </p:sp>
      <p:sp>
        <p:nvSpPr>
          <p:cNvPr id="52228"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52229"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0CA27D4C-5CD2-45B9-B945-3CE5B81D069F}" type="slidenum">
              <a:rPr lang="en-US" altLang="ko-KR" sz="1200">
                <a:latin typeface="Times New Roman" pitchFamily="18" charset="0"/>
              </a:rPr>
              <a:pPr algn="r"/>
              <a:t>37</a:t>
            </a:fld>
            <a:endParaRPr lang="en-US" altLang="ko-KR" sz="1200">
              <a:latin typeface="Times New Roman" pitchFamily="18" charset="0"/>
            </a:endParaRPr>
          </a:p>
        </p:txBody>
      </p:sp>
    </p:spTree>
    <p:extLst>
      <p:ext uri="{BB962C8B-B14F-4D97-AF65-F5344CB8AC3E}">
        <p14:creationId xmlns:p14="http://schemas.microsoft.com/office/powerpoint/2010/main" val="815414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86016FF-4D5C-4058-AEC2-F35D277750CE}" type="slidenum">
              <a:rPr lang="en-US" altLang="ko-KR">
                <a:latin typeface="굴림" charset="-127"/>
                <a:ea typeface="굴림" charset="-127"/>
              </a:rPr>
              <a:pPr/>
              <a:t>38</a:t>
            </a:fld>
            <a:endParaRPr lang="en-US" altLang="ko-KR">
              <a:latin typeface="굴림" charset="-127"/>
              <a:ea typeface="굴림" charset="-127"/>
            </a:endParaRPr>
          </a:p>
        </p:txBody>
      </p:sp>
      <p:sp>
        <p:nvSpPr>
          <p:cNvPr id="53251" name="슬라이드 이미지 개체 틀 1"/>
          <p:cNvSpPr>
            <a:spLocks noGrp="1" noRot="1" noChangeAspect="1" noTextEdit="1"/>
          </p:cNvSpPr>
          <p:nvPr>
            <p:ph type="sldImg"/>
          </p:nvPr>
        </p:nvSpPr>
        <p:spPr>
          <a:ln/>
        </p:spPr>
      </p:sp>
      <p:sp>
        <p:nvSpPr>
          <p:cNvPr id="53252"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53253"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396DD878-1E63-44EF-833C-84F80C808374}" type="slidenum">
              <a:rPr lang="en-US" altLang="ko-KR" sz="1200">
                <a:latin typeface="Times New Roman" pitchFamily="18" charset="0"/>
              </a:rPr>
              <a:pPr algn="r"/>
              <a:t>38</a:t>
            </a:fld>
            <a:endParaRPr lang="en-US" altLang="ko-KR" sz="1200">
              <a:latin typeface="Times New Roman" pitchFamily="18" charset="0"/>
            </a:endParaRPr>
          </a:p>
        </p:txBody>
      </p:sp>
    </p:spTree>
    <p:extLst>
      <p:ext uri="{BB962C8B-B14F-4D97-AF65-F5344CB8AC3E}">
        <p14:creationId xmlns:p14="http://schemas.microsoft.com/office/powerpoint/2010/main" val="1948977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1DB56BA-4C28-4374-B701-413C35C5B27C}" type="slidenum">
              <a:rPr lang="en-US" altLang="ko-KR">
                <a:latin typeface="굴림" charset="-127"/>
                <a:ea typeface="굴림" charset="-127"/>
              </a:rPr>
              <a:pPr/>
              <a:t>39</a:t>
            </a:fld>
            <a:endParaRPr lang="en-US" altLang="ko-KR">
              <a:latin typeface="굴림" charset="-127"/>
              <a:ea typeface="굴림" charset="-127"/>
            </a:endParaRPr>
          </a:p>
        </p:txBody>
      </p:sp>
      <p:sp>
        <p:nvSpPr>
          <p:cNvPr id="54275" name="슬라이드 이미지 개체 틀 1"/>
          <p:cNvSpPr>
            <a:spLocks noGrp="1" noRot="1" noChangeAspect="1" noTextEdit="1"/>
          </p:cNvSpPr>
          <p:nvPr>
            <p:ph type="sldImg"/>
          </p:nvPr>
        </p:nvSpPr>
        <p:spPr>
          <a:ln/>
        </p:spPr>
      </p:sp>
      <p:sp>
        <p:nvSpPr>
          <p:cNvPr id="54276"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54277"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E966CE01-0296-4FC2-8277-664904E2B60E}" type="slidenum">
              <a:rPr lang="en-US" altLang="ko-KR" sz="1200">
                <a:latin typeface="Times New Roman" pitchFamily="18" charset="0"/>
              </a:rPr>
              <a:pPr algn="r"/>
              <a:t>39</a:t>
            </a:fld>
            <a:endParaRPr lang="en-US" altLang="ko-KR" sz="1200">
              <a:latin typeface="Times New Roman" pitchFamily="18" charset="0"/>
            </a:endParaRPr>
          </a:p>
        </p:txBody>
      </p:sp>
    </p:spTree>
    <p:extLst>
      <p:ext uri="{BB962C8B-B14F-4D97-AF65-F5344CB8AC3E}">
        <p14:creationId xmlns:p14="http://schemas.microsoft.com/office/powerpoint/2010/main" val="2653383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8901134-9C28-40B8-ADAC-68C11D10E88D}" type="slidenum">
              <a:rPr lang="en-US" altLang="ko-KR">
                <a:latin typeface="굴림" charset="-127"/>
                <a:ea typeface="굴림" charset="-127"/>
              </a:rPr>
              <a:pPr/>
              <a:t>40</a:t>
            </a:fld>
            <a:endParaRPr lang="en-US" altLang="ko-KR">
              <a:latin typeface="굴림" charset="-127"/>
              <a:ea typeface="굴림" charset="-127"/>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altLang="ko-KR" smtClean="0">
                <a:latin typeface="굴림" charset="-127"/>
                <a:ea typeface="굴림" charset="-127"/>
              </a:rPr>
              <a:t>B</a:t>
            </a:r>
            <a:r>
              <a:rPr lang="ko-KR" altLang="en-US" smtClean="0">
                <a:latin typeface="굴림" charset="-127"/>
                <a:ea typeface="굴림" charset="-127"/>
              </a:rPr>
              <a:t>의 특정 구간을 채울 때 뒤에서부터 채워야 </a:t>
            </a:r>
            <a:r>
              <a:rPr lang="en-US" altLang="ko-KR" smtClean="0">
                <a:latin typeface="굴림" charset="-127"/>
                <a:ea typeface="굴림" charset="-127"/>
              </a:rPr>
              <a:t>C</a:t>
            </a:r>
            <a:r>
              <a:rPr lang="ko-KR" altLang="en-US" smtClean="0">
                <a:latin typeface="굴림" charset="-127"/>
                <a:ea typeface="굴림" charset="-127"/>
              </a:rPr>
              <a:t>의 값이 의미 있음</a:t>
            </a:r>
            <a:r>
              <a:rPr lang="en-US" altLang="ko-KR" smtClean="0">
                <a:latin typeface="굴림" charset="-127"/>
                <a:ea typeface="굴림" charset="-127"/>
              </a:rPr>
              <a:t>.  </a:t>
            </a:r>
            <a:r>
              <a:rPr lang="ko-KR" altLang="en-US" smtClean="0">
                <a:latin typeface="굴림" charset="-127"/>
                <a:ea typeface="굴림" charset="-127"/>
              </a:rPr>
              <a:t>따라서 </a:t>
            </a:r>
            <a:r>
              <a:rPr lang="en-US" altLang="ko-KR" smtClean="0">
                <a:latin typeface="굴림" charset="-127"/>
                <a:ea typeface="굴림" charset="-127"/>
              </a:rPr>
              <a:t>A</a:t>
            </a:r>
            <a:r>
              <a:rPr lang="ko-KR" altLang="en-US" smtClean="0">
                <a:latin typeface="굴림" charset="-127"/>
                <a:ea typeface="굴림" charset="-127"/>
              </a:rPr>
              <a:t>도 뒤에서부터 </a:t>
            </a:r>
            <a:r>
              <a:rPr lang="en-US" altLang="ko-KR" smtClean="0">
                <a:latin typeface="굴림" charset="-127"/>
                <a:ea typeface="굴림" charset="-127"/>
              </a:rPr>
              <a:t>scan</a:t>
            </a:r>
            <a:r>
              <a:rPr lang="ko-KR" altLang="en-US" smtClean="0">
                <a:latin typeface="굴림" charset="-127"/>
                <a:ea typeface="굴림" charset="-127"/>
              </a:rPr>
              <a:t>해야 </a:t>
            </a:r>
            <a:r>
              <a:rPr lang="en-US" altLang="ko-KR" smtClean="0">
                <a:latin typeface="굴림" charset="-127"/>
                <a:ea typeface="굴림" charset="-127"/>
              </a:rPr>
              <a:t>stable</a:t>
            </a:r>
            <a:r>
              <a:rPr lang="ko-KR" altLang="en-US" smtClean="0">
                <a:latin typeface="굴림" charset="-127"/>
                <a:ea typeface="굴림" charset="-127"/>
              </a:rPr>
              <a:t>함</a:t>
            </a:r>
            <a:r>
              <a:rPr lang="en-US" altLang="ko-KR" smtClean="0">
                <a:latin typeface="굴림" charset="-127"/>
                <a:ea typeface="굴림" charset="-127"/>
              </a:rPr>
              <a:t>.</a:t>
            </a:r>
          </a:p>
        </p:txBody>
      </p:sp>
    </p:spTree>
    <p:extLst>
      <p:ext uri="{BB962C8B-B14F-4D97-AF65-F5344CB8AC3E}">
        <p14:creationId xmlns:p14="http://schemas.microsoft.com/office/powerpoint/2010/main" val="4284511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A5AECCC-9DE7-4341-8858-DC368EC241C5}" type="slidenum">
              <a:rPr lang="en-US" altLang="ko-KR">
                <a:latin typeface="굴림" charset="-127"/>
                <a:ea typeface="굴림" charset="-127"/>
              </a:rPr>
              <a:pPr/>
              <a:t>41</a:t>
            </a:fld>
            <a:endParaRPr lang="en-US" altLang="ko-KR">
              <a:latin typeface="굴림" charset="-127"/>
              <a:ea typeface="굴림" charset="-127"/>
            </a:endParaRPr>
          </a:p>
        </p:txBody>
      </p:sp>
      <p:sp>
        <p:nvSpPr>
          <p:cNvPr id="56323" name="슬라이드 이미지 개체 틀 1"/>
          <p:cNvSpPr>
            <a:spLocks noGrp="1" noRot="1" noChangeAspect="1" noTextEdit="1"/>
          </p:cNvSpPr>
          <p:nvPr>
            <p:ph type="sldImg"/>
          </p:nvPr>
        </p:nvSpPr>
        <p:spPr>
          <a:ln/>
        </p:spPr>
      </p:sp>
      <p:sp>
        <p:nvSpPr>
          <p:cNvPr id="56324"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56325"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53B64413-AB61-4BEC-ABD6-976901E06D34}" type="slidenum">
              <a:rPr lang="en-US" altLang="ko-KR" sz="1200">
                <a:latin typeface="Times New Roman" pitchFamily="18" charset="0"/>
              </a:rPr>
              <a:pPr algn="r"/>
              <a:t>41</a:t>
            </a:fld>
            <a:endParaRPr lang="en-US" altLang="ko-KR" sz="1200">
              <a:latin typeface="Times New Roman" pitchFamily="18" charset="0"/>
            </a:endParaRPr>
          </a:p>
        </p:txBody>
      </p:sp>
    </p:spTree>
    <p:extLst>
      <p:ext uri="{BB962C8B-B14F-4D97-AF65-F5344CB8AC3E}">
        <p14:creationId xmlns:p14="http://schemas.microsoft.com/office/powerpoint/2010/main" val="148169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AB09414-599C-449B-BD85-887BEBE2D198}" type="slidenum">
              <a:rPr lang="en-US" altLang="ko-KR">
                <a:latin typeface="굴림" charset="-127"/>
                <a:ea typeface="굴림" charset="-127"/>
              </a:rPr>
              <a:pPr/>
              <a:t>42</a:t>
            </a:fld>
            <a:endParaRPr lang="en-US" altLang="ko-KR">
              <a:latin typeface="굴림" charset="-127"/>
              <a:ea typeface="굴림" charset="-127"/>
            </a:endParaRPr>
          </a:p>
        </p:txBody>
      </p:sp>
      <p:sp>
        <p:nvSpPr>
          <p:cNvPr id="57347" name="슬라이드 이미지 개체 틀 1"/>
          <p:cNvSpPr>
            <a:spLocks noGrp="1" noRot="1" noChangeAspect="1" noTextEdit="1"/>
          </p:cNvSpPr>
          <p:nvPr>
            <p:ph type="sldImg"/>
          </p:nvPr>
        </p:nvSpPr>
        <p:spPr>
          <a:ln/>
        </p:spPr>
      </p:sp>
      <p:sp>
        <p:nvSpPr>
          <p:cNvPr id="57348"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57349"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45FA2F77-C21B-4DE4-9094-0E5C57F1257C}" type="slidenum">
              <a:rPr lang="en-US" altLang="ko-KR" sz="1200">
                <a:latin typeface="Times New Roman" pitchFamily="18" charset="0"/>
              </a:rPr>
              <a:pPr algn="r"/>
              <a:t>42</a:t>
            </a:fld>
            <a:endParaRPr lang="en-US" altLang="ko-KR" sz="1200">
              <a:latin typeface="Times New Roman" pitchFamily="18" charset="0"/>
            </a:endParaRPr>
          </a:p>
        </p:txBody>
      </p:sp>
    </p:spTree>
    <p:extLst>
      <p:ext uri="{BB962C8B-B14F-4D97-AF65-F5344CB8AC3E}">
        <p14:creationId xmlns:p14="http://schemas.microsoft.com/office/powerpoint/2010/main" val="17902382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F5CC356-E7C8-45E1-9BFF-D10DB831C569}" type="slidenum">
              <a:rPr lang="en-US" altLang="ko-KR">
                <a:latin typeface="굴림" charset="-127"/>
                <a:ea typeface="굴림" charset="-127"/>
              </a:rPr>
              <a:pPr/>
              <a:t>43</a:t>
            </a:fld>
            <a:endParaRPr lang="en-US" altLang="ko-KR">
              <a:latin typeface="굴림" charset="-127"/>
              <a:ea typeface="굴림" charset="-127"/>
            </a:endParaRPr>
          </a:p>
        </p:txBody>
      </p:sp>
      <p:sp>
        <p:nvSpPr>
          <p:cNvPr id="58371" name="슬라이드 이미지 개체 틀 1"/>
          <p:cNvSpPr>
            <a:spLocks noGrp="1" noRot="1" noChangeAspect="1" noTextEdit="1"/>
          </p:cNvSpPr>
          <p:nvPr>
            <p:ph type="sldImg"/>
          </p:nvPr>
        </p:nvSpPr>
        <p:spPr>
          <a:ln/>
        </p:spPr>
      </p:sp>
      <p:sp>
        <p:nvSpPr>
          <p:cNvPr id="58372"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58373"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898C14FC-D77B-48E9-9BE8-CFD914F72FE5}" type="slidenum">
              <a:rPr lang="en-US" altLang="ko-KR" sz="1200">
                <a:latin typeface="Times New Roman" pitchFamily="18" charset="0"/>
              </a:rPr>
              <a:pPr algn="r"/>
              <a:t>43</a:t>
            </a:fld>
            <a:endParaRPr lang="en-US" altLang="ko-KR" sz="1200">
              <a:latin typeface="Times New Roman" pitchFamily="18" charset="0"/>
            </a:endParaRPr>
          </a:p>
        </p:txBody>
      </p:sp>
    </p:spTree>
    <p:extLst>
      <p:ext uri="{BB962C8B-B14F-4D97-AF65-F5344CB8AC3E}">
        <p14:creationId xmlns:p14="http://schemas.microsoft.com/office/powerpoint/2010/main" val="3738684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B8CC4818-90B5-4490-9592-DC998EAA47C5}" type="slidenum">
              <a:rPr lang="en-US" altLang="ko-KR">
                <a:latin typeface="굴림" charset="-127"/>
                <a:ea typeface="굴림" charset="-127"/>
              </a:rPr>
              <a:pPr/>
              <a:t>44</a:t>
            </a:fld>
            <a:endParaRPr lang="en-US" altLang="ko-KR">
              <a:latin typeface="굴림" charset="-127"/>
              <a:ea typeface="굴림" charset="-127"/>
            </a:endParaRPr>
          </a:p>
        </p:txBody>
      </p:sp>
      <p:sp>
        <p:nvSpPr>
          <p:cNvPr id="59395" name="슬라이드 이미지 개체 틀 1"/>
          <p:cNvSpPr>
            <a:spLocks noGrp="1" noRot="1" noChangeAspect="1" noTextEdit="1"/>
          </p:cNvSpPr>
          <p:nvPr>
            <p:ph type="sldImg"/>
          </p:nvPr>
        </p:nvSpPr>
        <p:spPr>
          <a:ln/>
        </p:spPr>
      </p:sp>
      <p:sp>
        <p:nvSpPr>
          <p:cNvPr id="59396"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59397"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2539CAF7-AF61-44AA-82E9-56EE979887CC}" type="slidenum">
              <a:rPr lang="en-US" altLang="ko-KR" sz="1200">
                <a:latin typeface="Times New Roman" pitchFamily="18" charset="0"/>
              </a:rPr>
              <a:pPr algn="r"/>
              <a:t>44</a:t>
            </a:fld>
            <a:endParaRPr lang="en-US" altLang="ko-KR" sz="1200">
              <a:latin typeface="Times New Roman" pitchFamily="18" charset="0"/>
            </a:endParaRPr>
          </a:p>
        </p:txBody>
      </p:sp>
    </p:spTree>
    <p:extLst>
      <p:ext uri="{BB962C8B-B14F-4D97-AF65-F5344CB8AC3E}">
        <p14:creationId xmlns:p14="http://schemas.microsoft.com/office/powerpoint/2010/main" val="1300157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B911FEC-A486-4264-925A-5936A66F78FC}" type="slidenum">
              <a:rPr lang="en-US" altLang="ko-KR">
                <a:latin typeface="굴림" charset="-127"/>
                <a:ea typeface="굴림" charset="-127"/>
              </a:rPr>
              <a:pPr/>
              <a:t>45</a:t>
            </a:fld>
            <a:endParaRPr lang="en-US" altLang="ko-KR">
              <a:latin typeface="굴림" charset="-127"/>
              <a:ea typeface="굴림" charset="-127"/>
            </a:endParaRPr>
          </a:p>
        </p:txBody>
      </p:sp>
      <p:sp>
        <p:nvSpPr>
          <p:cNvPr id="60419" name="슬라이드 이미지 개체 틀 1"/>
          <p:cNvSpPr>
            <a:spLocks noGrp="1" noRot="1" noChangeAspect="1" noTextEdit="1"/>
          </p:cNvSpPr>
          <p:nvPr>
            <p:ph type="sldImg"/>
          </p:nvPr>
        </p:nvSpPr>
        <p:spPr>
          <a:ln/>
        </p:spPr>
      </p:sp>
      <p:sp>
        <p:nvSpPr>
          <p:cNvPr id="60420" name="슬라이드 노트 개체 틀 2"/>
          <p:cNvSpPr>
            <a:spLocks noGrp="1"/>
          </p:cNvSpPr>
          <p:nvPr>
            <p:ph type="body" idx="1"/>
          </p:nvPr>
        </p:nvSpPr>
        <p:spPr>
          <a:xfrm>
            <a:off x="898949" y="4724956"/>
            <a:ext cx="4944217" cy="4476274"/>
          </a:xfrm>
          <a:noFill/>
          <a:ln/>
        </p:spPr>
        <p:txBody>
          <a:bodyPr/>
          <a:lstStyle/>
          <a:p>
            <a:pPr eaLnBrk="1" hangingPunct="1"/>
            <a:endParaRPr lang="ko-KR" altLang="ko-KR" smtClean="0">
              <a:latin typeface="굴림" charset="-127"/>
              <a:ea typeface="굴림" charset="-127"/>
            </a:endParaRPr>
          </a:p>
        </p:txBody>
      </p:sp>
      <p:sp>
        <p:nvSpPr>
          <p:cNvPr id="60421" name="슬라이드 번호 개체 틀 3"/>
          <p:cNvSpPr txBox="1">
            <a:spLocks noGrp="1"/>
          </p:cNvSpPr>
          <p:nvPr/>
        </p:nvSpPr>
        <p:spPr bwMode="auto">
          <a:xfrm>
            <a:off x="3820531" y="9449912"/>
            <a:ext cx="2921583" cy="497364"/>
          </a:xfrm>
          <a:prstGeom prst="rect">
            <a:avLst/>
          </a:prstGeom>
          <a:noFill/>
          <a:ln w="9525">
            <a:noFill/>
            <a:miter lim="800000"/>
            <a:headEnd/>
            <a:tailEnd/>
          </a:ln>
        </p:spPr>
        <p:txBody>
          <a:bodyPr anchor="b"/>
          <a:lstStyle/>
          <a:p>
            <a:pPr algn="r"/>
            <a:fld id="{949AC60C-1245-493A-BFB0-F8CAD812D4EF}" type="slidenum">
              <a:rPr lang="en-US" altLang="ko-KR" sz="1200">
                <a:latin typeface="Times New Roman" pitchFamily="18" charset="0"/>
              </a:rPr>
              <a:pPr algn="r"/>
              <a:t>45</a:t>
            </a:fld>
            <a:endParaRPr lang="en-US" altLang="ko-KR" sz="1200">
              <a:latin typeface="Times New Roman" pitchFamily="18" charset="0"/>
            </a:endParaRPr>
          </a:p>
        </p:txBody>
      </p:sp>
    </p:spTree>
    <p:extLst>
      <p:ext uri="{BB962C8B-B14F-4D97-AF65-F5344CB8AC3E}">
        <p14:creationId xmlns:p14="http://schemas.microsoft.com/office/powerpoint/2010/main" val="373907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4</a:t>
            </a:fld>
            <a:endParaRPr lang="en-US" altLang="ko-KR"/>
          </a:p>
        </p:txBody>
      </p:sp>
    </p:spTree>
    <p:extLst>
      <p:ext uri="{BB962C8B-B14F-4D97-AF65-F5344CB8AC3E}">
        <p14:creationId xmlns:p14="http://schemas.microsoft.com/office/powerpoint/2010/main" val="330174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5</a:t>
            </a:fld>
            <a:endParaRPr lang="en-US" altLang="ko-KR"/>
          </a:p>
        </p:txBody>
      </p:sp>
    </p:spTree>
    <p:extLst>
      <p:ext uri="{BB962C8B-B14F-4D97-AF65-F5344CB8AC3E}">
        <p14:creationId xmlns:p14="http://schemas.microsoft.com/office/powerpoint/2010/main" val="327842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6</a:t>
            </a:fld>
            <a:endParaRPr lang="en-US" altLang="ko-KR"/>
          </a:p>
        </p:txBody>
      </p:sp>
    </p:spTree>
    <p:extLst>
      <p:ext uri="{BB962C8B-B14F-4D97-AF65-F5344CB8AC3E}">
        <p14:creationId xmlns:p14="http://schemas.microsoft.com/office/powerpoint/2010/main" val="677681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C161B87-1B12-4EEC-910E-94D14535FE12}" type="slidenum">
              <a:rPr lang="en-US" altLang="ko-KR"/>
              <a:pPr/>
              <a:t>7</a:t>
            </a:fld>
            <a:endParaRPr lang="en-US" altLang="ko-K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altLang="ko-KR" dirty="0" smtClean="0"/>
              <a:t>Stability (X)</a:t>
            </a:r>
          </a:p>
          <a:p>
            <a:pPr eaLnBrk="1" hangingPunct="1"/>
            <a:r>
              <a:rPr lang="en-US" altLang="ko-KR" dirty="0" smtClean="0"/>
              <a:t>Best: </a:t>
            </a:r>
            <a:r>
              <a:rPr lang="ko-KR" altLang="en-US" dirty="0" smtClean="0"/>
              <a:t>정렬된 상태 </a:t>
            </a:r>
            <a:r>
              <a:rPr lang="en-US" altLang="ko-KR" dirty="0" smtClean="0"/>
              <a:t>( </a:t>
            </a:r>
            <a:r>
              <a:rPr lang="ko-KR" altLang="en-US" dirty="0" smtClean="0"/>
              <a:t>비교</a:t>
            </a:r>
            <a:r>
              <a:rPr lang="en-US" altLang="ko-KR" dirty="0" smtClean="0"/>
              <a:t>: N(N-1)/2, </a:t>
            </a:r>
            <a:r>
              <a:rPr lang="ko-KR" altLang="en-US" dirty="0" smtClean="0"/>
              <a:t>교환</a:t>
            </a:r>
            <a:r>
              <a:rPr lang="en-US" altLang="ko-KR" dirty="0" smtClean="0"/>
              <a:t>: 0 )</a:t>
            </a:r>
          </a:p>
          <a:p>
            <a:pPr eaLnBrk="1" hangingPunct="1"/>
            <a:r>
              <a:rPr lang="en-US" altLang="ko-KR" dirty="0" smtClean="0"/>
              <a:t>Worst: 16,15,13,14, 9,10,11,12, 1,2,3,4,5,6,7,8  (</a:t>
            </a:r>
            <a:r>
              <a:rPr lang="ko-KR" altLang="en-US" dirty="0" smtClean="0"/>
              <a:t>비교</a:t>
            </a:r>
            <a:r>
              <a:rPr lang="en-US" altLang="ko-KR" dirty="0" smtClean="0"/>
              <a:t>:N/(N-1)/2,</a:t>
            </a:r>
            <a:r>
              <a:rPr lang="en-US" altLang="ko-KR" baseline="0" dirty="0" smtClean="0"/>
              <a:t> </a:t>
            </a:r>
            <a:r>
              <a:rPr lang="ko-KR" altLang="en-US" baseline="0" dirty="0" smtClean="0"/>
              <a:t>교환</a:t>
            </a:r>
            <a:r>
              <a:rPr lang="en-US" altLang="ko-KR" baseline="0" dirty="0" smtClean="0"/>
              <a:t>:N/2 + N/4 + N/8 + +1 = N-1)</a:t>
            </a:r>
            <a:endParaRPr lang="en-US" altLang="ko-KR" dirty="0" smtClean="0"/>
          </a:p>
          <a:p>
            <a:pPr eaLnBrk="1" hangingPunct="1"/>
            <a:r>
              <a:rPr lang="en-US" altLang="ko-KR" dirty="0" smtClean="0"/>
              <a:t>Average: </a:t>
            </a:r>
            <a:r>
              <a:rPr lang="ko-KR" altLang="en-US" dirty="0" smtClean="0"/>
              <a:t>역순정렬 </a:t>
            </a:r>
            <a:r>
              <a:rPr lang="en-US" altLang="ko-KR" dirty="0" smtClean="0"/>
              <a:t>(</a:t>
            </a:r>
            <a:r>
              <a:rPr lang="ko-KR" altLang="en-US" dirty="0" smtClean="0"/>
              <a:t>비교</a:t>
            </a:r>
            <a:r>
              <a:rPr lang="en-US" altLang="ko-KR" dirty="0" smtClean="0"/>
              <a:t>: N(N-1)/2, </a:t>
            </a:r>
            <a:r>
              <a:rPr lang="ko-KR" altLang="en-US" dirty="0" smtClean="0"/>
              <a:t>교환</a:t>
            </a:r>
            <a:r>
              <a:rPr lang="en-US" altLang="ko-KR" dirty="0" smtClean="0"/>
              <a:t>: N/2 )</a:t>
            </a:r>
          </a:p>
        </p:txBody>
      </p:sp>
    </p:spTree>
    <p:extLst>
      <p:ext uri="{BB962C8B-B14F-4D97-AF65-F5344CB8AC3E}">
        <p14:creationId xmlns:p14="http://schemas.microsoft.com/office/powerpoint/2010/main" val="381562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8</a:t>
            </a:fld>
            <a:endParaRPr lang="en-US" altLang="ko-KR"/>
          </a:p>
        </p:txBody>
      </p:sp>
    </p:spTree>
    <p:extLst>
      <p:ext uri="{BB962C8B-B14F-4D97-AF65-F5344CB8AC3E}">
        <p14:creationId xmlns:p14="http://schemas.microsoft.com/office/powerpoint/2010/main" val="71504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dirty="0" err="1" smtClean="0">
                <a:latin typeface="굴림" charset="-127"/>
                <a:ea typeface="굴림" charset="-127"/>
              </a:rPr>
              <a:t>avg</a:t>
            </a:r>
            <a:r>
              <a:rPr lang="en-US" altLang="ko-KR" dirty="0" smtClean="0">
                <a:latin typeface="굴림" charset="-127"/>
                <a:ea typeface="굴림" charset="-127"/>
              </a:rPr>
              <a:t> no. of inversions = n(n-1)/4 </a:t>
            </a:r>
            <a:r>
              <a:rPr lang="ko-KR" altLang="en-US" dirty="0" smtClean="0">
                <a:latin typeface="굴림" charset="-127"/>
                <a:ea typeface="굴림" charset="-127"/>
              </a:rPr>
              <a:t>증명</a:t>
            </a:r>
            <a:r>
              <a:rPr lang="en-US" altLang="ko-KR" dirty="0" smtClean="0">
                <a:latin typeface="굴림" charset="-127"/>
                <a:ea typeface="굴림" charset="-127"/>
              </a:rPr>
              <a:t>: </a:t>
            </a:r>
            <a:r>
              <a:rPr lang="ko-KR" altLang="en-US" dirty="0" smtClean="0">
                <a:latin typeface="굴림" charset="-127"/>
                <a:ea typeface="굴림" charset="-127"/>
              </a:rPr>
              <a:t>어떤 </a:t>
            </a:r>
            <a:r>
              <a:rPr lang="en-US" altLang="ko-KR" dirty="0" smtClean="0">
                <a:latin typeface="굴림" charset="-127"/>
                <a:ea typeface="굴림" charset="-127"/>
              </a:rPr>
              <a:t>sequence</a:t>
            </a:r>
            <a:r>
              <a:rPr lang="ko-KR" altLang="en-US" dirty="0" smtClean="0">
                <a:latin typeface="굴림" charset="-127"/>
                <a:ea typeface="굴림" charset="-127"/>
              </a:rPr>
              <a:t>와 그 </a:t>
            </a:r>
            <a:r>
              <a:rPr lang="en-US" altLang="ko-KR" dirty="0" smtClean="0">
                <a:latin typeface="굴림" charset="-127"/>
                <a:ea typeface="굴림" charset="-127"/>
              </a:rPr>
              <a:t>sequence</a:t>
            </a:r>
            <a:r>
              <a:rPr lang="ko-KR" altLang="en-US" dirty="0" smtClean="0">
                <a:latin typeface="굴림" charset="-127"/>
                <a:ea typeface="굴림" charset="-127"/>
              </a:rPr>
              <a:t>의 </a:t>
            </a:r>
            <a:r>
              <a:rPr lang="en-US" altLang="ko-KR" dirty="0" smtClean="0">
                <a:latin typeface="굴림" charset="-127"/>
                <a:ea typeface="굴림" charset="-127"/>
              </a:rPr>
              <a:t>reverse sequence</a:t>
            </a:r>
            <a:r>
              <a:rPr lang="ko-KR" altLang="en-US" dirty="0" smtClean="0">
                <a:latin typeface="굴림" charset="-127"/>
                <a:ea typeface="굴림" charset="-127"/>
              </a:rPr>
              <a:t>를 가정할 때</a:t>
            </a:r>
            <a:r>
              <a:rPr lang="en-US" altLang="ko-KR" dirty="0" smtClean="0">
                <a:latin typeface="굴림" charset="-127"/>
                <a:ea typeface="굴림" charset="-127"/>
              </a:rPr>
              <a:t>, sequence</a:t>
            </a:r>
            <a:r>
              <a:rPr lang="ko-KR" altLang="en-US" dirty="0" smtClean="0">
                <a:latin typeface="굴림" charset="-127"/>
                <a:ea typeface="굴림" charset="-127"/>
              </a:rPr>
              <a:t>의 서로 다른 두 원소는 </a:t>
            </a:r>
            <a:r>
              <a:rPr lang="en-US" altLang="ko-KR" dirty="0" smtClean="0">
                <a:latin typeface="굴림" charset="-127"/>
                <a:ea typeface="굴림" charset="-127"/>
              </a:rPr>
              <a:t>inversion</a:t>
            </a:r>
            <a:r>
              <a:rPr lang="ko-KR" altLang="en-US" dirty="0" smtClean="0">
                <a:latin typeface="굴림" charset="-127"/>
                <a:ea typeface="굴림" charset="-127"/>
              </a:rPr>
              <a:t>이거나 아니거나 둘 중 하나</a:t>
            </a:r>
            <a:r>
              <a:rPr lang="en-US" altLang="ko-KR" dirty="0" smtClean="0">
                <a:latin typeface="굴림" charset="-127"/>
                <a:ea typeface="굴림" charset="-127"/>
              </a:rPr>
              <a:t>.  </a:t>
            </a:r>
            <a:r>
              <a:rPr lang="ko-KR" altLang="en-US" dirty="0" smtClean="0">
                <a:latin typeface="굴림" charset="-127"/>
                <a:ea typeface="굴림" charset="-127"/>
              </a:rPr>
              <a:t>원래 </a:t>
            </a:r>
            <a:r>
              <a:rPr lang="en-US" altLang="ko-KR" dirty="0" smtClean="0">
                <a:latin typeface="굴림" charset="-127"/>
                <a:ea typeface="굴림" charset="-127"/>
              </a:rPr>
              <a:t>sequence</a:t>
            </a:r>
            <a:r>
              <a:rPr lang="ko-KR" altLang="en-US" dirty="0" smtClean="0">
                <a:latin typeface="굴림" charset="-127"/>
                <a:ea typeface="굴림" charset="-127"/>
              </a:rPr>
              <a:t>에서 </a:t>
            </a:r>
            <a:r>
              <a:rPr lang="en-US" altLang="ko-KR" dirty="0" smtClean="0">
                <a:latin typeface="굴림" charset="-127"/>
                <a:ea typeface="굴림" charset="-127"/>
              </a:rPr>
              <a:t>inversion</a:t>
            </a:r>
            <a:r>
              <a:rPr lang="ko-KR" altLang="en-US" dirty="0" smtClean="0">
                <a:latin typeface="굴림" charset="-127"/>
                <a:ea typeface="굴림" charset="-127"/>
              </a:rPr>
              <a:t>이 아니면 </a:t>
            </a:r>
            <a:r>
              <a:rPr lang="en-US" altLang="ko-KR" dirty="0" smtClean="0">
                <a:latin typeface="굴림" charset="-127"/>
                <a:ea typeface="굴림" charset="-127"/>
              </a:rPr>
              <a:t>reverse sequence</a:t>
            </a:r>
            <a:r>
              <a:rPr lang="ko-KR" altLang="en-US" dirty="0" smtClean="0">
                <a:latin typeface="굴림" charset="-127"/>
                <a:ea typeface="굴림" charset="-127"/>
              </a:rPr>
              <a:t>에서 </a:t>
            </a:r>
            <a:r>
              <a:rPr lang="en-US" altLang="ko-KR" dirty="0" smtClean="0">
                <a:latin typeface="굴림" charset="-127"/>
                <a:ea typeface="굴림" charset="-127"/>
              </a:rPr>
              <a:t>inversion, vice versa.  </a:t>
            </a:r>
            <a:r>
              <a:rPr lang="ko-KR" altLang="en-US" dirty="0" smtClean="0">
                <a:latin typeface="굴림" charset="-127"/>
                <a:ea typeface="굴림" charset="-127"/>
              </a:rPr>
              <a:t>서로 다른 </a:t>
            </a:r>
            <a:r>
              <a:rPr lang="ko-KR" altLang="en-US" dirty="0" err="1" smtClean="0">
                <a:latin typeface="굴림" charset="-127"/>
                <a:ea typeface="굴림" charset="-127"/>
              </a:rPr>
              <a:t>원소쌍은</a:t>
            </a:r>
            <a:r>
              <a:rPr lang="ko-KR" altLang="en-US" dirty="0" smtClean="0">
                <a:latin typeface="굴림" charset="-127"/>
                <a:ea typeface="굴림" charset="-127"/>
              </a:rPr>
              <a:t> 모두 </a:t>
            </a:r>
            <a:r>
              <a:rPr lang="en-US" altLang="ko-KR" dirty="0" smtClean="0">
                <a:latin typeface="굴림" charset="-127"/>
                <a:ea typeface="굴림" charset="-127"/>
              </a:rPr>
              <a:t>n(n-1)/2 </a:t>
            </a:r>
            <a:r>
              <a:rPr lang="ko-KR" altLang="en-US" dirty="0" smtClean="0">
                <a:latin typeface="굴림" charset="-127"/>
                <a:ea typeface="굴림" charset="-127"/>
              </a:rPr>
              <a:t>개가 존재하므로 평균 </a:t>
            </a:r>
            <a:r>
              <a:rPr lang="en-US" altLang="ko-KR" dirty="0" smtClean="0">
                <a:latin typeface="굴림" charset="-127"/>
                <a:ea typeface="굴림" charset="-127"/>
              </a:rPr>
              <a:t>n(n-1)/4 </a:t>
            </a:r>
            <a:r>
              <a:rPr lang="ko-KR" altLang="en-US" dirty="0" smtClean="0">
                <a:latin typeface="굴림" charset="-127"/>
                <a:ea typeface="굴림" charset="-127"/>
              </a:rPr>
              <a:t>만큼의 </a:t>
            </a:r>
            <a:r>
              <a:rPr lang="en-US" altLang="ko-KR" dirty="0" smtClean="0">
                <a:latin typeface="굴림" charset="-127"/>
                <a:ea typeface="굴림" charset="-127"/>
              </a:rPr>
              <a:t>inversion</a:t>
            </a:r>
            <a:r>
              <a:rPr lang="ko-KR" altLang="en-US" dirty="0" smtClean="0">
                <a:latin typeface="굴림" charset="-127"/>
                <a:ea typeface="굴림" charset="-127"/>
              </a:rPr>
              <a:t>이 존재</a:t>
            </a:r>
          </a:p>
          <a:p>
            <a:endParaRPr lang="ko-KR" altLang="en-US" dirty="0"/>
          </a:p>
        </p:txBody>
      </p:sp>
      <p:sp>
        <p:nvSpPr>
          <p:cNvPr id="4" name="슬라이드 번호 개체 틀 3"/>
          <p:cNvSpPr>
            <a:spLocks noGrp="1"/>
          </p:cNvSpPr>
          <p:nvPr>
            <p:ph type="sldNum" sz="quarter" idx="10"/>
          </p:nvPr>
        </p:nvSpPr>
        <p:spPr/>
        <p:txBody>
          <a:bodyPr/>
          <a:lstStyle/>
          <a:p>
            <a:pPr>
              <a:defRPr/>
            </a:pPr>
            <a:fld id="{6F3182DE-BE29-48FE-8101-8F57BFCEC811}" type="slidenum">
              <a:rPr lang="en-US" altLang="ko-KR" smtClean="0"/>
              <a:pPr>
                <a:defRPr/>
              </a:pPr>
              <a:t>9</a:t>
            </a:fld>
            <a:endParaRPr lang="en-US" altLang="ko-KR"/>
          </a:p>
        </p:txBody>
      </p:sp>
    </p:spTree>
    <p:extLst>
      <p:ext uri="{BB962C8B-B14F-4D97-AF65-F5344CB8AC3E}">
        <p14:creationId xmlns:p14="http://schemas.microsoft.com/office/powerpoint/2010/main" val="98667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965B8637-B4C2-45FA-AD57-3E0AA6F2730B}" type="slidenum">
              <a:rPr lang="en-US" altLang="ko-KR"/>
              <a:pPr>
                <a:defRPr/>
              </a:pPr>
              <a:t>‹#›</a:t>
            </a:fld>
            <a:endParaRPr lang="en-US" altLang="ko-KR"/>
          </a:p>
        </p:txBody>
      </p:sp>
    </p:spTree>
    <p:extLst>
      <p:ext uri="{BB962C8B-B14F-4D97-AF65-F5344CB8AC3E}">
        <p14:creationId xmlns:p14="http://schemas.microsoft.com/office/powerpoint/2010/main" val="294553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EC715959-D091-4DC8-B350-343CF7AD9861}" type="slidenum">
              <a:rPr lang="en-US" altLang="ko-KR"/>
              <a:pPr>
                <a:defRPr/>
              </a:pPr>
              <a:t>‹#›</a:t>
            </a:fld>
            <a:endParaRPr lang="en-US" altLang="ko-KR"/>
          </a:p>
        </p:txBody>
      </p:sp>
    </p:spTree>
    <p:extLst>
      <p:ext uri="{BB962C8B-B14F-4D97-AF65-F5344CB8AC3E}">
        <p14:creationId xmlns:p14="http://schemas.microsoft.com/office/powerpoint/2010/main" val="113399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404813"/>
            <a:ext cx="2057400" cy="5976937"/>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404813"/>
            <a:ext cx="6019800" cy="5976937"/>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7DC44D87-3114-4C06-A194-6180940957F1}" type="slidenum">
              <a:rPr lang="en-US" altLang="ko-KR"/>
              <a:pPr>
                <a:defRPr/>
              </a:pPr>
              <a:t>‹#›</a:t>
            </a:fld>
            <a:endParaRPr lang="en-US" altLang="ko-KR"/>
          </a:p>
        </p:txBody>
      </p:sp>
    </p:spTree>
    <p:extLst>
      <p:ext uri="{BB962C8B-B14F-4D97-AF65-F5344CB8AC3E}">
        <p14:creationId xmlns:p14="http://schemas.microsoft.com/office/powerpoint/2010/main" val="3071184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404813"/>
            <a:ext cx="8229600" cy="8636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457200" y="1600200"/>
            <a:ext cx="4038600" cy="478155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78155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0E53E8BE-CCA0-41B3-B314-8C3E413ACF40}" type="slidenum">
              <a:rPr lang="en-US" altLang="ko-KR"/>
              <a:pPr>
                <a:defRPr/>
              </a:pPr>
              <a:t>‹#›</a:t>
            </a:fld>
            <a:endParaRPr lang="en-US" altLang="ko-KR"/>
          </a:p>
        </p:txBody>
      </p:sp>
    </p:spTree>
    <p:extLst>
      <p:ext uri="{BB962C8B-B14F-4D97-AF65-F5344CB8AC3E}">
        <p14:creationId xmlns:p14="http://schemas.microsoft.com/office/powerpoint/2010/main" val="2603362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404813"/>
            <a:ext cx="8229600" cy="8636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457200" y="1600200"/>
            <a:ext cx="4038600" cy="478155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4648200" y="1600200"/>
            <a:ext cx="4038600" cy="231457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648200" y="4067175"/>
            <a:ext cx="4038600" cy="231457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7" name="Rectangle 5"/>
          <p:cNvSpPr>
            <a:spLocks noGrp="1" noChangeArrowheads="1"/>
          </p:cNvSpPr>
          <p:nvPr>
            <p:ph type="sldNum" sz="quarter" idx="11"/>
          </p:nvPr>
        </p:nvSpPr>
        <p:spPr>
          <a:ln/>
        </p:spPr>
        <p:txBody>
          <a:bodyPr/>
          <a:lstStyle>
            <a:lvl1pPr>
              <a:defRPr/>
            </a:lvl1pPr>
          </a:lstStyle>
          <a:p>
            <a:pPr>
              <a:defRPr/>
            </a:pPr>
            <a:fld id="{23461D6B-85C5-4B43-9335-C3ED2C5CD3B0}" type="slidenum">
              <a:rPr lang="en-US" altLang="ko-KR"/>
              <a:pPr>
                <a:defRPr/>
              </a:pPr>
              <a:t>‹#›</a:t>
            </a:fld>
            <a:endParaRPr lang="en-US" altLang="ko-KR"/>
          </a:p>
        </p:txBody>
      </p:sp>
    </p:spTree>
    <p:extLst>
      <p:ext uri="{BB962C8B-B14F-4D97-AF65-F5344CB8AC3E}">
        <p14:creationId xmlns:p14="http://schemas.microsoft.com/office/powerpoint/2010/main" val="184253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내용">
    <p:spTree>
      <p:nvGrpSpPr>
        <p:cNvPr id="1" name=""/>
        <p:cNvGrpSpPr/>
        <p:nvPr/>
      </p:nvGrpSpPr>
      <p:grpSpPr>
        <a:xfrm>
          <a:off x="0" y="0"/>
          <a:ext cx="0" cy="0"/>
          <a:chOff x="0" y="0"/>
          <a:chExt cx="0" cy="0"/>
        </a:xfrm>
      </p:grpSpPr>
      <p:sp>
        <p:nvSpPr>
          <p:cNvPr id="2" name="내용 개체 틀 1"/>
          <p:cNvSpPr>
            <a:spLocks noGrp="1"/>
          </p:cNvSpPr>
          <p:nvPr>
            <p:ph/>
          </p:nvPr>
        </p:nvSpPr>
        <p:spPr>
          <a:xfrm>
            <a:off x="457200" y="404813"/>
            <a:ext cx="8229600" cy="5976937"/>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3"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4" name="Rectangle 5"/>
          <p:cNvSpPr>
            <a:spLocks noGrp="1" noChangeArrowheads="1"/>
          </p:cNvSpPr>
          <p:nvPr>
            <p:ph type="sldNum" sz="quarter" idx="11"/>
          </p:nvPr>
        </p:nvSpPr>
        <p:spPr>
          <a:ln/>
        </p:spPr>
        <p:txBody>
          <a:bodyPr/>
          <a:lstStyle>
            <a:lvl1pPr>
              <a:defRPr/>
            </a:lvl1pPr>
          </a:lstStyle>
          <a:p>
            <a:pPr>
              <a:defRPr/>
            </a:pPr>
            <a:fld id="{BFC0F7AC-8578-4BDC-ADBC-EEC49446FF37}" type="slidenum">
              <a:rPr lang="en-US" altLang="ko-KR"/>
              <a:pPr>
                <a:defRPr/>
              </a:pPr>
              <a:t>‹#›</a:t>
            </a:fld>
            <a:endParaRPr lang="en-US" altLang="ko-KR"/>
          </a:p>
        </p:txBody>
      </p:sp>
    </p:spTree>
    <p:extLst>
      <p:ext uri="{BB962C8B-B14F-4D97-AF65-F5344CB8AC3E}">
        <p14:creationId xmlns:p14="http://schemas.microsoft.com/office/powerpoint/2010/main" val="270507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28596" y="285728"/>
            <a:ext cx="8229600" cy="714380"/>
          </a:xfrm>
        </p:spPr>
        <p:txBody>
          <a:bodyPr/>
          <a:lstStyle>
            <a:lvl1pPr algn="l">
              <a:defRPr sz="3600"/>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60DAAF86-D035-4F02-8527-EF0B54C2FD17}" type="slidenum">
              <a:rPr lang="en-US" altLang="ko-KR"/>
              <a:pPr>
                <a:defRPr/>
              </a:pPr>
              <a:t>‹#›</a:t>
            </a:fld>
            <a:endParaRPr lang="en-US" altLang="ko-KR"/>
          </a:p>
        </p:txBody>
      </p:sp>
    </p:spTree>
    <p:extLst>
      <p:ext uri="{BB962C8B-B14F-4D97-AF65-F5344CB8AC3E}">
        <p14:creationId xmlns:p14="http://schemas.microsoft.com/office/powerpoint/2010/main" val="427885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5" name="Rectangle 5"/>
          <p:cNvSpPr>
            <a:spLocks noGrp="1" noChangeArrowheads="1"/>
          </p:cNvSpPr>
          <p:nvPr>
            <p:ph type="sldNum" sz="quarter" idx="11"/>
          </p:nvPr>
        </p:nvSpPr>
        <p:spPr>
          <a:ln/>
        </p:spPr>
        <p:txBody>
          <a:bodyPr/>
          <a:lstStyle>
            <a:lvl1pPr>
              <a:defRPr/>
            </a:lvl1pPr>
          </a:lstStyle>
          <a:p>
            <a:pPr>
              <a:defRPr/>
            </a:pPr>
            <a:fld id="{26D25533-763B-4113-B13D-80718CA67BF2}" type="slidenum">
              <a:rPr lang="en-US" altLang="ko-KR"/>
              <a:pPr>
                <a:defRPr/>
              </a:pPr>
              <a:t>‹#›</a:t>
            </a:fld>
            <a:endParaRPr lang="en-US" altLang="ko-KR"/>
          </a:p>
        </p:txBody>
      </p:sp>
    </p:spTree>
    <p:extLst>
      <p:ext uri="{BB962C8B-B14F-4D97-AF65-F5344CB8AC3E}">
        <p14:creationId xmlns:p14="http://schemas.microsoft.com/office/powerpoint/2010/main" val="249904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2F539C6A-970C-4A93-A29E-F2440D02CA4E}" type="slidenum">
              <a:rPr lang="en-US" altLang="ko-KR"/>
              <a:pPr>
                <a:defRPr/>
              </a:pPr>
              <a:t>‹#›</a:t>
            </a:fld>
            <a:endParaRPr lang="en-US" altLang="ko-KR"/>
          </a:p>
        </p:txBody>
      </p:sp>
    </p:spTree>
    <p:extLst>
      <p:ext uri="{BB962C8B-B14F-4D97-AF65-F5344CB8AC3E}">
        <p14:creationId xmlns:p14="http://schemas.microsoft.com/office/powerpoint/2010/main" val="153252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8" name="Rectangle 5"/>
          <p:cNvSpPr>
            <a:spLocks noGrp="1" noChangeArrowheads="1"/>
          </p:cNvSpPr>
          <p:nvPr>
            <p:ph type="sldNum" sz="quarter" idx="11"/>
          </p:nvPr>
        </p:nvSpPr>
        <p:spPr>
          <a:ln/>
        </p:spPr>
        <p:txBody>
          <a:bodyPr/>
          <a:lstStyle>
            <a:lvl1pPr>
              <a:defRPr/>
            </a:lvl1pPr>
          </a:lstStyle>
          <a:p>
            <a:pPr>
              <a:defRPr/>
            </a:pPr>
            <a:fld id="{10101865-7BF3-4F92-B4E0-EB2397518E6B}" type="slidenum">
              <a:rPr lang="en-US" altLang="ko-KR"/>
              <a:pPr>
                <a:defRPr/>
              </a:pPr>
              <a:t>‹#›</a:t>
            </a:fld>
            <a:endParaRPr lang="en-US" altLang="ko-KR"/>
          </a:p>
        </p:txBody>
      </p:sp>
    </p:spTree>
    <p:extLst>
      <p:ext uri="{BB962C8B-B14F-4D97-AF65-F5344CB8AC3E}">
        <p14:creationId xmlns:p14="http://schemas.microsoft.com/office/powerpoint/2010/main" val="336377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4" name="Rectangle 5"/>
          <p:cNvSpPr>
            <a:spLocks noGrp="1" noChangeArrowheads="1"/>
          </p:cNvSpPr>
          <p:nvPr>
            <p:ph type="sldNum" sz="quarter" idx="11"/>
          </p:nvPr>
        </p:nvSpPr>
        <p:spPr>
          <a:ln/>
        </p:spPr>
        <p:txBody>
          <a:bodyPr/>
          <a:lstStyle>
            <a:lvl1pPr>
              <a:defRPr/>
            </a:lvl1pPr>
          </a:lstStyle>
          <a:p>
            <a:pPr>
              <a:defRPr/>
            </a:pPr>
            <a:fld id="{5DC4CF3B-F8F3-4A4E-BB43-71DC77DE2970}" type="slidenum">
              <a:rPr lang="en-US" altLang="ko-KR"/>
              <a:pPr>
                <a:defRPr/>
              </a:pPr>
              <a:t>‹#›</a:t>
            </a:fld>
            <a:endParaRPr lang="en-US" altLang="ko-KR"/>
          </a:p>
        </p:txBody>
      </p:sp>
    </p:spTree>
    <p:extLst>
      <p:ext uri="{BB962C8B-B14F-4D97-AF65-F5344CB8AC3E}">
        <p14:creationId xmlns:p14="http://schemas.microsoft.com/office/powerpoint/2010/main" val="206429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바닥글 개체 틀 1"/>
          <p:cNvSpPr>
            <a:spLocks noGrp="1"/>
          </p:cNvSpPr>
          <p:nvPr>
            <p:ph type="ftr" sz="quarter" idx="10"/>
          </p:nvPr>
        </p:nvSpPr>
        <p:spPr>
          <a:xfrm>
            <a:off x="0" y="6524625"/>
            <a:ext cx="2857500" cy="333375"/>
          </a:xfrm>
        </p:spPr>
        <p:txBody>
          <a:bodyPr/>
          <a:lstStyle>
            <a:lvl1pPr>
              <a:defRPr/>
            </a:lvl1pPr>
          </a:lstStyle>
          <a:p>
            <a:pPr>
              <a:defRPr/>
            </a:pPr>
            <a:r>
              <a:rPr lang="ko-KR" altLang="en-US"/>
              <a:t>디지털논리설계및실습</a:t>
            </a:r>
            <a:r>
              <a:rPr lang="en-US" altLang="ko-KR"/>
              <a:t>, 2009/2</a:t>
            </a:r>
          </a:p>
        </p:txBody>
      </p:sp>
      <p:sp>
        <p:nvSpPr>
          <p:cNvPr id="3" name="슬라이드 번호 개체 틀 2"/>
          <p:cNvSpPr>
            <a:spLocks noGrp="1"/>
          </p:cNvSpPr>
          <p:nvPr>
            <p:ph type="sldNum" sz="quarter" idx="11"/>
          </p:nvPr>
        </p:nvSpPr>
        <p:spPr/>
        <p:txBody>
          <a:bodyPr/>
          <a:lstStyle>
            <a:lvl1pPr>
              <a:defRPr sz="1400" baseline="0"/>
            </a:lvl1pPr>
          </a:lstStyle>
          <a:p>
            <a:pPr>
              <a:defRPr/>
            </a:pPr>
            <a:fld id="{9CA21EB0-CF16-4589-A10D-A5D81D52349F}" type="slidenum">
              <a:rPr lang="en-US" altLang="ko-KR"/>
              <a:pPr>
                <a:defRPr/>
              </a:pPr>
              <a:t>‹#›</a:t>
            </a:fld>
            <a:endParaRPr lang="en-US" altLang="ko-KR" dirty="0"/>
          </a:p>
        </p:txBody>
      </p:sp>
    </p:spTree>
    <p:extLst>
      <p:ext uri="{BB962C8B-B14F-4D97-AF65-F5344CB8AC3E}">
        <p14:creationId xmlns:p14="http://schemas.microsoft.com/office/powerpoint/2010/main" val="429004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E57FC97C-83B0-4793-9514-AC2407726749}" type="slidenum">
              <a:rPr lang="en-US" altLang="ko-KR"/>
              <a:pPr>
                <a:defRPr/>
              </a:pPr>
              <a:t>‹#›</a:t>
            </a:fld>
            <a:endParaRPr lang="en-US" altLang="ko-KR"/>
          </a:p>
        </p:txBody>
      </p:sp>
    </p:spTree>
    <p:extLst>
      <p:ext uri="{BB962C8B-B14F-4D97-AF65-F5344CB8AC3E}">
        <p14:creationId xmlns:p14="http://schemas.microsoft.com/office/powerpoint/2010/main" val="382802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ftr" sz="quarter" idx="10"/>
          </p:nvPr>
        </p:nvSpPr>
        <p:spPr>
          <a:ln/>
        </p:spPr>
        <p:txBody>
          <a:bodyPr/>
          <a:lstStyle>
            <a:lvl1pPr>
              <a:defRPr/>
            </a:lvl1pPr>
          </a:lstStyle>
          <a:p>
            <a:pPr>
              <a:defRPr/>
            </a:pPr>
            <a:r>
              <a:rPr lang="ko-KR" altLang="en-US"/>
              <a:t>디지털논리설계및실습</a:t>
            </a:r>
            <a:r>
              <a:rPr lang="en-US" altLang="ko-KR"/>
              <a:t>, 2009/2</a:t>
            </a:r>
          </a:p>
        </p:txBody>
      </p:sp>
      <p:sp>
        <p:nvSpPr>
          <p:cNvPr id="6" name="Rectangle 5"/>
          <p:cNvSpPr>
            <a:spLocks noGrp="1" noChangeArrowheads="1"/>
          </p:cNvSpPr>
          <p:nvPr>
            <p:ph type="sldNum" sz="quarter" idx="11"/>
          </p:nvPr>
        </p:nvSpPr>
        <p:spPr>
          <a:ln/>
        </p:spPr>
        <p:txBody>
          <a:bodyPr/>
          <a:lstStyle>
            <a:lvl1pPr>
              <a:defRPr/>
            </a:lvl1pPr>
          </a:lstStyle>
          <a:p>
            <a:pPr>
              <a:defRPr/>
            </a:pPr>
            <a:fld id="{4C802DBF-55C5-44AA-AE30-C3047F389214}" type="slidenum">
              <a:rPr lang="en-US" altLang="ko-KR"/>
              <a:pPr>
                <a:defRPr/>
              </a:pPr>
              <a:t>‹#›</a:t>
            </a:fld>
            <a:endParaRPr lang="en-US" altLang="ko-KR"/>
          </a:p>
        </p:txBody>
      </p:sp>
    </p:spTree>
    <p:extLst>
      <p:ext uri="{BB962C8B-B14F-4D97-AF65-F5344CB8AC3E}">
        <p14:creationId xmlns:p14="http://schemas.microsoft.com/office/powerpoint/2010/main" val="265105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457200" y="404813"/>
            <a:ext cx="8229600" cy="863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Rectangle 3"/>
          <p:cNvSpPr>
            <a:spLocks noGrp="1" noChangeArrowheads="1"/>
          </p:cNvSpPr>
          <p:nvPr>
            <p:ph type="body" idx="1"/>
          </p:nvPr>
        </p:nvSpPr>
        <p:spPr bwMode="auto">
          <a:xfrm>
            <a:off x="457200" y="1600200"/>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119812" name="Rectangle 4"/>
          <p:cNvSpPr>
            <a:spLocks noGrp="1" noChangeArrowheads="1"/>
          </p:cNvSpPr>
          <p:nvPr>
            <p:ph type="ftr" sz="quarter" idx="3"/>
          </p:nvPr>
        </p:nvSpPr>
        <p:spPr bwMode="auto">
          <a:xfrm>
            <a:off x="0" y="6524625"/>
            <a:ext cx="26273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solidFill>
                  <a:srgbClr val="321100"/>
                </a:solidFill>
                <a:effectLst>
                  <a:outerShdw blurRad="38100" dist="38100" dir="2700000" algn="tl">
                    <a:srgbClr val="C0C0C0"/>
                  </a:outerShdw>
                </a:effectLst>
                <a:latin typeface="+mn-lt"/>
              </a:defRPr>
            </a:lvl1pPr>
          </a:lstStyle>
          <a:p>
            <a:pPr>
              <a:defRPr/>
            </a:pPr>
            <a:r>
              <a:rPr lang="ko-KR" altLang="en-US"/>
              <a:t>디지털논리설계및실습</a:t>
            </a:r>
            <a:r>
              <a:rPr lang="en-US" altLang="ko-KR"/>
              <a:t>, 2009/2</a:t>
            </a:r>
          </a:p>
        </p:txBody>
      </p:sp>
      <p:sp>
        <p:nvSpPr>
          <p:cNvPr id="119813" name="Rectangle 5"/>
          <p:cNvSpPr>
            <a:spLocks noGrp="1" noChangeArrowheads="1"/>
          </p:cNvSpPr>
          <p:nvPr>
            <p:ph type="sldNum" sz="quarter" idx="4"/>
          </p:nvPr>
        </p:nvSpPr>
        <p:spPr bwMode="auto">
          <a:xfrm>
            <a:off x="7019925" y="659765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808080"/>
                </a:solidFill>
                <a:latin typeface="+mn-lt"/>
              </a:defRPr>
            </a:lvl1pPr>
          </a:lstStyle>
          <a:p>
            <a:pPr>
              <a:defRPr/>
            </a:pPr>
            <a:fld id="{AC606AC8-5602-4267-A098-B0C9D070014F}" type="slidenum">
              <a:rPr lang="en-US" altLang="ko-KR"/>
              <a:pPr>
                <a:defRPr/>
              </a:pPr>
              <a:t>‹#›</a:t>
            </a:fld>
            <a:endParaRPr lang="en-US" altLang="ko-KR"/>
          </a:p>
        </p:txBody>
      </p:sp>
      <p:sp>
        <p:nvSpPr>
          <p:cNvPr id="1030" name="Freeform 6"/>
          <p:cNvSpPr>
            <a:spLocks noChangeArrowheads="1"/>
          </p:cNvSpPr>
          <p:nvPr/>
        </p:nvSpPr>
        <p:spPr bwMode="auto">
          <a:xfrm>
            <a:off x="381000" y="228600"/>
            <a:ext cx="7315200" cy="609600"/>
          </a:xfrm>
          <a:custGeom>
            <a:avLst/>
            <a:gdLst>
              <a:gd name="T0" fmla="*/ 0 w 1000"/>
              <a:gd name="T1" fmla="*/ 609600 h 1000"/>
              <a:gd name="T2" fmla="*/ 0 w 1000"/>
              <a:gd name="T3" fmla="*/ 0 h 1000"/>
              <a:gd name="T4" fmla="*/ 73152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0099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66" r:id="rId7"/>
    <p:sldLayoutId id="2147483759" r:id="rId8"/>
    <p:sldLayoutId id="2147483760" r:id="rId9"/>
    <p:sldLayoutId id="2147483761" r:id="rId10"/>
    <p:sldLayoutId id="2147483762" r:id="rId11"/>
    <p:sldLayoutId id="2147483763" r:id="rId12"/>
    <p:sldLayoutId id="2147483764" r:id="rId13"/>
    <p:sldLayoutId id="2147483765" r:id="rId14"/>
  </p:sldLayoutIdLst>
  <p:hf hdr="0" dt="0"/>
  <p:txStyles>
    <p:titleStyle>
      <a:lvl1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mj-lt"/>
          <a:ea typeface="+mj-ea"/>
          <a:cs typeface="+mj-cs"/>
        </a:defRPr>
      </a:lvl1pPr>
      <a:lvl2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2pPr>
      <a:lvl3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3pPr>
      <a:lvl4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4pPr>
      <a:lvl5pPr algn="ctr" rtl="0" eaLnBrk="0" fontAlgn="base" latinLnBrk="1" hangingPunct="0">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5pPr>
      <a:lvl6pPr marL="4572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6pPr>
      <a:lvl7pPr marL="9144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7pPr>
      <a:lvl8pPr marL="13716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8pPr>
      <a:lvl9pPr marL="1828800" algn="ctr" rtl="0" fontAlgn="base" latinLnBrk="1">
        <a:spcBef>
          <a:spcPct val="0"/>
        </a:spcBef>
        <a:spcAft>
          <a:spcPct val="0"/>
        </a:spcAft>
        <a:defRPr kumimoji="1" sz="4000">
          <a:solidFill>
            <a:schemeClr val="accent2"/>
          </a:solidFill>
          <a:effectLst>
            <a:outerShdw blurRad="38100" dist="38100" dir="2700000" algn="tl">
              <a:srgbClr val="C0C0C0"/>
            </a:outerShdw>
          </a:effectLst>
          <a:latin typeface="Segoe UI" pitchFamily="34" charset="0"/>
          <a:ea typeface="맑은 고딕" pitchFamily="50" charset="-127"/>
        </a:defRPr>
      </a:lvl9pPr>
    </p:titleStyle>
    <p:bodyStyle>
      <a:lvl1pPr marL="342900" indent="-342900" algn="l" rtl="0" eaLnBrk="0" fontAlgn="base" latinLnBrk="1"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0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lyZQPjUT5B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CmPA7zE8mx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Ns4TPTC8wh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www.youtube.com/watch?v=ibtN8rY7V5k&amp;feature=youtu.be"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ROalU379l3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23528" y="2060848"/>
            <a:ext cx="8062913" cy="722313"/>
          </a:xfrm>
        </p:spPr>
        <p:txBody>
          <a:bodyPr/>
          <a:lstStyle/>
          <a:p>
            <a:pPr eaLnBrk="1" hangingPunct="1"/>
            <a:r>
              <a:rPr lang="ko-KR" altLang="en-US" b="1" dirty="0" smtClean="0"/>
              <a:t>자료구조 및 알고리즘 </a:t>
            </a:r>
            <a:r>
              <a:rPr lang="en-US" altLang="ko-KR" b="1" dirty="0" smtClean="0"/>
              <a:t/>
            </a:r>
            <a:br>
              <a:rPr lang="en-US" altLang="ko-KR" b="1" dirty="0" smtClean="0"/>
            </a:br>
            <a:r>
              <a:rPr lang="en-US" altLang="ko-KR" b="1" smtClean="0"/>
              <a:t>- </a:t>
            </a:r>
            <a:r>
              <a:rPr lang="en-US" altLang="ko-KR" b="1" smtClean="0"/>
              <a:t>Sorting</a:t>
            </a:r>
            <a:endParaRPr lang="ko-KR" altLang="en-US" b="1" dirty="0" smtClean="0"/>
          </a:p>
        </p:txBody>
      </p:sp>
      <p:sp>
        <p:nvSpPr>
          <p:cNvPr id="3075" name="Rectangle 3"/>
          <p:cNvSpPr>
            <a:spLocks noGrp="1" noChangeArrowheads="1"/>
          </p:cNvSpPr>
          <p:nvPr>
            <p:ph type="subTitle" idx="1"/>
          </p:nvPr>
        </p:nvSpPr>
        <p:spPr>
          <a:xfrm>
            <a:off x="755650" y="3886200"/>
            <a:ext cx="7632700" cy="1752600"/>
          </a:xfrm>
        </p:spPr>
        <p:txBody>
          <a:bodyPr/>
          <a:lstStyle/>
          <a:p>
            <a:pPr eaLnBrk="1" hangingPunct="1">
              <a:lnSpc>
                <a:spcPct val="90000"/>
              </a:lnSpc>
            </a:pPr>
            <a:r>
              <a:rPr lang="en-US" altLang="ko-KR" sz="2800" b="1" dirty="0" err="1" smtClean="0"/>
              <a:t>Taehyoun</a:t>
            </a:r>
            <a:r>
              <a:rPr lang="en-US" altLang="ko-KR" sz="2800" b="1" smtClean="0"/>
              <a:t> Kim</a:t>
            </a:r>
          </a:p>
          <a:p>
            <a:pPr eaLnBrk="1" hangingPunct="1">
              <a:lnSpc>
                <a:spcPct val="90000"/>
              </a:lnSpc>
            </a:pPr>
            <a:endParaRPr lang="en-US" altLang="ko-KR" sz="2800" b="1" smtClean="0"/>
          </a:p>
          <a:p>
            <a:pPr eaLnBrk="1" hangingPunct="1">
              <a:lnSpc>
                <a:spcPct val="90000"/>
              </a:lnSpc>
            </a:pPr>
            <a:r>
              <a:rPr lang="en-US" altLang="ko-KR" b="1" smtClean="0"/>
              <a:t>Dept. of Mechanical &amp; Information Engineering, </a:t>
            </a:r>
          </a:p>
          <a:p>
            <a:pPr eaLnBrk="1" hangingPunct="1">
              <a:lnSpc>
                <a:spcPct val="90000"/>
              </a:lnSpc>
            </a:pPr>
            <a:r>
              <a:rPr lang="en-US" altLang="ko-KR" b="1" smtClean="0"/>
              <a:t>University of Seoul</a:t>
            </a:r>
          </a:p>
        </p:txBody>
      </p:sp>
    </p:spTree>
    <p:extLst>
      <p:ext uri="{BB962C8B-B14F-4D97-AF65-F5344CB8AC3E}">
        <p14:creationId xmlns:p14="http://schemas.microsoft.com/office/powerpoint/2010/main" val="1530542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슬라이드 번호 개체 틀 3"/>
          <p:cNvSpPr>
            <a:spLocks noGrp="1"/>
          </p:cNvSpPr>
          <p:nvPr>
            <p:ph type="sldNum" sz="quarter" idx="10"/>
          </p:nvPr>
        </p:nvSpPr>
        <p:spPr>
          <a:noFill/>
        </p:spPr>
        <p:txBody>
          <a:bodyPr/>
          <a:lstStyle/>
          <a:p>
            <a:fld id="{B13302EC-45C7-48D2-A9FB-C69FF62306C9}" type="slidenum">
              <a:rPr lang="en-US" altLang="ko-KR"/>
              <a:pPr/>
              <a:t>10</a:t>
            </a:fld>
            <a:endParaRPr lang="en-US" altLang="ko-KR"/>
          </a:p>
        </p:txBody>
      </p:sp>
      <p:sp>
        <p:nvSpPr>
          <p:cNvPr id="8195" name="Rectangle 2"/>
          <p:cNvSpPr>
            <a:spLocks noGrp="1" noChangeArrowheads="1"/>
          </p:cNvSpPr>
          <p:nvPr>
            <p:ph type="title"/>
          </p:nvPr>
        </p:nvSpPr>
        <p:spPr>
          <a:xfrm>
            <a:off x="428596" y="285728"/>
            <a:ext cx="8229600" cy="550984"/>
          </a:xfrm>
        </p:spPr>
        <p:txBody>
          <a:bodyPr/>
          <a:lstStyle/>
          <a:p>
            <a:pPr eaLnBrk="1" hangingPunct="1"/>
            <a:r>
              <a:rPr lang="en-US" altLang="ko-KR" b="1" dirty="0" smtClean="0"/>
              <a:t>Insertion Sort</a:t>
            </a:r>
          </a:p>
        </p:txBody>
      </p:sp>
      <p:grpSp>
        <p:nvGrpSpPr>
          <p:cNvPr id="8196" name="Group 14"/>
          <p:cNvGrpSpPr>
            <a:grpSpLocks/>
          </p:cNvGrpSpPr>
          <p:nvPr/>
        </p:nvGrpSpPr>
        <p:grpSpPr bwMode="auto">
          <a:xfrm>
            <a:off x="3132138" y="1412875"/>
            <a:ext cx="4032250" cy="252413"/>
            <a:chOff x="1066" y="890"/>
            <a:chExt cx="2540" cy="159"/>
          </a:xfrm>
        </p:grpSpPr>
        <p:sp>
          <p:nvSpPr>
            <p:cNvPr id="8313" name="Rectangle 4"/>
            <p:cNvSpPr>
              <a:spLocks noChangeArrowheads="1"/>
            </p:cNvSpPr>
            <p:nvPr/>
          </p:nvSpPr>
          <p:spPr bwMode="auto">
            <a:xfrm>
              <a:off x="1066" y="890"/>
              <a:ext cx="2540" cy="159"/>
            </a:xfrm>
            <a:prstGeom prst="rect">
              <a:avLst/>
            </a:prstGeom>
            <a:noFill/>
            <a:ln w="19050">
              <a:solidFill>
                <a:schemeClr val="tx1"/>
              </a:solidFill>
              <a:miter lim="800000"/>
              <a:headEnd/>
              <a:tailEnd/>
            </a:ln>
          </p:spPr>
          <p:txBody>
            <a:bodyPr wrap="none" anchor="ctr"/>
            <a:lstStyle/>
            <a:p>
              <a:endParaRPr lang="ko-KR" altLang="en-US"/>
            </a:p>
          </p:txBody>
        </p:sp>
        <p:grpSp>
          <p:nvGrpSpPr>
            <p:cNvPr id="8314" name="Group 13"/>
            <p:cNvGrpSpPr>
              <a:grpSpLocks/>
            </p:cNvGrpSpPr>
            <p:nvPr/>
          </p:nvGrpSpPr>
          <p:grpSpPr bwMode="auto">
            <a:xfrm>
              <a:off x="1066" y="890"/>
              <a:ext cx="2540" cy="159"/>
              <a:chOff x="612" y="2387"/>
              <a:chExt cx="2540" cy="159"/>
            </a:xfrm>
          </p:grpSpPr>
          <p:sp>
            <p:nvSpPr>
              <p:cNvPr id="8315" name="Rectangle 5"/>
              <p:cNvSpPr>
                <a:spLocks noChangeArrowheads="1"/>
              </p:cNvSpPr>
              <p:nvPr/>
            </p:nvSpPr>
            <p:spPr bwMode="auto">
              <a:xfrm>
                <a:off x="612"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69</a:t>
                </a:r>
              </a:p>
            </p:txBody>
          </p:sp>
          <p:sp>
            <p:nvSpPr>
              <p:cNvPr id="8316" name="Rectangle 6"/>
              <p:cNvSpPr>
                <a:spLocks noChangeArrowheads="1"/>
              </p:cNvSpPr>
              <p:nvPr/>
            </p:nvSpPr>
            <p:spPr bwMode="auto">
              <a:xfrm>
                <a:off x="930" y="2387"/>
                <a:ext cx="317" cy="159"/>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Garamond" pitchFamily="18" charset="0"/>
                  </a:rPr>
                  <a:t>10</a:t>
                </a:r>
              </a:p>
            </p:txBody>
          </p:sp>
          <p:sp>
            <p:nvSpPr>
              <p:cNvPr id="8317" name="Rectangle 7"/>
              <p:cNvSpPr>
                <a:spLocks noChangeArrowheads="1"/>
              </p:cNvSpPr>
              <p:nvPr/>
            </p:nvSpPr>
            <p:spPr bwMode="auto">
              <a:xfrm>
                <a:off x="2835"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22</a:t>
                </a:r>
              </a:p>
            </p:txBody>
          </p:sp>
          <p:sp>
            <p:nvSpPr>
              <p:cNvPr id="8318" name="Rectangle 8"/>
              <p:cNvSpPr>
                <a:spLocks noChangeArrowheads="1"/>
              </p:cNvSpPr>
              <p:nvPr/>
            </p:nvSpPr>
            <p:spPr bwMode="auto">
              <a:xfrm>
                <a:off x="2517"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31</a:t>
                </a:r>
              </a:p>
            </p:txBody>
          </p:sp>
          <p:sp>
            <p:nvSpPr>
              <p:cNvPr id="8319" name="Rectangle 9"/>
              <p:cNvSpPr>
                <a:spLocks noChangeArrowheads="1"/>
              </p:cNvSpPr>
              <p:nvPr/>
            </p:nvSpPr>
            <p:spPr bwMode="auto">
              <a:xfrm>
                <a:off x="1882"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16</a:t>
                </a:r>
              </a:p>
            </p:txBody>
          </p:sp>
          <p:sp>
            <p:nvSpPr>
              <p:cNvPr id="8320" name="Rectangle 10"/>
              <p:cNvSpPr>
                <a:spLocks noChangeArrowheads="1"/>
              </p:cNvSpPr>
              <p:nvPr/>
            </p:nvSpPr>
            <p:spPr bwMode="auto">
              <a:xfrm>
                <a:off x="1565"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2</a:t>
                </a:r>
              </a:p>
            </p:txBody>
          </p:sp>
          <p:sp>
            <p:nvSpPr>
              <p:cNvPr id="8321" name="Rectangle 11"/>
              <p:cNvSpPr>
                <a:spLocks noChangeArrowheads="1"/>
              </p:cNvSpPr>
              <p:nvPr/>
            </p:nvSpPr>
            <p:spPr bwMode="auto">
              <a:xfrm>
                <a:off x="1247"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30</a:t>
                </a:r>
              </a:p>
            </p:txBody>
          </p:sp>
          <p:sp>
            <p:nvSpPr>
              <p:cNvPr id="8322" name="Rectangle 12"/>
              <p:cNvSpPr>
                <a:spLocks noChangeArrowheads="1"/>
              </p:cNvSpPr>
              <p:nvPr/>
            </p:nvSpPr>
            <p:spPr bwMode="auto">
              <a:xfrm>
                <a:off x="2200"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8</a:t>
                </a:r>
              </a:p>
            </p:txBody>
          </p:sp>
        </p:grpSp>
      </p:grpSp>
      <p:sp>
        <p:nvSpPr>
          <p:cNvPr id="8197" name="Line 15"/>
          <p:cNvSpPr>
            <a:spLocks noChangeShapeType="1"/>
          </p:cNvSpPr>
          <p:nvPr/>
        </p:nvSpPr>
        <p:spPr bwMode="auto">
          <a:xfrm>
            <a:off x="3132138" y="1160463"/>
            <a:ext cx="0" cy="144462"/>
          </a:xfrm>
          <a:prstGeom prst="line">
            <a:avLst/>
          </a:prstGeom>
          <a:noFill/>
          <a:ln w="19050">
            <a:solidFill>
              <a:schemeClr val="tx1"/>
            </a:solidFill>
            <a:round/>
            <a:headEnd/>
            <a:tailEnd/>
          </a:ln>
        </p:spPr>
        <p:txBody>
          <a:bodyPr/>
          <a:lstStyle/>
          <a:p>
            <a:endParaRPr lang="ko-KR" altLang="en-US"/>
          </a:p>
        </p:txBody>
      </p:sp>
      <p:sp>
        <p:nvSpPr>
          <p:cNvPr id="8198" name="Line 16"/>
          <p:cNvSpPr>
            <a:spLocks noChangeShapeType="1"/>
          </p:cNvSpPr>
          <p:nvPr/>
        </p:nvSpPr>
        <p:spPr bwMode="auto">
          <a:xfrm>
            <a:off x="3132138" y="1231900"/>
            <a:ext cx="4032250" cy="0"/>
          </a:xfrm>
          <a:prstGeom prst="line">
            <a:avLst/>
          </a:prstGeom>
          <a:noFill/>
          <a:ln w="19050">
            <a:solidFill>
              <a:schemeClr val="tx1"/>
            </a:solidFill>
            <a:round/>
            <a:headEnd/>
            <a:tailEnd/>
          </a:ln>
        </p:spPr>
        <p:txBody>
          <a:bodyPr/>
          <a:lstStyle/>
          <a:p>
            <a:endParaRPr lang="ko-KR" altLang="en-US"/>
          </a:p>
        </p:txBody>
      </p:sp>
      <p:sp>
        <p:nvSpPr>
          <p:cNvPr id="8199" name="Line 17"/>
          <p:cNvSpPr>
            <a:spLocks noChangeShapeType="1"/>
          </p:cNvSpPr>
          <p:nvPr/>
        </p:nvSpPr>
        <p:spPr bwMode="auto">
          <a:xfrm>
            <a:off x="7164388" y="1160463"/>
            <a:ext cx="0" cy="144462"/>
          </a:xfrm>
          <a:prstGeom prst="line">
            <a:avLst/>
          </a:prstGeom>
          <a:noFill/>
          <a:ln w="19050">
            <a:solidFill>
              <a:schemeClr val="tx1"/>
            </a:solidFill>
            <a:round/>
            <a:headEnd/>
            <a:tailEnd/>
          </a:ln>
        </p:spPr>
        <p:txBody>
          <a:bodyPr/>
          <a:lstStyle/>
          <a:p>
            <a:endParaRPr lang="ko-KR" altLang="en-US"/>
          </a:p>
        </p:txBody>
      </p:sp>
      <p:sp>
        <p:nvSpPr>
          <p:cNvPr id="8200" name="Line 18"/>
          <p:cNvSpPr>
            <a:spLocks noChangeShapeType="1"/>
          </p:cNvSpPr>
          <p:nvPr/>
        </p:nvSpPr>
        <p:spPr bwMode="auto">
          <a:xfrm>
            <a:off x="3635375" y="1160463"/>
            <a:ext cx="0" cy="144462"/>
          </a:xfrm>
          <a:prstGeom prst="line">
            <a:avLst/>
          </a:prstGeom>
          <a:noFill/>
          <a:ln w="19050">
            <a:solidFill>
              <a:schemeClr val="tx1"/>
            </a:solidFill>
            <a:round/>
            <a:headEnd/>
            <a:tailEnd/>
          </a:ln>
        </p:spPr>
        <p:txBody>
          <a:bodyPr/>
          <a:lstStyle/>
          <a:p>
            <a:endParaRPr lang="ko-KR" altLang="en-US"/>
          </a:p>
        </p:txBody>
      </p:sp>
      <p:sp>
        <p:nvSpPr>
          <p:cNvPr id="8201" name="Text Box 19"/>
          <p:cNvSpPr txBox="1">
            <a:spLocks noChangeArrowheads="1"/>
          </p:cNvSpPr>
          <p:nvPr/>
        </p:nvSpPr>
        <p:spPr bwMode="auto">
          <a:xfrm>
            <a:off x="3275013" y="1016000"/>
            <a:ext cx="268287" cy="244475"/>
          </a:xfrm>
          <a:prstGeom prst="rect">
            <a:avLst/>
          </a:prstGeom>
          <a:noFill/>
          <a:ln w="9525">
            <a:noFill/>
            <a:miter lim="800000"/>
            <a:headEnd/>
            <a:tailEnd/>
          </a:ln>
        </p:spPr>
        <p:txBody>
          <a:bodyPr wrap="none">
            <a:spAutoFit/>
          </a:bodyPr>
          <a:lstStyle/>
          <a:p>
            <a:r>
              <a:rPr lang="en-US" altLang="ko-KR" sz="1000" b="1">
                <a:solidFill>
                  <a:srgbClr val="0000FF"/>
                </a:solidFill>
                <a:latin typeface="Arial" charset="0"/>
              </a:rPr>
              <a:t>S</a:t>
            </a:r>
          </a:p>
        </p:txBody>
      </p:sp>
      <p:sp>
        <p:nvSpPr>
          <p:cNvPr id="8202" name="Text Box 20"/>
          <p:cNvSpPr txBox="1">
            <a:spLocks noChangeArrowheads="1"/>
          </p:cNvSpPr>
          <p:nvPr/>
        </p:nvSpPr>
        <p:spPr bwMode="auto">
          <a:xfrm>
            <a:off x="5219700" y="1016000"/>
            <a:ext cx="276225" cy="244475"/>
          </a:xfrm>
          <a:prstGeom prst="rect">
            <a:avLst/>
          </a:prstGeom>
          <a:noFill/>
          <a:ln w="9525">
            <a:noFill/>
            <a:miter lim="800000"/>
            <a:headEnd/>
            <a:tailEnd/>
          </a:ln>
        </p:spPr>
        <p:txBody>
          <a:bodyPr wrap="none">
            <a:spAutoFit/>
          </a:bodyPr>
          <a:lstStyle/>
          <a:p>
            <a:r>
              <a:rPr lang="en-US" altLang="ko-KR" sz="1000" b="1">
                <a:latin typeface="Arial" charset="0"/>
              </a:rPr>
              <a:t>U</a:t>
            </a:r>
          </a:p>
        </p:txBody>
      </p:sp>
      <p:grpSp>
        <p:nvGrpSpPr>
          <p:cNvPr id="8203" name="Group 21"/>
          <p:cNvGrpSpPr>
            <a:grpSpLocks/>
          </p:cNvGrpSpPr>
          <p:nvPr/>
        </p:nvGrpSpPr>
        <p:grpSpPr bwMode="auto">
          <a:xfrm>
            <a:off x="3132138" y="2276475"/>
            <a:ext cx="4032250" cy="252413"/>
            <a:chOff x="1066" y="890"/>
            <a:chExt cx="2540" cy="159"/>
          </a:xfrm>
        </p:grpSpPr>
        <p:sp>
          <p:nvSpPr>
            <p:cNvPr id="8303" name="Rectangle 22"/>
            <p:cNvSpPr>
              <a:spLocks noChangeArrowheads="1"/>
            </p:cNvSpPr>
            <p:nvPr/>
          </p:nvSpPr>
          <p:spPr bwMode="auto">
            <a:xfrm>
              <a:off x="1066" y="890"/>
              <a:ext cx="2540" cy="159"/>
            </a:xfrm>
            <a:prstGeom prst="rect">
              <a:avLst/>
            </a:prstGeom>
            <a:noFill/>
            <a:ln w="19050">
              <a:solidFill>
                <a:schemeClr val="tx1"/>
              </a:solidFill>
              <a:miter lim="800000"/>
              <a:headEnd/>
              <a:tailEnd/>
            </a:ln>
          </p:spPr>
          <p:txBody>
            <a:bodyPr wrap="none" anchor="ctr"/>
            <a:lstStyle/>
            <a:p>
              <a:endParaRPr lang="ko-KR" altLang="en-US"/>
            </a:p>
          </p:txBody>
        </p:sp>
        <p:grpSp>
          <p:nvGrpSpPr>
            <p:cNvPr id="8304" name="Group 23"/>
            <p:cNvGrpSpPr>
              <a:grpSpLocks/>
            </p:cNvGrpSpPr>
            <p:nvPr/>
          </p:nvGrpSpPr>
          <p:grpSpPr bwMode="auto">
            <a:xfrm>
              <a:off x="1066" y="890"/>
              <a:ext cx="2540" cy="159"/>
              <a:chOff x="612" y="2387"/>
              <a:chExt cx="2540" cy="159"/>
            </a:xfrm>
          </p:grpSpPr>
          <p:sp>
            <p:nvSpPr>
              <p:cNvPr id="8305" name="Rectangle 24"/>
              <p:cNvSpPr>
                <a:spLocks noChangeArrowheads="1"/>
              </p:cNvSpPr>
              <p:nvPr/>
            </p:nvSpPr>
            <p:spPr bwMode="auto">
              <a:xfrm>
                <a:off x="612"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10</a:t>
                </a:r>
              </a:p>
            </p:txBody>
          </p:sp>
          <p:sp>
            <p:nvSpPr>
              <p:cNvPr id="8306" name="Rectangle 25"/>
              <p:cNvSpPr>
                <a:spLocks noChangeArrowheads="1"/>
              </p:cNvSpPr>
              <p:nvPr/>
            </p:nvSpPr>
            <p:spPr bwMode="auto">
              <a:xfrm>
                <a:off x="930"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69</a:t>
                </a:r>
              </a:p>
            </p:txBody>
          </p:sp>
          <p:sp>
            <p:nvSpPr>
              <p:cNvPr id="8307" name="Rectangle 26"/>
              <p:cNvSpPr>
                <a:spLocks noChangeArrowheads="1"/>
              </p:cNvSpPr>
              <p:nvPr/>
            </p:nvSpPr>
            <p:spPr bwMode="auto">
              <a:xfrm>
                <a:off x="2835"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22</a:t>
                </a:r>
              </a:p>
            </p:txBody>
          </p:sp>
          <p:sp>
            <p:nvSpPr>
              <p:cNvPr id="8308" name="Rectangle 27"/>
              <p:cNvSpPr>
                <a:spLocks noChangeArrowheads="1"/>
              </p:cNvSpPr>
              <p:nvPr/>
            </p:nvSpPr>
            <p:spPr bwMode="auto">
              <a:xfrm>
                <a:off x="2517"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31</a:t>
                </a:r>
              </a:p>
            </p:txBody>
          </p:sp>
          <p:sp>
            <p:nvSpPr>
              <p:cNvPr id="8309" name="Rectangle 28"/>
              <p:cNvSpPr>
                <a:spLocks noChangeArrowheads="1"/>
              </p:cNvSpPr>
              <p:nvPr/>
            </p:nvSpPr>
            <p:spPr bwMode="auto">
              <a:xfrm>
                <a:off x="1882"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16</a:t>
                </a:r>
              </a:p>
            </p:txBody>
          </p:sp>
          <p:sp>
            <p:nvSpPr>
              <p:cNvPr id="8310" name="Rectangle 29"/>
              <p:cNvSpPr>
                <a:spLocks noChangeArrowheads="1"/>
              </p:cNvSpPr>
              <p:nvPr/>
            </p:nvSpPr>
            <p:spPr bwMode="auto">
              <a:xfrm>
                <a:off x="1565"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2</a:t>
                </a:r>
              </a:p>
            </p:txBody>
          </p:sp>
          <p:sp>
            <p:nvSpPr>
              <p:cNvPr id="8311" name="Rectangle 30"/>
              <p:cNvSpPr>
                <a:spLocks noChangeArrowheads="1"/>
              </p:cNvSpPr>
              <p:nvPr/>
            </p:nvSpPr>
            <p:spPr bwMode="auto">
              <a:xfrm>
                <a:off x="1247"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30</a:t>
                </a:r>
              </a:p>
            </p:txBody>
          </p:sp>
          <p:sp>
            <p:nvSpPr>
              <p:cNvPr id="8312" name="Rectangle 31"/>
              <p:cNvSpPr>
                <a:spLocks noChangeArrowheads="1"/>
              </p:cNvSpPr>
              <p:nvPr/>
            </p:nvSpPr>
            <p:spPr bwMode="auto">
              <a:xfrm>
                <a:off x="2200"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8</a:t>
                </a:r>
              </a:p>
            </p:txBody>
          </p:sp>
        </p:grpSp>
      </p:grpSp>
      <p:sp>
        <p:nvSpPr>
          <p:cNvPr id="8204" name="Line 32"/>
          <p:cNvSpPr>
            <a:spLocks noChangeShapeType="1"/>
          </p:cNvSpPr>
          <p:nvPr/>
        </p:nvSpPr>
        <p:spPr bwMode="auto">
          <a:xfrm>
            <a:off x="3132138" y="2024063"/>
            <a:ext cx="0" cy="144462"/>
          </a:xfrm>
          <a:prstGeom prst="line">
            <a:avLst/>
          </a:prstGeom>
          <a:noFill/>
          <a:ln w="19050">
            <a:solidFill>
              <a:schemeClr val="tx1"/>
            </a:solidFill>
            <a:round/>
            <a:headEnd/>
            <a:tailEnd/>
          </a:ln>
        </p:spPr>
        <p:txBody>
          <a:bodyPr/>
          <a:lstStyle/>
          <a:p>
            <a:endParaRPr lang="ko-KR" altLang="en-US"/>
          </a:p>
        </p:txBody>
      </p:sp>
      <p:sp>
        <p:nvSpPr>
          <p:cNvPr id="8205" name="Line 33"/>
          <p:cNvSpPr>
            <a:spLocks noChangeShapeType="1"/>
          </p:cNvSpPr>
          <p:nvPr/>
        </p:nvSpPr>
        <p:spPr bwMode="auto">
          <a:xfrm>
            <a:off x="3132138" y="2095500"/>
            <a:ext cx="4032250" cy="0"/>
          </a:xfrm>
          <a:prstGeom prst="line">
            <a:avLst/>
          </a:prstGeom>
          <a:noFill/>
          <a:ln w="19050">
            <a:solidFill>
              <a:schemeClr val="tx1"/>
            </a:solidFill>
            <a:round/>
            <a:headEnd/>
            <a:tailEnd/>
          </a:ln>
        </p:spPr>
        <p:txBody>
          <a:bodyPr/>
          <a:lstStyle/>
          <a:p>
            <a:endParaRPr lang="ko-KR" altLang="en-US"/>
          </a:p>
        </p:txBody>
      </p:sp>
      <p:sp>
        <p:nvSpPr>
          <p:cNvPr id="8206" name="Line 34"/>
          <p:cNvSpPr>
            <a:spLocks noChangeShapeType="1"/>
          </p:cNvSpPr>
          <p:nvPr/>
        </p:nvSpPr>
        <p:spPr bwMode="auto">
          <a:xfrm>
            <a:off x="7164388" y="2024063"/>
            <a:ext cx="0" cy="144462"/>
          </a:xfrm>
          <a:prstGeom prst="line">
            <a:avLst/>
          </a:prstGeom>
          <a:noFill/>
          <a:ln w="19050">
            <a:solidFill>
              <a:schemeClr val="tx1"/>
            </a:solidFill>
            <a:round/>
            <a:headEnd/>
            <a:tailEnd/>
          </a:ln>
        </p:spPr>
        <p:txBody>
          <a:bodyPr/>
          <a:lstStyle/>
          <a:p>
            <a:endParaRPr lang="ko-KR" altLang="en-US"/>
          </a:p>
        </p:txBody>
      </p:sp>
      <p:sp>
        <p:nvSpPr>
          <p:cNvPr id="8207" name="Line 35"/>
          <p:cNvSpPr>
            <a:spLocks noChangeShapeType="1"/>
          </p:cNvSpPr>
          <p:nvPr/>
        </p:nvSpPr>
        <p:spPr bwMode="auto">
          <a:xfrm>
            <a:off x="4140200" y="2024063"/>
            <a:ext cx="0" cy="144462"/>
          </a:xfrm>
          <a:prstGeom prst="line">
            <a:avLst/>
          </a:prstGeom>
          <a:noFill/>
          <a:ln w="19050">
            <a:solidFill>
              <a:schemeClr val="tx1"/>
            </a:solidFill>
            <a:round/>
            <a:headEnd/>
            <a:tailEnd/>
          </a:ln>
        </p:spPr>
        <p:txBody>
          <a:bodyPr/>
          <a:lstStyle/>
          <a:p>
            <a:endParaRPr lang="ko-KR" altLang="en-US"/>
          </a:p>
        </p:txBody>
      </p:sp>
      <p:sp>
        <p:nvSpPr>
          <p:cNvPr id="8208" name="Text Box 36"/>
          <p:cNvSpPr txBox="1">
            <a:spLocks noChangeArrowheads="1"/>
          </p:cNvSpPr>
          <p:nvPr/>
        </p:nvSpPr>
        <p:spPr bwMode="auto">
          <a:xfrm>
            <a:off x="3511550" y="1879600"/>
            <a:ext cx="268288" cy="244475"/>
          </a:xfrm>
          <a:prstGeom prst="rect">
            <a:avLst/>
          </a:prstGeom>
          <a:noFill/>
          <a:ln w="9525">
            <a:noFill/>
            <a:miter lim="800000"/>
            <a:headEnd/>
            <a:tailEnd/>
          </a:ln>
        </p:spPr>
        <p:txBody>
          <a:bodyPr wrap="none">
            <a:spAutoFit/>
          </a:bodyPr>
          <a:lstStyle/>
          <a:p>
            <a:r>
              <a:rPr lang="en-US" altLang="ko-KR" sz="1000" b="1">
                <a:solidFill>
                  <a:srgbClr val="0000FF"/>
                </a:solidFill>
                <a:latin typeface="Arial" charset="0"/>
              </a:rPr>
              <a:t>S</a:t>
            </a:r>
          </a:p>
        </p:txBody>
      </p:sp>
      <p:sp>
        <p:nvSpPr>
          <p:cNvPr id="8209" name="Text Box 37"/>
          <p:cNvSpPr txBox="1">
            <a:spLocks noChangeArrowheads="1"/>
          </p:cNvSpPr>
          <p:nvPr/>
        </p:nvSpPr>
        <p:spPr bwMode="auto">
          <a:xfrm>
            <a:off x="5219700" y="1879600"/>
            <a:ext cx="276225" cy="244475"/>
          </a:xfrm>
          <a:prstGeom prst="rect">
            <a:avLst/>
          </a:prstGeom>
          <a:noFill/>
          <a:ln w="9525">
            <a:noFill/>
            <a:miter lim="800000"/>
            <a:headEnd/>
            <a:tailEnd/>
          </a:ln>
        </p:spPr>
        <p:txBody>
          <a:bodyPr wrap="none">
            <a:spAutoFit/>
          </a:bodyPr>
          <a:lstStyle/>
          <a:p>
            <a:r>
              <a:rPr lang="en-US" altLang="ko-KR" sz="1000" b="1">
                <a:latin typeface="Arial" charset="0"/>
              </a:rPr>
              <a:t>U</a:t>
            </a:r>
          </a:p>
        </p:txBody>
      </p:sp>
      <p:grpSp>
        <p:nvGrpSpPr>
          <p:cNvPr id="8210" name="Group 213"/>
          <p:cNvGrpSpPr>
            <a:grpSpLocks/>
          </p:cNvGrpSpPr>
          <p:nvPr/>
        </p:nvGrpSpPr>
        <p:grpSpPr bwMode="auto">
          <a:xfrm>
            <a:off x="3240088" y="1663700"/>
            <a:ext cx="684212" cy="180975"/>
            <a:chOff x="1202" y="1071"/>
            <a:chExt cx="363" cy="114"/>
          </a:xfrm>
        </p:grpSpPr>
        <p:sp>
          <p:nvSpPr>
            <p:cNvPr id="8300" name="Line 123"/>
            <p:cNvSpPr>
              <a:spLocks noChangeShapeType="1"/>
            </p:cNvSpPr>
            <p:nvPr/>
          </p:nvSpPr>
          <p:spPr bwMode="auto">
            <a:xfrm>
              <a:off x="1565" y="1071"/>
              <a:ext cx="0" cy="114"/>
            </a:xfrm>
            <a:prstGeom prst="line">
              <a:avLst/>
            </a:prstGeom>
            <a:noFill/>
            <a:ln w="15875">
              <a:solidFill>
                <a:srgbClr val="800080"/>
              </a:solidFill>
              <a:round/>
              <a:headEnd/>
              <a:tailEnd/>
            </a:ln>
          </p:spPr>
          <p:txBody>
            <a:bodyPr/>
            <a:lstStyle/>
            <a:p>
              <a:endParaRPr lang="ko-KR" altLang="en-US"/>
            </a:p>
          </p:txBody>
        </p:sp>
        <p:sp>
          <p:nvSpPr>
            <p:cNvPr id="8301" name="Line 124"/>
            <p:cNvSpPr>
              <a:spLocks noChangeShapeType="1"/>
            </p:cNvSpPr>
            <p:nvPr/>
          </p:nvSpPr>
          <p:spPr bwMode="auto">
            <a:xfrm flipH="1">
              <a:off x="1202" y="1185"/>
              <a:ext cx="363" cy="0"/>
            </a:xfrm>
            <a:prstGeom prst="line">
              <a:avLst/>
            </a:prstGeom>
            <a:noFill/>
            <a:ln w="15875">
              <a:solidFill>
                <a:srgbClr val="800080"/>
              </a:solidFill>
              <a:round/>
              <a:headEnd/>
              <a:tailEnd/>
            </a:ln>
          </p:spPr>
          <p:txBody>
            <a:bodyPr/>
            <a:lstStyle/>
            <a:p>
              <a:endParaRPr lang="ko-KR" altLang="en-US"/>
            </a:p>
          </p:txBody>
        </p:sp>
        <p:sp>
          <p:nvSpPr>
            <p:cNvPr id="8302" name="Line 126"/>
            <p:cNvSpPr>
              <a:spLocks noChangeShapeType="1"/>
            </p:cNvSpPr>
            <p:nvPr/>
          </p:nvSpPr>
          <p:spPr bwMode="auto">
            <a:xfrm flipV="1">
              <a:off x="1202" y="1094"/>
              <a:ext cx="0" cy="91"/>
            </a:xfrm>
            <a:prstGeom prst="line">
              <a:avLst/>
            </a:prstGeom>
            <a:noFill/>
            <a:ln w="15875">
              <a:solidFill>
                <a:srgbClr val="800080"/>
              </a:solidFill>
              <a:round/>
              <a:headEnd/>
              <a:tailEnd type="triangle" w="med" len="med"/>
            </a:ln>
          </p:spPr>
          <p:txBody>
            <a:bodyPr/>
            <a:lstStyle/>
            <a:p>
              <a:endParaRPr lang="ko-KR" altLang="en-US"/>
            </a:p>
          </p:txBody>
        </p:sp>
      </p:grpSp>
      <p:sp>
        <p:nvSpPr>
          <p:cNvPr id="8211" name="Text Box 127"/>
          <p:cNvSpPr txBox="1">
            <a:spLocks noChangeArrowheads="1"/>
          </p:cNvSpPr>
          <p:nvPr/>
        </p:nvSpPr>
        <p:spPr bwMode="auto">
          <a:xfrm>
            <a:off x="2339975" y="1339850"/>
            <a:ext cx="725488" cy="336550"/>
          </a:xfrm>
          <a:prstGeom prst="rect">
            <a:avLst/>
          </a:prstGeom>
          <a:noFill/>
          <a:ln w="9525">
            <a:noFill/>
            <a:miter lim="800000"/>
            <a:headEnd/>
            <a:tailEnd/>
          </a:ln>
        </p:spPr>
        <p:txBody>
          <a:bodyPr wrap="none">
            <a:spAutoFit/>
          </a:bodyPr>
          <a:lstStyle/>
          <a:p>
            <a:r>
              <a:rPr lang="en-US" altLang="ko-KR" sz="1600" b="1">
                <a:latin typeface="Garamond" pitchFamily="18" charset="0"/>
              </a:rPr>
              <a:t>before</a:t>
            </a:r>
          </a:p>
        </p:txBody>
      </p:sp>
      <p:sp>
        <p:nvSpPr>
          <p:cNvPr id="8212" name="Text Box 128"/>
          <p:cNvSpPr txBox="1">
            <a:spLocks noChangeArrowheads="1"/>
          </p:cNvSpPr>
          <p:nvPr/>
        </p:nvSpPr>
        <p:spPr bwMode="auto">
          <a:xfrm>
            <a:off x="2416175" y="2227263"/>
            <a:ext cx="571500" cy="336550"/>
          </a:xfrm>
          <a:prstGeom prst="rect">
            <a:avLst/>
          </a:prstGeom>
          <a:noFill/>
          <a:ln w="9525">
            <a:noFill/>
            <a:miter lim="800000"/>
            <a:headEnd/>
            <a:tailEnd/>
          </a:ln>
        </p:spPr>
        <p:txBody>
          <a:bodyPr wrap="none">
            <a:spAutoFit/>
          </a:bodyPr>
          <a:lstStyle/>
          <a:p>
            <a:r>
              <a:rPr lang="en-US" altLang="ko-KR" sz="1600" b="1">
                <a:latin typeface="Garamond" pitchFamily="18" charset="0"/>
              </a:rPr>
              <a:t>after</a:t>
            </a:r>
          </a:p>
        </p:txBody>
      </p:sp>
      <p:sp>
        <p:nvSpPr>
          <p:cNvPr id="8213" name="Text Box 129"/>
          <p:cNvSpPr txBox="1">
            <a:spLocks noChangeArrowheads="1"/>
          </p:cNvSpPr>
          <p:nvPr/>
        </p:nvSpPr>
        <p:spPr bwMode="auto">
          <a:xfrm>
            <a:off x="1798638" y="1327150"/>
            <a:ext cx="531812" cy="336550"/>
          </a:xfrm>
          <a:prstGeom prst="rect">
            <a:avLst/>
          </a:prstGeom>
          <a:noFill/>
          <a:ln w="9525">
            <a:noFill/>
            <a:miter lim="800000"/>
            <a:headEnd/>
            <a:tailEnd/>
          </a:ln>
        </p:spPr>
        <p:txBody>
          <a:bodyPr wrap="none">
            <a:spAutoFit/>
          </a:bodyPr>
          <a:lstStyle/>
          <a:p>
            <a:r>
              <a:rPr lang="en-US" altLang="ko-KR" sz="1600" b="1">
                <a:latin typeface="Garamond" pitchFamily="18" charset="0"/>
              </a:rPr>
              <a:t>- 1st</a:t>
            </a:r>
          </a:p>
        </p:txBody>
      </p:sp>
      <p:grpSp>
        <p:nvGrpSpPr>
          <p:cNvPr id="8214" name="Group 130"/>
          <p:cNvGrpSpPr>
            <a:grpSpLocks/>
          </p:cNvGrpSpPr>
          <p:nvPr/>
        </p:nvGrpSpPr>
        <p:grpSpPr bwMode="auto">
          <a:xfrm>
            <a:off x="3132138" y="3284538"/>
            <a:ext cx="4032250" cy="252412"/>
            <a:chOff x="1066" y="890"/>
            <a:chExt cx="2540" cy="159"/>
          </a:xfrm>
        </p:grpSpPr>
        <p:sp>
          <p:nvSpPr>
            <p:cNvPr id="8290" name="Rectangle 131"/>
            <p:cNvSpPr>
              <a:spLocks noChangeArrowheads="1"/>
            </p:cNvSpPr>
            <p:nvPr/>
          </p:nvSpPr>
          <p:spPr bwMode="auto">
            <a:xfrm>
              <a:off x="1066" y="890"/>
              <a:ext cx="2540" cy="159"/>
            </a:xfrm>
            <a:prstGeom prst="rect">
              <a:avLst/>
            </a:prstGeom>
            <a:noFill/>
            <a:ln w="19050">
              <a:solidFill>
                <a:schemeClr val="tx1"/>
              </a:solidFill>
              <a:miter lim="800000"/>
              <a:headEnd/>
              <a:tailEnd/>
            </a:ln>
          </p:spPr>
          <p:txBody>
            <a:bodyPr wrap="none" anchor="ctr"/>
            <a:lstStyle/>
            <a:p>
              <a:endParaRPr lang="ko-KR" altLang="en-US"/>
            </a:p>
          </p:txBody>
        </p:sp>
        <p:grpSp>
          <p:nvGrpSpPr>
            <p:cNvPr id="8291" name="Group 132"/>
            <p:cNvGrpSpPr>
              <a:grpSpLocks/>
            </p:cNvGrpSpPr>
            <p:nvPr/>
          </p:nvGrpSpPr>
          <p:grpSpPr bwMode="auto">
            <a:xfrm>
              <a:off x="1066" y="890"/>
              <a:ext cx="2540" cy="159"/>
              <a:chOff x="612" y="2387"/>
              <a:chExt cx="2540" cy="159"/>
            </a:xfrm>
          </p:grpSpPr>
          <p:sp>
            <p:nvSpPr>
              <p:cNvPr id="8292" name="Rectangle 133"/>
              <p:cNvSpPr>
                <a:spLocks noChangeArrowheads="1"/>
              </p:cNvSpPr>
              <p:nvPr/>
            </p:nvSpPr>
            <p:spPr bwMode="auto">
              <a:xfrm>
                <a:off x="612"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10</a:t>
                </a:r>
              </a:p>
            </p:txBody>
          </p:sp>
          <p:sp>
            <p:nvSpPr>
              <p:cNvPr id="8293" name="Rectangle 134"/>
              <p:cNvSpPr>
                <a:spLocks noChangeArrowheads="1"/>
              </p:cNvSpPr>
              <p:nvPr/>
            </p:nvSpPr>
            <p:spPr bwMode="auto">
              <a:xfrm>
                <a:off x="930"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69</a:t>
                </a:r>
              </a:p>
            </p:txBody>
          </p:sp>
          <p:sp>
            <p:nvSpPr>
              <p:cNvPr id="8294" name="Rectangle 135"/>
              <p:cNvSpPr>
                <a:spLocks noChangeArrowheads="1"/>
              </p:cNvSpPr>
              <p:nvPr/>
            </p:nvSpPr>
            <p:spPr bwMode="auto">
              <a:xfrm>
                <a:off x="2835"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22</a:t>
                </a:r>
              </a:p>
            </p:txBody>
          </p:sp>
          <p:sp>
            <p:nvSpPr>
              <p:cNvPr id="8295" name="Rectangle 136"/>
              <p:cNvSpPr>
                <a:spLocks noChangeArrowheads="1"/>
              </p:cNvSpPr>
              <p:nvPr/>
            </p:nvSpPr>
            <p:spPr bwMode="auto">
              <a:xfrm>
                <a:off x="2517"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31</a:t>
                </a:r>
              </a:p>
            </p:txBody>
          </p:sp>
          <p:sp>
            <p:nvSpPr>
              <p:cNvPr id="8296" name="Rectangle 137"/>
              <p:cNvSpPr>
                <a:spLocks noChangeArrowheads="1"/>
              </p:cNvSpPr>
              <p:nvPr/>
            </p:nvSpPr>
            <p:spPr bwMode="auto">
              <a:xfrm>
                <a:off x="1882"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16</a:t>
                </a:r>
              </a:p>
            </p:txBody>
          </p:sp>
          <p:sp>
            <p:nvSpPr>
              <p:cNvPr id="8297" name="Rectangle 138"/>
              <p:cNvSpPr>
                <a:spLocks noChangeArrowheads="1"/>
              </p:cNvSpPr>
              <p:nvPr/>
            </p:nvSpPr>
            <p:spPr bwMode="auto">
              <a:xfrm>
                <a:off x="1565"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2</a:t>
                </a:r>
              </a:p>
            </p:txBody>
          </p:sp>
          <p:sp>
            <p:nvSpPr>
              <p:cNvPr id="8298" name="Rectangle 139"/>
              <p:cNvSpPr>
                <a:spLocks noChangeArrowheads="1"/>
              </p:cNvSpPr>
              <p:nvPr/>
            </p:nvSpPr>
            <p:spPr bwMode="auto">
              <a:xfrm>
                <a:off x="1247" y="2387"/>
                <a:ext cx="317" cy="159"/>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Garamond" pitchFamily="18" charset="0"/>
                  </a:rPr>
                  <a:t>30</a:t>
                </a:r>
              </a:p>
            </p:txBody>
          </p:sp>
          <p:sp>
            <p:nvSpPr>
              <p:cNvPr id="8299" name="Rectangle 140"/>
              <p:cNvSpPr>
                <a:spLocks noChangeArrowheads="1"/>
              </p:cNvSpPr>
              <p:nvPr/>
            </p:nvSpPr>
            <p:spPr bwMode="auto">
              <a:xfrm>
                <a:off x="2200"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8</a:t>
                </a:r>
              </a:p>
            </p:txBody>
          </p:sp>
        </p:grpSp>
      </p:grpSp>
      <p:sp>
        <p:nvSpPr>
          <p:cNvPr id="8215" name="Line 141"/>
          <p:cNvSpPr>
            <a:spLocks noChangeShapeType="1"/>
          </p:cNvSpPr>
          <p:nvPr/>
        </p:nvSpPr>
        <p:spPr bwMode="auto">
          <a:xfrm>
            <a:off x="3132138" y="3032125"/>
            <a:ext cx="0" cy="144463"/>
          </a:xfrm>
          <a:prstGeom prst="line">
            <a:avLst/>
          </a:prstGeom>
          <a:noFill/>
          <a:ln w="19050">
            <a:solidFill>
              <a:schemeClr val="tx1"/>
            </a:solidFill>
            <a:round/>
            <a:headEnd/>
            <a:tailEnd/>
          </a:ln>
        </p:spPr>
        <p:txBody>
          <a:bodyPr/>
          <a:lstStyle/>
          <a:p>
            <a:endParaRPr lang="ko-KR" altLang="en-US"/>
          </a:p>
        </p:txBody>
      </p:sp>
      <p:sp>
        <p:nvSpPr>
          <p:cNvPr id="8216" name="Line 142"/>
          <p:cNvSpPr>
            <a:spLocks noChangeShapeType="1"/>
          </p:cNvSpPr>
          <p:nvPr/>
        </p:nvSpPr>
        <p:spPr bwMode="auto">
          <a:xfrm>
            <a:off x="3132138" y="3103563"/>
            <a:ext cx="4032250" cy="0"/>
          </a:xfrm>
          <a:prstGeom prst="line">
            <a:avLst/>
          </a:prstGeom>
          <a:noFill/>
          <a:ln w="19050">
            <a:solidFill>
              <a:schemeClr val="tx1"/>
            </a:solidFill>
            <a:round/>
            <a:headEnd/>
            <a:tailEnd/>
          </a:ln>
        </p:spPr>
        <p:txBody>
          <a:bodyPr/>
          <a:lstStyle/>
          <a:p>
            <a:endParaRPr lang="ko-KR" altLang="en-US"/>
          </a:p>
        </p:txBody>
      </p:sp>
      <p:sp>
        <p:nvSpPr>
          <p:cNvPr id="8217" name="Line 143"/>
          <p:cNvSpPr>
            <a:spLocks noChangeShapeType="1"/>
          </p:cNvSpPr>
          <p:nvPr/>
        </p:nvSpPr>
        <p:spPr bwMode="auto">
          <a:xfrm>
            <a:off x="7164388" y="3032125"/>
            <a:ext cx="0" cy="144463"/>
          </a:xfrm>
          <a:prstGeom prst="line">
            <a:avLst/>
          </a:prstGeom>
          <a:noFill/>
          <a:ln w="19050">
            <a:solidFill>
              <a:schemeClr val="tx1"/>
            </a:solidFill>
            <a:round/>
            <a:headEnd/>
            <a:tailEnd/>
          </a:ln>
        </p:spPr>
        <p:txBody>
          <a:bodyPr/>
          <a:lstStyle/>
          <a:p>
            <a:endParaRPr lang="ko-KR" altLang="en-US"/>
          </a:p>
        </p:txBody>
      </p:sp>
      <p:sp>
        <p:nvSpPr>
          <p:cNvPr id="8218" name="Line 144"/>
          <p:cNvSpPr>
            <a:spLocks noChangeShapeType="1"/>
          </p:cNvSpPr>
          <p:nvPr/>
        </p:nvSpPr>
        <p:spPr bwMode="auto">
          <a:xfrm>
            <a:off x="4140200" y="3032125"/>
            <a:ext cx="0" cy="144463"/>
          </a:xfrm>
          <a:prstGeom prst="line">
            <a:avLst/>
          </a:prstGeom>
          <a:noFill/>
          <a:ln w="19050">
            <a:solidFill>
              <a:schemeClr val="tx1"/>
            </a:solidFill>
            <a:round/>
            <a:headEnd/>
            <a:tailEnd/>
          </a:ln>
        </p:spPr>
        <p:txBody>
          <a:bodyPr/>
          <a:lstStyle/>
          <a:p>
            <a:endParaRPr lang="ko-KR" altLang="en-US"/>
          </a:p>
        </p:txBody>
      </p:sp>
      <p:sp>
        <p:nvSpPr>
          <p:cNvPr id="8219" name="Text Box 145"/>
          <p:cNvSpPr txBox="1">
            <a:spLocks noChangeArrowheads="1"/>
          </p:cNvSpPr>
          <p:nvPr/>
        </p:nvSpPr>
        <p:spPr bwMode="auto">
          <a:xfrm>
            <a:off x="3511550" y="2887663"/>
            <a:ext cx="268288" cy="244475"/>
          </a:xfrm>
          <a:prstGeom prst="rect">
            <a:avLst/>
          </a:prstGeom>
          <a:noFill/>
          <a:ln w="9525">
            <a:noFill/>
            <a:miter lim="800000"/>
            <a:headEnd/>
            <a:tailEnd/>
          </a:ln>
        </p:spPr>
        <p:txBody>
          <a:bodyPr wrap="none">
            <a:spAutoFit/>
          </a:bodyPr>
          <a:lstStyle/>
          <a:p>
            <a:r>
              <a:rPr lang="en-US" altLang="ko-KR" sz="1000" b="1">
                <a:solidFill>
                  <a:srgbClr val="0000FF"/>
                </a:solidFill>
                <a:latin typeface="Arial" charset="0"/>
              </a:rPr>
              <a:t>S</a:t>
            </a:r>
          </a:p>
        </p:txBody>
      </p:sp>
      <p:sp>
        <p:nvSpPr>
          <p:cNvPr id="8220" name="Text Box 146"/>
          <p:cNvSpPr txBox="1">
            <a:spLocks noChangeArrowheads="1"/>
          </p:cNvSpPr>
          <p:nvPr/>
        </p:nvSpPr>
        <p:spPr bwMode="auto">
          <a:xfrm>
            <a:off x="5448300" y="2887663"/>
            <a:ext cx="276225" cy="244475"/>
          </a:xfrm>
          <a:prstGeom prst="rect">
            <a:avLst/>
          </a:prstGeom>
          <a:noFill/>
          <a:ln w="9525">
            <a:noFill/>
            <a:miter lim="800000"/>
            <a:headEnd/>
            <a:tailEnd/>
          </a:ln>
        </p:spPr>
        <p:txBody>
          <a:bodyPr wrap="none">
            <a:spAutoFit/>
          </a:bodyPr>
          <a:lstStyle/>
          <a:p>
            <a:r>
              <a:rPr lang="en-US" altLang="ko-KR" sz="1000" b="1">
                <a:latin typeface="Arial" charset="0"/>
              </a:rPr>
              <a:t>U</a:t>
            </a:r>
          </a:p>
        </p:txBody>
      </p:sp>
      <p:grpSp>
        <p:nvGrpSpPr>
          <p:cNvPr id="8221" name="Group 147"/>
          <p:cNvGrpSpPr>
            <a:grpSpLocks/>
          </p:cNvGrpSpPr>
          <p:nvPr/>
        </p:nvGrpSpPr>
        <p:grpSpPr bwMode="auto">
          <a:xfrm>
            <a:off x="3132138" y="4148138"/>
            <a:ext cx="4032250" cy="252412"/>
            <a:chOff x="1066" y="890"/>
            <a:chExt cx="2540" cy="159"/>
          </a:xfrm>
        </p:grpSpPr>
        <p:sp>
          <p:nvSpPr>
            <p:cNvPr id="8280" name="Rectangle 148"/>
            <p:cNvSpPr>
              <a:spLocks noChangeArrowheads="1"/>
            </p:cNvSpPr>
            <p:nvPr/>
          </p:nvSpPr>
          <p:spPr bwMode="auto">
            <a:xfrm>
              <a:off x="1066" y="890"/>
              <a:ext cx="2540" cy="159"/>
            </a:xfrm>
            <a:prstGeom prst="rect">
              <a:avLst/>
            </a:prstGeom>
            <a:noFill/>
            <a:ln w="19050">
              <a:solidFill>
                <a:schemeClr val="tx1"/>
              </a:solidFill>
              <a:miter lim="800000"/>
              <a:headEnd/>
              <a:tailEnd/>
            </a:ln>
          </p:spPr>
          <p:txBody>
            <a:bodyPr wrap="none" anchor="ctr"/>
            <a:lstStyle/>
            <a:p>
              <a:endParaRPr lang="ko-KR" altLang="en-US"/>
            </a:p>
          </p:txBody>
        </p:sp>
        <p:grpSp>
          <p:nvGrpSpPr>
            <p:cNvPr id="8281" name="Group 149"/>
            <p:cNvGrpSpPr>
              <a:grpSpLocks/>
            </p:cNvGrpSpPr>
            <p:nvPr/>
          </p:nvGrpSpPr>
          <p:grpSpPr bwMode="auto">
            <a:xfrm>
              <a:off x="1066" y="890"/>
              <a:ext cx="2540" cy="159"/>
              <a:chOff x="612" y="2387"/>
              <a:chExt cx="2540" cy="159"/>
            </a:xfrm>
          </p:grpSpPr>
          <p:sp>
            <p:nvSpPr>
              <p:cNvPr id="8282" name="Rectangle 150"/>
              <p:cNvSpPr>
                <a:spLocks noChangeArrowheads="1"/>
              </p:cNvSpPr>
              <p:nvPr/>
            </p:nvSpPr>
            <p:spPr bwMode="auto">
              <a:xfrm>
                <a:off x="612"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10</a:t>
                </a:r>
              </a:p>
            </p:txBody>
          </p:sp>
          <p:sp>
            <p:nvSpPr>
              <p:cNvPr id="8283" name="Rectangle 151"/>
              <p:cNvSpPr>
                <a:spLocks noChangeArrowheads="1"/>
              </p:cNvSpPr>
              <p:nvPr/>
            </p:nvSpPr>
            <p:spPr bwMode="auto">
              <a:xfrm>
                <a:off x="930"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30</a:t>
                </a:r>
              </a:p>
            </p:txBody>
          </p:sp>
          <p:sp>
            <p:nvSpPr>
              <p:cNvPr id="8284" name="Rectangle 152"/>
              <p:cNvSpPr>
                <a:spLocks noChangeArrowheads="1"/>
              </p:cNvSpPr>
              <p:nvPr/>
            </p:nvSpPr>
            <p:spPr bwMode="auto">
              <a:xfrm>
                <a:off x="2835"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22</a:t>
                </a:r>
              </a:p>
            </p:txBody>
          </p:sp>
          <p:sp>
            <p:nvSpPr>
              <p:cNvPr id="8285" name="Rectangle 153"/>
              <p:cNvSpPr>
                <a:spLocks noChangeArrowheads="1"/>
              </p:cNvSpPr>
              <p:nvPr/>
            </p:nvSpPr>
            <p:spPr bwMode="auto">
              <a:xfrm>
                <a:off x="2517"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31</a:t>
                </a:r>
              </a:p>
            </p:txBody>
          </p:sp>
          <p:sp>
            <p:nvSpPr>
              <p:cNvPr id="8286" name="Rectangle 154"/>
              <p:cNvSpPr>
                <a:spLocks noChangeArrowheads="1"/>
              </p:cNvSpPr>
              <p:nvPr/>
            </p:nvSpPr>
            <p:spPr bwMode="auto">
              <a:xfrm>
                <a:off x="1882"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16</a:t>
                </a:r>
              </a:p>
            </p:txBody>
          </p:sp>
          <p:sp>
            <p:nvSpPr>
              <p:cNvPr id="8287" name="Rectangle 155"/>
              <p:cNvSpPr>
                <a:spLocks noChangeArrowheads="1"/>
              </p:cNvSpPr>
              <p:nvPr/>
            </p:nvSpPr>
            <p:spPr bwMode="auto">
              <a:xfrm>
                <a:off x="1565"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2</a:t>
                </a:r>
              </a:p>
            </p:txBody>
          </p:sp>
          <p:sp>
            <p:nvSpPr>
              <p:cNvPr id="8288" name="Rectangle 156"/>
              <p:cNvSpPr>
                <a:spLocks noChangeArrowheads="1"/>
              </p:cNvSpPr>
              <p:nvPr/>
            </p:nvSpPr>
            <p:spPr bwMode="auto">
              <a:xfrm>
                <a:off x="1247"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69</a:t>
                </a:r>
              </a:p>
            </p:txBody>
          </p:sp>
          <p:sp>
            <p:nvSpPr>
              <p:cNvPr id="8289" name="Rectangle 157"/>
              <p:cNvSpPr>
                <a:spLocks noChangeArrowheads="1"/>
              </p:cNvSpPr>
              <p:nvPr/>
            </p:nvSpPr>
            <p:spPr bwMode="auto">
              <a:xfrm>
                <a:off x="2200"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8</a:t>
                </a:r>
              </a:p>
            </p:txBody>
          </p:sp>
        </p:grpSp>
      </p:grpSp>
      <p:sp>
        <p:nvSpPr>
          <p:cNvPr id="8222" name="Line 158"/>
          <p:cNvSpPr>
            <a:spLocks noChangeShapeType="1"/>
          </p:cNvSpPr>
          <p:nvPr/>
        </p:nvSpPr>
        <p:spPr bwMode="auto">
          <a:xfrm>
            <a:off x="3132138" y="3895725"/>
            <a:ext cx="0" cy="144463"/>
          </a:xfrm>
          <a:prstGeom prst="line">
            <a:avLst/>
          </a:prstGeom>
          <a:noFill/>
          <a:ln w="19050">
            <a:solidFill>
              <a:schemeClr val="tx1"/>
            </a:solidFill>
            <a:round/>
            <a:headEnd/>
            <a:tailEnd/>
          </a:ln>
        </p:spPr>
        <p:txBody>
          <a:bodyPr/>
          <a:lstStyle/>
          <a:p>
            <a:endParaRPr lang="ko-KR" altLang="en-US"/>
          </a:p>
        </p:txBody>
      </p:sp>
      <p:sp>
        <p:nvSpPr>
          <p:cNvPr id="8223" name="Line 159"/>
          <p:cNvSpPr>
            <a:spLocks noChangeShapeType="1"/>
          </p:cNvSpPr>
          <p:nvPr/>
        </p:nvSpPr>
        <p:spPr bwMode="auto">
          <a:xfrm>
            <a:off x="3132138" y="3967163"/>
            <a:ext cx="4032250" cy="0"/>
          </a:xfrm>
          <a:prstGeom prst="line">
            <a:avLst/>
          </a:prstGeom>
          <a:noFill/>
          <a:ln w="19050">
            <a:solidFill>
              <a:schemeClr val="tx1"/>
            </a:solidFill>
            <a:round/>
            <a:headEnd/>
            <a:tailEnd/>
          </a:ln>
        </p:spPr>
        <p:txBody>
          <a:bodyPr/>
          <a:lstStyle/>
          <a:p>
            <a:endParaRPr lang="ko-KR" altLang="en-US"/>
          </a:p>
        </p:txBody>
      </p:sp>
      <p:sp>
        <p:nvSpPr>
          <p:cNvPr id="8224" name="Line 160"/>
          <p:cNvSpPr>
            <a:spLocks noChangeShapeType="1"/>
          </p:cNvSpPr>
          <p:nvPr/>
        </p:nvSpPr>
        <p:spPr bwMode="auto">
          <a:xfrm>
            <a:off x="7164388" y="3895725"/>
            <a:ext cx="0" cy="144463"/>
          </a:xfrm>
          <a:prstGeom prst="line">
            <a:avLst/>
          </a:prstGeom>
          <a:noFill/>
          <a:ln w="19050">
            <a:solidFill>
              <a:schemeClr val="tx1"/>
            </a:solidFill>
            <a:round/>
            <a:headEnd/>
            <a:tailEnd/>
          </a:ln>
        </p:spPr>
        <p:txBody>
          <a:bodyPr/>
          <a:lstStyle/>
          <a:p>
            <a:endParaRPr lang="ko-KR" altLang="en-US"/>
          </a:p>
        </p:txBody>
      </p:sp>
      <p:sp>
        <p:nvSpPr>
          <p:cNvPr id="8225" name="Line 161"/>
          <p:cNvSpPr>
            <a:spLocks noChangeShapeType="1"/>
          </p:cNvSpPr>
          <p:nvPr/>
        </p:nvSpPr>
        <p:spPr bwMode="auto">
          <a:xfrm>
            <a:off x="4643438" y="3895725"/>
            <a:ext cx="0" cy="144463"/>
          </a:xfrm>
          <a:prstGeom prst="line">
            <a:avLst/>
          </a:prstGeom>
          <a:noFill/>
          <a:ln w="19050">
            <a:solidFill>
              <a:schemeClr val="tx1"/>
            </a:solidFill>
            <a:round/>
            <a:headEnd/>
            <a:tailEnd/>
          </a:ln>
        </p:spPr>
        <p:txBody>
          <a:bodyPr/>
          <a:lstStyle/>
          <a:p>
            <a:endParaRPr lang="ko-KR" altLang="en-US"/>
          </a:p>
        </p:txBody>
      </p:sp>
      <p:sp>
        <p:nvSpPr>
          <p:cNvPr id="8226" name="Text Box 162"/>
          <p:cNvSpPr txBox="1">
            <a:spLocks noChangeArrowheads="1"/>
          </p:cNvSpPr>
          <p:nvPr/>
        </p:nvSpPr>
        <p:spPr bwMode="auto">
          <a:xfrm>
            <a:off x="3763963" y="3751263"/>
            <a:ext cx="268287" cy="244475"/>
          </a:xfrm>
          <a:prstGeom prst="rect">
            <a:avLst/>
          </a:prstGeom>
          <a:noFill/>
          <a:ln w="9525">
            <a:noFill/>
            <a:miter lim="800000"/>
            <a:headEnd/>
            <a:tailEnd/>
          </a:ln>
        </p:spPr>
        <p:txBody>
          <a:bodyPr wrap="none">
            <a:spAutoFit/>
          </a:bodyPr>
          <a:lstStyle/>
          <a:p>
            <a:r>
              <a:rPr lang="en-US" altLang="ko-KR" sz="1000" b="1">
                <a:solidFill>
                  <a:srgbClr val="0000FF"/>
                </a:solidFill>
                <a:latin typeface="Arial" charset="0"/>
              </a:rPr>
              <a:t>S</a:t>
            </a:r>
          </a:p>
        </p:txBody>
      </p:sp>
      <p:sp>
        <p:nvSpPr>
          <p:cNvPr id="8227" name="Text Box 163"/>
          <p:cNvSpPr txBox="1">
            <a:spLocks noChangeArrowheads="1"/>
          </p:cNvSpPr>
          <p:nvPr/>
        </p:nvSpPr>
        <p:spPr bwMode="auto">
          <a:xfrm>
            <a:off x="5699125" y="3751263"/>
            <a:ext cx="276225" cy="244475"/>
          </a:xfrm>
          <a:prstGeom prst="rect">
            <a:avLst/>
          </a:prstGeom>
          <a:noFill/>
          <a:ln w="9525">
            <a:noFill/>
            <a:miter lim="800000"/>
            <a:headEnd/>
            <a:tailEnd/>
          </a:ln>
        </p:spPr>
        <p:txBody>
          <a:bodyPr wrap="none">
            <a:spAutoFit/>
          </a:bodyPr>
          <a:lstStyle/>
          <a:p>
            <a:r>
              <a:rPr lang="en-US" altLang="ko-KR" sz="1000" b="1">
                <a:latin typeface="Arial" charset="0"/>
              </a:rPr>
              <a:t>U</a:t>
            </a:r>
          </a:p>
        </p:txBody>
      </p:sp>
      <p:grpSp>
        <p:nvGrpSpPr>
          <p:cNvPr id="8228" name="Group 170"/>
          <p:cNvGrpSpPr>
            <a:grpSpLocks/>
          </p:cNvGrpSpPr>
          <p:nvPr/>
        </p:nvGrpSpPr>
        <p:grpSpPr bwMode="auto">
          <a:xfrm>
            <a:off x="3635375" y="3535363"/>
            <a:ext cx="755650" cy="180975"/>
            <a:chOff x="1202" y="2273"/>
            <a:chExt cx="363" cy="114"/>
          </a:xfrm>
        </p:grpSpPr>
        <p:sp>
          <p:nvSpPr>
            <p:cNvPr id="8277" name="Line 164"/>
            <p:cNvSpPr>
              <a:spLocks noChangeShapeType="1"/>
            </p:cNvSpPr>
            <p:nvPr/>
          </p:nvSpPr>
          <p:spPr bwMode="auto">
            <a:xfrm>
              <a:off x="1565" y="2273"/>
              <a:ext cx="0" cy="114"/>
            </a:xfrm>
            <a:prstGeom prst="line">
              <a:avLst/>
            </a:prstGeom>
            <a:noFill/>
            <a:ln w="15875">
              <a:solidFill>
                <a:srgbClr val="800080"/>
              </a:solidFill>
              <a:round/>
              <a:headEnd/>
              <a:tailEnd/>
            </a:ln>
          </p:spPr>
          <p:txBody>
            <a:bodyPr/>
            <a:lstStyle/>
            <a:p>
              <a:endParaRPr lang="ko-KR" altLang="en-US"/>
            </a:p>
          </p:txBody>
        </p:sp>
        <p:sp>
          <p:nvSpPr>
            <p:cNvPr id="8278" name="Line 165"/>
            <p:cNvSpPr>
              <a:spLocks noChangeShapeType="1"/>
            </p:cNvSpPr>
            <p:nvPr/>
          </p:nvSpPr>
          <p:spPr bwMode="auto">
            <a:xfrm flipH="1">
              <a:off x="1202" y="2387"/>
              <a:ext cx="363" cy="0"/>
            </a:xfrm>
            <a:prstGeom prst="line">
              <a:avLst/>
            </a:prstGeom>
            <a:noFill/>
            <a:ln w="15875">
              <a:solidFill>
                <a:srgbClr val="800080"/>
              </a:solidFill>
              <a:round/>
              <a:headEnd/>
              <a:tailEnd/>
            </a:ln>
          </p:spPr>
          <p:txBody>
            <a:bodyPr/>
            <a:lstStyle/>
            <a:p>
              <a:endParaRPr lang="ko-KR" altLang="en-US"/>
            </a:p>
          </p:txBody>
        </p:sp>
        <p:sp>
          <p:nvSpPr>
            <p:cNvPr id="8279" name="Line 166"/>
            <p:cNvSpPr>
              <a:spLocks noChangeShapeType="1"/>
            </p:cNvSpPr>
            <p:nvPr/>
          </p:nvSpPr>
          <p:spPr bwMode="auto">
            <a:xfrm flipV="1">
              <a:off x="1202" y="2296"/>
              <a:ext cx="0" cy="91"/>
            </a:xfrm>
            <a:prstGeom prst="line">
              <a:avLst/>
            </a:prstGeom>
            <a:noFill/>
            <a:ln w="15875">
              <a:solidFill>
                <a:srgbClr val="800080"/>
              </a:solidFill>
              <a:round/>
              <a:headEnd/>
              <a:tailEnd type="triangle" w="med" len="med"/>
            </a:ln>
          </p:spPr>
          <p:txBody>
            <a:bodyPr/>
            <a:lstStyle/>
            <a:p>
              <a:endParaRPr lang="ko-KR" altLang="en-US"/>
            </a:p>
          </p:txBody>
        </p:sp>
      </p:grpSp>
      <p:sp>
        <p:nvSpPr>
          <p:cNvPr id="8229" name="Text Box 167"/>
          <p:cNvSpPr txBox="1">
            <a:spLocks noChangeArrowheads="1"/>
          </p:cNvSpPr>
          <p:nvPr/>
        </p:nvSpPr>
        <p:spPr bwMode="auto">
          <a:xfrm>
            <a:off x="2339975" y="3211513"/>
            <a:ext cx="725488" cy="336550"/>
          </a:xfrm>
          <a:prstGeom prst="rect">
            <a:avLst/>
          </a:prstGeom>
          <a:noFill/>
          <a:ln w="9525">
            <a:noFill/>
            <a:miter lim="800000"/>
            <a:headEnd/>
            <a:tailEnd/>
          </a:ln>
        </p:spPr>
        <p:txBody>
          <a:bodyPr wrap="none">
            <a:spAutoFit/>
          </a:bodyPr>
          <a:lstStyle/>
          <a:p>
            <a:r>
              <a:rPr lang="en-US" altLang="ko-KR" sz="1600" b="1">
                <a:latin typeface="Garamond" pitchFamily="18" charset="0"/>
              </a:rPr>
              <a:t>before</a:t>
            </a:r>
          </a:p>
        </p:txBody>
      </p:sp>
      <p:sp>
        <p:nvSpPr>
          <p:cNvPr id="8230" name="Text Box 168"/>
          <p:cNvSpPr txBox="1">
            <a:spLocks noChangeArrowheads="1"/>
          </p:cNvSpPr>
          <p:nvPr/>
        </p:nvSpPr>
        <p:spPr bwMode="auto">
          <a:xfrm>
            <a:off x="2416175" y="4098925"/>
            <a:ext cx="571500" cy="336550"/>
          </a:xfrm>
          <a:prstGeom prst="rect">
            <a:avLst/>
          </a:prstGeom>
          <a:noFill/>
          <a:ln w="9525">
            <a:noFill/>
            <a:miter lim="800000"/>
            <a:headEnd/>
            <a:tailEnd/>
          </a:ln>
        </p:spPr>
        <p:txBody>
          <a:bodyPr wrap="none">
            <a:spAutoFit/>
          </a:bodyPr>
          <a:lstStyle/>
          <a:p>
            <a:r>
              <a:rPr lang="en-US" altLang="ko-KR" sz="1600" b="1">
                <a:latin typeface="Garamond" pitchFamily="18" charset="0"/>
              </a:rPr>
              <a:t>after</a:t>
            </a:r>
          </a:p>
        </p:txBody>
      </p:sp>
      <p:sp>
        <p:nvSpPr>
          <p:cNvPr id="8231" name="Text Box 169"/>
          <p:cNvSpPr txBox="1">
            <a:spLocks noChangeArrowheads="1"/>
          </p:cNvSpPr>
          <p:nvPr/>
        </p:nvSpPr>
        <p:spPr bwMode="auto">
          <a:xfrm>
            <a:off x="1798638" y="3198813"/>
            <a:ext cx="623887" cy="336550"/>
          </a:xfrm>
          <a:prstGeom prst="rect">
            <a:avLst/>
          </a:prstGeom>
          <a:noFill/>
          <a:ln w="9525">
            <a:noFill/>
            <a:miter lim="800000"/>
            <a:headEnd/>
            <a:tailEnd/>
          </a:ln>
        </p:spPr>
        <p:txBody>
          <a:bodyPr wrap="none">
            <a:spAutoFit/>
          </a:bodyPr>
          <a:lstStyle/>
          <a:p>
            <a:r>
              <a:rPr lang="en-US" altLang="ko-KR" sz="1600" b="1">
                <a:latin typeface="Garamond" pitchFamily="18" charset="0"/>
              </a:rPr>
              <a:t>- 2nd</a:t>
            </a:r>
          </a:p>
        </p:txBody>
      </p:sp>
      <p:grpSp>
        <p:nvGrpSpPr>
          <p:cNvPr id="8232" name="Group 171"/>
          <p:cNvGrpSpPr>
            <a:grpSpLocks/>
          </p:cNvGrpSpPr>
          <p:nvPr/>
        </p:nvGrpSpPr>
        <p:grpSpPr bwMode="auto">
          <a:xfrm>
            <a:off x="3132138" y="5157788"/>
            <a:ext cx="4032250" cy="252412"/>
            <a:chOff x="1066" y="890"/>
            <a:chExt cx="2540" cy="159"/>
          </a:xfrm>
        </p:grpSpPr>
        <p:sp>
          <p:nvSpPr>
            <p:cNvPr id="8267" name="Rectangle 172"/>
            <p:cNvSpPr>
              <a:spLocks noChangeArrowheads="1"/>
            </p:cNvSpPr>
            <p:nvPr/>
          </p:nvSpPr>
          <p:spPr bwMode="auto">
            <a:xfrm>
              <a:off x="1066" y="890"/>
              <a:ext cx="2540" cy="159"/>
            </a:xfrm>
            <a:prstGeom prst="rect">
              <a:avLst/>
            </a:prstGeom>
            <a:noFill/>
            <a:ln w="19050">
              <a:solidFill>
                <a:schemeClr val="tx1"/>
              </a:solidFill>
              <a:miter lim="800000"/>
              <a:headEnd/>
              <a:tailEnd/>
            </a:ln>
          </p:spPr>
          <p:txBody>
            <a:bodyPr wrap="none" anchor="ctr"/>
            <a:lstStyle/>
            <a:p>
              <a:endParaRPr lang="ko-KR" altLang="en-US"/>
            </a:p>
          </p:txBody>
        </p:sp>
        <p:grpSp>
          <p:nvGrpSpPr>
            <p:cNvPr id="8268" name="Group 173"/>
            <p:cNvGrpSpPr>
              <a:grpSpLocks/>
            </p:cNvGrpSpPr>
            <p:nvPr/>
          </p:nvGrpSpPr>
          <p:grpSpPr bwMode="auto">
            <a:xfrm>
              <a:off x="1066" y="890"/>
              <a:ext cx="2540" cy="159"/>
              <a:chOff x="612" y="2387"/>
              <a:chExt cx="2540" cy="159"/>
            </a:xfrm>
          </p:grpSpPr>
          <p:sp>
            <p:nvSpPr>
              <p:cNvPr id="8269" name="Rectangle 174"/>
              <p:cNvSpPr>
                <a:spLocks noChangeArrowheads="1"/>
              </p:cNvSpPr>
              <p:nvPr/>
            </p:nvSpPr>
            <p:spPr bwMode="auto">
              <a:xfrm>
                <a:off x="612"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10</a:t>
                </a:r>
              </a:p>
            </p:txBody>
          </p:sp>
          <p:sp>
            <p:nvSpPr>
              <p:cNvPr id="8270" name="Rectangle 175"/>
              <p:cNvSpPr>
                <a:spLocks noChangeArrowheads="1"/>
              </p:cNvSpPr>
              <p:nvPr/>
            </p:nvSpPr>
            <p:spPr bwMode="auto">
              <a:xfrm>
                <a:off x="930"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30</a:t>
                </a:r>
              </a:p>
            </p:txBody>
          </p:sp>
          <p:sp>
            <p:nvSpPr>
              <p:cNvPr id="8271" name="Rectangle 176"/>
              <p:cNvSpPr>
                <a:spLocks noChangeArrowheads="1"/>
              </p:cNvSpPr>
              <p:nvPr/>
            </p:nvSpPr>
            <p:spPr bwMode="auto">
              <a:xfrm>
                <a:off x="2835"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22</a:t>
                </a:r>
              </a:p>
            </p:txBody>
          </p:sp>
          <p:sp>
            <p:nvSpPr>
              <p:cNvPr id="8272" name="Rectangle 177"/>
              <p:cNvSpPr>
                <a:spLocks noChangeArrowheads="1"/>
              </p:cNvSpPr>
              <p:nvPr/>
            </p:nvSpPr>
            <p:spPr bwMode="auto">
              <a:xfrm>
                <a:off x="2517"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31</a:t>
                </a:r>
              </a:p>
            </p:txBody>
          </p:sp>
          <p:sp>
            <p:nvSpPr>
              <p:cNvPr id="8273" name="Rectangle 178"/>
              <p:cNvSpPr>
                <a:spLocks noChangeArrowheads="1"/>
              </p:cNvSpPr>
              <p:nvPr/>
            </p:nvSpPr>
            <p:spPr bwMode="auto">
              <a:xfrm>
                <a:off x="1882"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16</a:t>
                </a:r>
              </a:p>
            </p:txBody>
          </p:sp>
          <p:sp>
            <p:nvSpPr>
              <p:cNvPr id="8274" name="Rectangle 179"/>
              <p:cNvSpPr>
                <a:spLocks noChangeArrowheads="1"/>
              </p:cNvSpPr>
              <p:nvPr/>
            </p:nvSpPr>
            <p:spPr bwMode="auto">
              <a:xfrm>
                <a:off x="1565" y="2387"/>
                <a:ext cx="317" cy="159"/>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Garamond" pitchFamily="18" charset="0"/>
                  </a:rPr>
                  <a:t>2</a:t>
                </a:r>
              </a:p>
            </p:txBody>
          </p:sp>
          <p:sp>
            <p:nvSpPr>
              <p:cNvPr id="8275" name="Rectangle 180"/>
              <p:cNvSpPr>
                <a:spLocks noChangeArrowheads="1"/>
              </p:cNvSpPr>
              <p:nvPr/>
            </p:nvSpPr>
            <p:spPr bwMode="auto">
              <a:xfrm>
                <a:off x="1247"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69</a:t>
                </a:r>
              </a:p>
            </p:txBody>
          </p:sp>
          <p:sp>
            <p:nvSpPr>
              <p:cNvPr id="8276" name="Rectangle 181"/>
              <p:cNvSpPr>
                <a:spLocks noChangeArrowheads="1"/>
              </p:cNvSpPr>
              <p:nvPr/>
            </p:nvSpPr>
            <p:spPr bwMode="auto">
              <a:xfrm>
                <a:off x="2200"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8</a:t>
                </a:r>
              </a:p>
            </p:txBody>
          </p:sp>
        </p:grpSp>
      </p:grpSp>
      <p:sp>
        <p:nvSpPr>
          <p:cNvPr id="8233" name="Line 182"/>
          <p:cNvSpPr>
            <a:spLocks noChangeShapeType="1"/>
          </p:cNvSpPr>
          <p:nvPr/>
        </p:nvSpPr>
        <p:spPr bwMode="auto">
          <a:xfrm>
            <a:off x="3132138" y="4905375"/>
            <a:ext cx="0" cy="144463"/>
          </a:xfrm>
          <a:prstGeom prst="line">
            <a:avLst/>
          </a:prstGeom>
          <a:noFill/>
          <a:ln w="19050">
            <a:solidFill>
              <a:schemeClr val="tx1"/>
            </a:solidFill>
            <a:round/>
            <a:headEnd/>
            <a:tailEnd/>
          </a:ln>
        </p:spPr>
        <p:txBody>
          <a:bodyPr/>
          <a:lstStyle/>
          <a:p>
            <a:endParaRPr lang="ko-KR" altLang="en-US"/>
          </a:p>
        </p:txBody>
      </p:sp>
      <p:sp>
        <p:nvSpPr>
          <p:cNvPr id="8234" name="Line 183"/>
          <p:cNvSpPr>
            <a:spLocks noChangeShapeType="1"/>
          </p:cNvSpPr>
          <p:nvPr/>
        </p:nvSpPr>
        <p:spPr bwMode="auto">
          <a:xfrm>
            <a:off x="3132138" y="4976813"/>
            <a:ext cx="4032250" cy="0"/>
          </a:xfrm>
          <a:prstGeom prst="line">
            <a:avLst/>
          </a:prstGeom>
          <a:noFill/>
          <a:ln w="19050">
            <a:solidFill>
              <a:schemeClr val="tx1"/>
            </a:solidFill>
            <a:round/>
            <a:headEnd/>
            <a:tailEnd/>
          </a:ln>
        </p:spPr>
        <p:txBody>
          <a:bodyPr/>
          <a:lstStyle/>
          <a:p>
            <a:endParaRPr lang="ko-KR" altLang="en-US"/>
          </a:p>
        </p:txBody>
      </p:sp>
      <p:sp>
        <p:nvSpPr>
          <p:cNvPr id="8235" name="Line 184"/>
          <p:cNvSpPr>
            <a:spLocks noChangeShapeType="1"/>
          </p:cNvSpPr>
          <p:nvPr/>
        </p:nvSpPr>
        <p:spPr bwMode="auto">
          <a:xfrm>
            <a:off x="7164388" y="4905375"/>
            <a:ext cx="0" cy="144463"/>
          </a:xfrm>
          <a:prstGeom prst="line">
            <a:avLst/>
          </a:prstGeom>
          <a:noFill/>
          <a:ln w="19050">
            <a:solidFill>
              <a:schemeClr val="tx1"/>
            </a:solidFill>
            <a:round/>
            <a:headEnd/>
            <a:tailEnd/>
          </a:ln>
        </p:spPr>
        <p:txBody>
          <a:bodyPr/>
          <a:lstStyle/>
          <a:p>
            <a:endParaRPr lang="ko-KR" altLang="en-US"/>
          </a:p>
        </p:txBody>
      </p:sp>
      <p:sp>
        <p:nvSpPr>
          <p:cNvPr id="8236" name="Line 185"/>
          <p:cNvSpPr>
            <a:spLocks noChangeShapeType="1"/>
          </p:cNvSpPr>
          <p:nvPr/>
        </p:nvSpPr>
        <p:spPr bwMode="auto">
          <a:xfrm>
            <a:off x="4643438" y="4905375"/>
            <a:ext cx="0" cy="144463"/>
          </a:xfrm>
          <a:prstGeom prst="line">
            <a:avLst/>
          </a:prstGeom>
          <a:noFill/>
          <a:ln w="19050">
            <a:solidFill>
              <a:schemeClr val="tx1"/>
            </a:solidFill>
            <a:round/>
            <a:headEnd/>
            <a:tailEnd/>
          </a:ln>
        </p:spPr>
        <p:txBody>
          <a:bodyPr/>
          <a:lstStyle/>
          <a:p>
            <a:endParaRPr lang="ko-KR" altLang="en-US"/>
          </a:p>
        </p:txBody>
      </p:sp>
      <p:sp>
        <p:nvSpPr>
          <p:cNvPr id="8237" name="Text Box 186"/>
          <p:cNvSpPr txBox="1">
            <a:spLocks noChangeArrowheads="1"/>
          </p:cNvSpPr>
          <p:nvPr/>
        </p:nvSpPr>
        <p:spPr bwMode="auto">
          <a:xfrm>
            <a:off x="3763963" y="4760913"/>
            <a:ext cx="268287" cy="244475"/>
          </a:xfrm>
          <a:prstGeom prst="rect">
            <a:avLst/>
          </a:prstGeom>
          <a:noFill/>
          <a:ln w="9525">
            <a:noFill/>
            <a:miter lim="800000"/>
            <a:headEnd/>
            <a:tailEnd/>
          </a:ln>
        </p:spPr>
        <p:txBody>
          <a:bodyPr wrap="none">
            <a:spAutoFit/>
          </a:bodyPr>
          <a:lstStyle/>
          <a:p>
            <a:r>
              <a:rPr lang="en-US" altLang="ko-KR" sz="1000" b="1">
                <a:solidFill>
                  <a:srgbClr val="0000FF"/>
                </a:solidFill>
                <a:latin typeface="Arial" charset="0"/>
              </a:rPr>
              <a:t>S</a:t>
            </a:r>
          </a:p>
        </p:txBody>
      </p:sp>
      <p:sp>
        <p:nvSpPr>
          <p:cNvPr id="8238" name="Text Box 187"/>
          <p:cNvSpPr txBox="1">
            <a:spLocks noChangeArrowheads="1"/>
          </p:cNvSpPr>
          <p:nvPr/>
        </p:nvSpPr>
        <p:spPr bwMode="auto">
          <a:xfrm>
            <a:off x="5772150" y="4760913"/>
            <a:ext cx="276225" cy="244475"/>
          </a:xfrm>
          <a:prstGeom prst="rect">
            <a:avLst/>
          </a:prstGeom>
          <a:noFill/>
          <a:ln w="9525">
            <a:noFill/>
            <a:miter lim="800000"/>
            <a:headEnd/>
            <a:tailEnd/>
          </a:ln>
        </p:spPr>
        <p:txBody>
          <a:bodyPr wrap="none">
            <a:spAutoFit/>
          </a:bodyPr>
          <a:lstStyle/>
          <a:p>
            <a:r>
              <a:rPr lang="en-US" altLang="ko-KR" sz="1000" b="1">
                <a:latin typeface="Arial" charset="0"/>
              </a:rPr>
              <a:t>U</a:t>
            </a:r>
          </a:p>
        </p:txBody>
      </p:sp>
      <p:grpSp>
        <p:nvGrpSpPr>
          <p:cNvPr id="8239" name="Group 188"/>
          <p:cNvGrpSpPr>
            <a:grpSpLocks/>
          </p:cNvGrpSpPr>
          <p:nvPr/>
        </p:nvGrpSpPr>
        <p:grpSpPr bwMode="auto">
          <a:xfrm>
            <a:off x="3132138" y="6021388"/>
            <a:ext cx="4032250" cy="252412"/>
            <a:chOff x="1066" y="890"/>
            <a:chExt cx="2540" cy="159"/>
          </a:xfrm>
        </p:grpSpPr>
        <p:sp>
          <p:nvSpPr>
            <p:cNvPr id="8257" name="Rectangle 189"/>
            <p:cNvSpPr>
              <a:spLocks noChangeArrowheads="1"/>
            </p:cNvSpPr>
            <p:nvPr/>
          </p:nvSpPr>
          <p:spPr bwMode="auto">
            <a:xfrm>
              <a:off x="1066" y="890"/>
              <a:ext cx="2540" cy="159"/>
            </a:xfrm>
            <a:prstGeom prst="rect">
              <a:avLst/>
            </a:prstGeom>
            <a:noFill/>
            <a:ln w="19050">
              <a:solidFill>
                <a:schemeClr val="tx1"/>
              </a:solidFill>
              <a:miter lim="800000"/>
              <a:headEnd/>
              <a:tailEnd/>
            </a:ln>
          </p:spPr>
          <p:txBody>
            <a:bodyPr wrap="none" anchor="ctr"/>
            <a:lstStyle/>
            <a:p>
              <a:endParaRPr lang="ko-KR" altLang="en-US"/>
            </a:p>
          </p:txBody>
        </p:sp>
        <p:grpSp>
          <p:nvGrpSpPr>
            <p:cNvPr id="8258" name="Group 190"/>
            <p:cNvGrpSpPr>
              <a:grpSpLocks/>
            </p:cNvGrpSpPr>
            <p:nvPr/>
          </p:nvGrpSpPr>
          <p:grpSpPr bwMode="auto">
            <a:xfrm>
              <a:off x="1066" y="890"/>
              <a:ext cx="2540" cy="159"/>
              <a:chOff x="612" y="2387"/>
              <a:chExt cx="2540" cy="159"/>
            </a:xfrm>
          </p:grpSpPr>
          <p:sp>
            <p:nvSpPr>
              <p:cNvPr id="8259" name="Rectangle 191"/>
              <p:cNvSpPr>
                <a:spLocks noChangeArrowheads="1"/>
              </p:cNvSpPr>
              <p:nvPr/>
            </p:nvSpPr>
            <p:spPr bwMode="auto">
              <a:xfrm>
                <a:off x="612"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2</a:t>
                </a:r>
              </a:p>
            </p:txBody>
          </p:sp>
          <p:sp>
            <p:nvSpPr>
              <p:cNvPr id="8260" name="Rectangle 192"/>
              <p:cNvSpPr>
                <a:spLocks noChangeArrowheads="1"/>
              </p:cNvSpPr>
              <p:nvPr/>
            </p:nvSpPr>
            <p:spPr bwMode="auto">
              <a:xfrm>
                <a:off x="930"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10</a:t>
                </a:r>
              </a:p>
            </p:txBody>
          </p:sp>
          <p:sp>
            <p:nvSpPr>
              <p:cNvPr id="8261" name="Rectangle 193"/>
              <p:cNvSpPr>
                <a:spLocks noChangeArrowheads="1"/>
              </p:cNvSpPr>
              <p:nvPr/>
            </p:nvSpPr>
            <p:spPr bwMode="auto">
              <a:xfrm>
                <a:off x="2835"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22</a:t>
                </a:r>
              </a:p>
            </p:txBody>
          </p:sp>
          <p:sp>
            <p:nvSpPr>
              <p:cNvPr id="8262" name="Rectangle 194"/>
              <p:cNvSpPr>
                <a:spLocks noChangeArrowheads="1"/>
              </p:cNvSpPr>
              <p:nvPr/>
            </p:nvSpPr>
            <p:spPr bwMode="auto">
              <a:xfrm>
                <a:off x="2517"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31</a:t>
                </a:r>
              </a:p>
            </p:txBody>
          </p:sp>
          <p:sp>
            <p:nvSpPr>
              <p:cNvPr id="8263" name="Rectangle 195"/>
              <p:cNvSpPr>
                <a:spLocks noChangeArrowheads="1"/>
              </p:cNvSpPr>
              <p:nvPr/>
            </p:nvSpPr>
            <p:spPr bwMode="auto">
              <a:xfrm>
                <a:off x="1882"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16</a:t>
                </a:r>
              </a:p>
            </p:txBody>
          </p:sp>
          <p:sp>
            <p:nvSpPr>
              <p:cNvPr id="8264" name="Rectangle 196"/>
              <p:cNvSpPr>
                <a:spLocks noChangeArrowheads="1"/>
              </p:cNvSpPr>
              <p:nvPr/>
            </p:nvSpPr>
            <p:spPr bwMode="auto">
              <a:xfrm>
                <a:off x="1565"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69</a:t>
                </a:r>
              </a:p>
            </p:txBody>
          </p:sp>
          <p:sp>
            <p:nvSpPr>
              <p:cNvPr id="8265" name="Rectangle 197"/>
              <p:cNvSpPr>
                <a:spLocks noChangeArrowheads="1"/>
              </p:cNvSpPr>
              <p:nvPr/>
            </p:nvSpPr>
            <p:spPr bwMode="auto">
              <a:xfrm>
                <a:off x="1247" y="2387"/>
                <a:ext cx="317" cy="159"/>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30</a:t>
                </a:r>
              </a:p>
            </p:txBody>
          </p:sp>
          <p:sp>
            <p:nvSpPr>
              <p:cNvPr id="8266" name="Rectangle 198"/>
              <p:cNvSpPr>
                <a:spLocks noChangeArrowheads="1"/>
              </p:cNvSpPr>
              <p:nvPr/>
            </p:nvSpPr>
            <p:spPr bwMode="auto">
              <a:xfrm>
                <a:off x="2200" y="2387"/>
                <a:ext cx="317" cy="159"/>
              </a:xfrm>
              <a:prstGeom prst="rect">
                <a:avLst/>
              </a:prstGeom>
              <a:noFill/>
              <a:ln w="9525">
                <a:solidFill>
                  <a:schemeClr val="tx1"/>
                </a:solidFill>
                <a:miter lim="800000"/>
                <a:headEnd/>
                <a:tailEnd/>
              </a:ln>
            </p:spPr>
            <p:txBody>
              <a:bodyPr wrap="none" anchor="ctr"/>
              <a:lstStyle/>
              <a:p>
                <a:pPr algn="ctr"/>
                <a:r>
                  <a:rPr lang="en-US" altLang="ko-KR" sz="1600" b="1">
                    <a:latin typeface="Garamond" pitchFamily="18" charset="0"/>
                  </a:rPr>
                  <a:t>8</a:t>
                </a:r>
              </a:p>
            </p:txBody>
          </p:sp>
        </p:grpSp>
      </p:grpSp>
      <p:sp>
        <p:nvSpPr>
          <p:cNvPr id="8240" name="Line 199"/>
          <p:cNvSpPr>
            <a:spLocks noChangeShapeType="1"/>
          </p:cNvSpPr>
          <p:nvPr/>
        </p:nvSpPr>
        <p:spPr bwMode="auto">
          <a:xfrm>
            <a:off x="3132138" y="5768975"/>
            <a:ext cx="0" cy="144463"/>
          </a:xfrm>
          <a:prstGeom prst="line">
            <a:avLst/>
          </a:prstGeom>
          <a:noFill/>
          <a:ln w="19050">
            <a:solidFill>
              <a:schemeClr val="tx1"/>
            </a:solidFill>
            <a:round/>
            <a:headEnd/>
            <a:tailEnd/>
          </a:ln>
        </p:spPr>
        <p:txBody>
          <a:bodyPr/>
          <a:lstStyle/>
          <a:p>
            <a:endParaRPr lang="ko-KR" altLang="en-US"/>
          </a:p>
        </p:txBody>
      </p:sp>
      <p:sp>
        <p:nvSpPr>
          <p:cNvPr id="8241" name="Line 200"/>
          <p:cNvSpPr>
            <a:spLocks noChangeShapeType="1"/>
          </p:cNvSpPr>
          <p:nvPr/>
        </p:nvSpPr>
        <p:spPr bwMode="auto">
          <a:xfrm>
            <a:off x="3132138" y="5840413"/>
            <a:ext cx="4032250" cy="0"/>
          </a:xfrm>
          <a:prstGeom prst="line">
            <a:avLst/>
          </a:prstGeom>
          <a:noFill/>
          <a:ln w="19050">
            <a:solidFill>
              <a:schemeClr val="tx1"/>
            </a:solidFill>
            <a:round/>
            <a:headEnd/>
            <a:tailEnd/>
          </a:ln>
        </p:spPr>
        <p:txBody>
          <a:bodyPr/>
          <a:lstStyle/>
          <a:p>
            <a:endParaRPr lang="ko-KR" altLang="en-US"/>
          </a:p>
        </p:txBody>
      </p:sp>
      <p:sp>
        <p:nvSpPr>
          <p:cNvPr id="8242" name="Line 201"/>
          <p:cNvSpPr>
            <a:spLocks noChangeShapeType="1"/>
          </p:cNvSpPr>
          <p:nvPr/>
        </p:nvSpPr>
        <p:spPr bwMode="auto">
          <a:xfrm>
            <a:off x="7164388" y="5768975"/>
            <a:ext cx="0" cy="144463"/>
          </a:xfrm>
          <a:prstGeom prst="line">
            <a:avLst/>
          </a:prstGeom>
          <a:noFill/>
          <a:ln w="19050">
            <a:solidFill>
              <a:schemeClr val="tx1"/>
            </a:solidFill>
            <a:round/>
            <a:headEnd/>
            <a:tailEnd/>
          </a:ln>
        </p:spPr>
        <p:txBody>
          <a:bodyPr/>
          <a:lstStyle/>
          <a:p>
            <a:endParaRPr lang="ko-KR" altLang="en-US"/>
          </a:p>
        </p:txBody>
      </p:sp>
      <p:sp>
        <p:nvSpPr>
          <p:cNvPr id="8243" name="Line 202"/>
          <p:cNvSpPr>
            <a:spLocks noChangeShapeType="1"/>
          </p:cNvSpPr>
          <p:nvPr/>
        </p:nvSpPr>
        <p:spPr bwMode="auto">
          <a:xfrm>
            <a:off x="5148263" y="5768975"/>
            <a:ext cx="0" cy="144463"/>
          </a:xfrm>
          <a:prstGeom prst="line">
            <a:avLst/>
          </a:prstGeom>
          <a:noFill/>
          <a:ln w="19050">
            <a:solidFill>
              <a:schemeClr val="tx1"/>
            </a:solidFill>
            <a:round/>
            <a:headEnd/>
            <a:tailEnd/>
          </a:ln>
        </p:spPr>
        <p:txBody>
          <a:bodyPr/>
          <a:lstStyle/>
          <a:p>
            <a:endParaRPr lang="ko-KR" altLang="en-US"/>
          </a:p>
        </p:txBody>
      </p:sp>
      <p:sp>
        <p:nvSpPr>
          <p:cNvPr id="8244" name="Text Box 203"/>
          <p:cNvSpPr txBox="1">
            <a:spLocks noChangeArrowheads="1"/>
          </p:cNvSpPr>
          <p:nvPr/>
        </p:nvSpPr>
        <p:spPr bwMode="auto">
          <a:xfrm>
            <a:off x="4014788" y="5624513"/>
            <a:ext cx="268287" cy="244475"/>
          </a:xfrm>
          <a:prstGeom prst="rect">
            <a:avLst/>
          </a:prstGeom>
          <a:noFill/>
          <a:ln w="9525">
            <a:noFill/>
            <a:miter lim="800000"/>
            <a:headEnd/>
            <a:tailEnd/>
          </a:ln>
        </p:spPr>
        <p:txBody>
          <a:bodyPr wrap="none">
            <a:spAutoFit/>
          </a:bodyPr>
          <a:lstStyle/>
          <a:p>
            <a:r>
              <a:rPr lang="en-US" altLang="ko-KR" sz="1000" b="1">
                <a:solidFill>
                  <a:srgbClr val="0000FF"/>
                </a:solidFill>
                <a:latin typeface="Arial" charset="0"/>
              </a:rPr>
              <a:t>S</a:t>
            </a:r>
          </a:p>
        </p:txBody>
      </p:sp>
      <p:sp>
        <p:nvSpPr>
          <p:cNvPr id="8245" name="Text Box 204"/>
          <p:cNvSpPr txBox="1">
            <a:spLocks noChangeArrowheads="1"/>
          </p:cNvSpPr>
          <p:nvPr/>
        </p:nvSpPr>
        <p:spPr bwMode="auto">
          <a:xfrm>
            <a:off x="5988050" y="5624513"/>
            <a:ext cx="276225" cy="244475"/>
          </a:xfrm>
          <a:prstGeom prst="rect">
            <a:avLst/>
          </a:prstGeom>
          <a:noFill/>
          <a:ln w="9525">
            <a:noFill/>
            <a:miter lim="800000"/>
            <a:headEnd/>
            <a:tailEnd/>
          </a:ln>
        </p:spPr>
        <p:txBody>
          <a:bodyPr wrap="none">
            <a:spAutoFit/>
          </a:bodyPr>
          <a:lstStyle/>
          <a:p>
            <a:r>
              <a:rPr lang="en-US" altLang="ko-KR" sz="1000" b="1">
                <a:latin typeface="Arial" charset="0"/>
              </a:rPr>
              <a:t>U</a:t>
            </a:r>
          </a:p>
        </p:txBody>
      </p:sp>
      <p:grpSp>
        <p:nvGrpSpPr>
          <p:cNvPr id="8246" name="Group 205"/>
          <p:cNvGrpSpPr>
            <a:grpSpLocks/>
          </p:cNvGrpSpPr>
          <p:nvPr/>
        </p:nvGrpSpPr>
        <p:grpSpPr bwMode="auto">
          <a:xfrm>
            <a:off x="3203575" y="5408613"/>
            <a:ext cx="1692275" cy="179387"/>
            <a:chOff x="1202" y="2273"/>
            <a:chExt cx="363" cy="114"/>
          </a:xfrm>
        </p:grpSpPr>
        <p:sp>
          <p:nvSpPr>
            <p:cNvPr id="8254" name="Line 206"/>
            <p:cNvSpPr>
              <a:spLocks noChangeShapeType="1"/>
            </p:cNvSpPr>
            <p:nvPr/>
          </p:nvSpPr>
          <p:spPr bwMode="auto">
            <a:xfrm>
              <a:off x="1565" y="2273"/>
              <a:ext cx="0" cy="114"/>
            </a:xfrm>
            <a:prstGeom prst="line">
              <a:avLst/>
            </a:prstGeom>
            <a:noFill/>
            <a:ln w="15875">
              <a:solidFill>
                <a:srgbClr val="800080"/>
              </a:solidFill>
              <a:round/>
              <a:headEnd/>
              <a:tailEnd/>
            </a:ln>
          </p:spPr>
          <p:txBody>
            <a:bodyPr/>
            <a:lstStyle/>
            <a:p>
              <a:endParaRPr lang="ko-KR" altLang="en-US"/>
            </a:p>
          </p:txBody>
        </p:sp>
        <p:sp>
          <p:nvSpPr>
            <p:cNvPr id="8255" name="Line 207"/>
            <p:cNvSpPr>
              <a:spLocks noChangeShapeType="1"/>
            </p:cNvSpPr>
            <p:nvPr/>
          </p:nvSpPr>
          <p:spPr bwMode="auto">
            <a:xfrm flipH="1">
              <a:off x="1202" y="2387"/>
              <a:ext cx="363" cy="0"/>
            </a:xfrm>
            <a:prstGeom prst="line">
              <a:avLst/>
            </a:prstGeom>
            <a:noFill/>
            <a:ln w="15875">
              <a:solidFill>
                <a:srgbClr val="800080"/>
              </a:solidFill>
              <a:round/>
              <a:headEnd/>
              <a:tailEnd/>
            </a:ln>
          </p:spPr>
          <p:txBody>
            <a:bodyPr/>
            <a:lstStyle/>
            <a:p>
              <a:endParaRPr lang="ko-KR" altLang="en-US"/>
            </a:p>
          </p:txBody>
        </p:sp>
        <p:sp>
          <p:nvSpPr>
            <p:cNvPr id="8256" name="Line 208"/>
            <p:cNvSpPr>
              <a:spLocks noChangeShapeType="1"/>
            </p:cNvSpPr>
            <p:nvPr/>
          </p:nvSpPr>
          <p:spPr bwMode="auto">
            <a:xfrm flipV="1">
              <a:off x="1202" y="2296"/>
              <a:ext cx="0" cy="91"/>
            </a:xfrm>
            <a:prstGeom prst="line">
              <a:avLst/>
            </a:prstGeom>
            <a:noFill/>
            <a:ln w="15875">
              <a:solidFill>
                <a:srgbClr val="800080"/>
              </a:solidFill>
              <a:round/>
              <a:headEnd/>
              <a:tailEnd type="triangle" w="med" len="med"/>
            </a:ln>
          </p:spPr>
          <p:txBody>
            <a:bodyPr/>
            <a:lstStyle/>
            <a:p>
              <a:endParaRPr lang="ko-KR" altLang="en-US"/>
            </a:p>
          </p:txBody>
        </p:sp>
      </p:grpSp>
      <p:sp>
        <p:nvSpPr>
          <p:cNvPr id="8247" name="Text Box 209"/>
          <p:cNvSpPr txBox="1">
            <a:spLocks noChangeArrowheads="1"/>
          </p:cNvSpPr>
          <p:nvPr/>
        </p:nvSpPr>
        <p:spPr bwMode="auto">
          <a:xfrm>
            <a:off x="2339975" y="5084763"/>
            <a:ext cx="725488" cy="336550"/>
          </a:xfrm>
          <a:prstGeom prst="rect">
            <a:avLst/>
          </a:prstGeom>
          <a:noFill/>
          <a:ln w="9525">
            <a:noFill/>
            <a:miter lim="800000"/>
            <a:headEnd/>
            <a:tailEnd/>
          </a:ln>
        </p:spPr>
        <p:txBody>
          <a:bodyPr wrap="none">
            <a:spAutoFit/>
          </a:bodyPr>
          <a:lstStyle/>
          <a:p>
            <a:r>
              <a:rPr lang="en-US" altLang="ko-KR" sz="1600" b="1">
                <a:latin typeface="Garamond" pitchFamily="18" charset="0"/>
              </a:rPr>
              <a:t>before</a:t>
            </a:r>
          </a:p>
        </p:txBody>
      </p:sp>
      <p:sp>
        <p:nvSpPr>
          <p:cNvPr id="8248" name="Text Box 210"/>
          <p:cNvSpPr txBox="1">
            <a:spLocks noChangeArrowheads="1"/>
          </p:cNvSpPr>
          <p:nvPr/>
        </p:nvSpPr>
        <p:spPr bwMode="auto">
          <a:xfrm>
            <a:off x="2416175" y="5972175"/>
            <a:ext cx="571500" cy="336550"/>
          </a:xfrm>
          <a:prstGeom prst="rect">
            <a:avLst/>
          </a:prstGeom>
          <a:noFill/>
          <a:ln w="9525">
            <a:noFill/>
            <a:miter lim="800000"/>
            <a:headEnd/>
            <a:tailEnd/>
          </a:ln>
        </p:spPr>
        <p:txBody>
          <a:bodyPr wrap="none">
            <a:spAutoFit/>
          </a:bodyPr>
          <a:lstStyle/>
          <a:p>
            <a:r>
              <a:rPr lang="en-US" altLang="ko-KR" sz="1600" b="1">
                <a:latin typeface="Garamond" pitchFamily="18" charset="0"/>
              </a:rPr>
              <a:t>after</a:t>
            </a:r>
          </a:p>
        </p:txBody>
      </p:sp>
      <p:sp>
        <p:nvSpPr>
          <p:cNvPr id="8249" name="Text Box 211"/>
          <p:cNvSpPr txBox="1">
            <a:spLocks noChangeArrowheads="1"/>
          </p:cNvSpPr>
          <p:nvPr/>
        </p:nvSpPr>
        <p:spPr bwMode="auto">
          <a:xfrm>
            <a:off x="1798638" y="5072063"/>
            <a:ext cx="581025" cy="336550"/>
          </a:xfrm>
          <a:prstGeom prst="rect">
            <a:avLst/>
          </a:prstGeom>
          <a:noFill/>
          <a:ln w="9525">
            <a:noFill/>
            <a:miter lim="800000"/>
            <a:headEnd/>
            <a:tailEnd/>
          </a:ln>
        </p:spPr>
        <p:txBody>
          <a:bodyPr wrap="none">
            <a:spAutoFit/>
          </a:bodyPr>
          <a:lstStyle/>
          <a:p>
            <a:r>
              <a:rPr lang="en-US" altLang="ko-KR" sz="1600" b="1">
                <a:latin typeface="Garamond" pitchFamily="18" charset="0"/>
              </a:rPr>
              <a:t>- 3rd</a:t>
            </a:r>
          </a:p>
        </p:txBody>
      </p:sp>
      <p:sp>
        <p:nvSpPr>
          <p:cNvPr id="8250" name="Text Box 212"/>
          <p:cNvSpPr txBox="1">
            <a:spLocks noChangeArrowheads="1"/>
          </p:cNvSpPr>
          <p:nvPr/>
        </p:nvSpPr>
        <p:spPr bwMode="auto">
          <a:xfrm>
            <a:off x="1871663" y="6380163"/>
            <a:ext cx="506412" cy="336550"/>
          </a:xfrm>
          <a:prstGeom prst="rect">
            <a:avLst/>
          </a:prstGeom>
          <a:noFill/>
          <a:ln w="9525">
            <a:noFill/>
            <a:miter lim="800000"/>
            <a:headEnd/>
            <a:tailEnd/>
          </a:ln>
        </p:spPr>
        <p:txBody>
          <a:bodyPr wrap="none">
            <a:spAutoFit/>
          </a:bodyPr>
          <a:lstStyle/>
          <a:p>
            <a:r>
              <a:rPr lang="en-US" altLang="ko-KR" sz="1600" b="1">
                <a:latin typeface="Garamond" pitchFamily="18" charset="0"/>
              </a:rPr>
              <a:t>- …</a:t>
            </a:r>
          </a:p>
        </p:txBody>
      </p:sp>
      <p:sp>
        <p:nvSpPr>
          <p:cNvPr id="8251" name="Rectangle 214"/>
          <p:cNvSpPr>
            <a:spLocks noChangeArrowheads="1"/>
          </p:cNvSpPr>
          <p:nvPr/>
        </p:nvSpPr>
        <p:spPr bwMode="auto">
          <a:xfrm>
            <a:off x="1798638" y="1016000"/>
            <a:ext cx="5473700" cy="1620838"/>
          </a:xfrm>
          <a:prstGeom prst="rect">
            <a:avLst/>
          </a:prstGeom>
          <a:noFill/>
          <a:ln w="9525">
            <a:solidFill>
              <a:srgbClr val="FF0000"/>
            </a:solidFill>
            <a:prstDash val="dash"/>
            <a:miter lim="800000"/>
            <a:headEnd/>
            <a:tailEnd/>
          </a:ln>
        </p:spPr>
        <p:txBody>
          <a:bodyPr wrap="none" anchor="ctr"/>
          <a:lstStyle/>
          <a:p>
            <a:endParaRPr lang="ko-KR" altLang="en-US"/>
          </a:p>
        </p:txBody>
      </p:sp>
      <p:sp>
        <p:nvSpPr>
          <p:cNvPr id="8252" name="Rectangle 215"/>
          <p:cNvSpPr>
            <a:spLocks noChangeArrowheads="1"/>
          </p:cNvSpPr>
          <p:nvPr/>
        </p:nvSpPr>
        <p:spPr bwMode="auto">
          <a:xfrm>
            <a:off x="1798638" y="2889250"/>
            <a:ext cx="5473700" cy="1620838"/>
          </a:xfrm>
          <a:prstGeom prst="rect">
            <a:avLst/>
          </a:prstGeom>
          <a:noFill/>
          <a:ln w="9525">
            <a:solidFill>
              <a:srgbClr val="FF0000"/>
            </a:solidFill>
            <a:prstDash val="dash"/>
            <a:miter lim="800000"/>
            <a:headEnd/>
            <a:tailEnd/>
          </a:ln>
        </p:spPr>
        <p:txBody>
          <a:bodyPr wrap="none" anchor="ctr"/>
          <a:lstStyle/>
          <a:p>
            <a:endParaRPr lang="ko-KR" altLang="en-US"/>
          </a:p>
        </p:txBody>
      </p:sp>
      <p:sp>
        <p:nvSpPr>
          <p:cNvPr id="8253" name="Rectangle 216"/>
          <p:cNvSpPr>
            <a:spLocks noChangeArrowheads="1"/>
          </p:cNvSpPr>
          <p:nvPr/>
        </p:nvSpPr>
        <p:spPr bwMode="auto">
          <a:xfrm>
            <a:off x="1798638" y="4760913"/>
            <a:ext cx="5473700" cy="1620837"/>
          </a:xfrm>
          <a:prstGeom prst="rect">
            <a:avLst/>
          </a:prstGeom>
          <a:noFill/>
          <a:ln w="9525">
            <a:solidFill>
              <a:srgbClr val="FF0000"/>
            </a:solidFill>
            <a:prstDash val="dash"/>
            <a:miter lim="800000"/>
            <a:headEnd/>
            <a:tailEnd/>
          </a:ln>
        </p:spPr>
        <p:txBody>
          <a:bodyPr wrap="none" anchor="ctr"/>
          <a:lstStyle/>
          <a:p>
            <a:endParaRPr lang="ko-KR" altLang="en-US"/>
          </a:p>
        </p:txBody>
      </p:sp>
    </p:spTree>
    <p:extLst>
      <p:ext uri="{BB962C8B-B14F-4D97-AF65-F5344CB8AC3E}">
        <p14:creationId xmlns:p14="http://schemas.microsoft.com/office/powerpoint/2010/main" val="2352183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번호 개체 틀 3"/>
          <p:cNvSpPr>
            <a:spLocks noGrp="1"/>
          </p:cNvSpPr>
          <p:nvPr>
            <p:ph type="sldNum" sz="quarter" idx="10"/>
          </p:nvPr>
        </p:nvSpPr>
        <p:spPr>
          <a:noFill/>
        </p:spPr>
        <p:txBody>
          <a:bodyPr/>
          <a:lstStyle/>
          <a:p>
            <a:fld id="{7C4C807B-DCFF-427D-B105-FE45669783D8}" type="slidenum">
              <a:rPr lang="en-US" altLang="ko-KR"/>
              <a:pPr/>
              <a:t>11</a:t>
            </a:fld>
            <a:endParaRPr lang="en-US" altLang="ko-KR"/>
          </a:p>
        </p:txBody>
      </p:sp>
      <p:sp>
        <p:nvSpPr>
          <p:cNvPr id="9219" name="Rectangle 2"/>
          <p:cNvSpPr>
            <a:spLocks noGrp="1" noChangeArrowheads="1"/>
          </p:cNvSpPr>
          <p:nvPr>
            <p:ph type="title"/>
          </p:nvPr>
        </p:nvSpPr>
        <p:spPr>
          <a:xfrm>
            <a:off x="428596" y="285728"/>
            <a:ext cx="8229600" cy="622992"/>
          </a:xfrm>
        </p:spPr>
        <p:txBody>
          <a:bodyPr/>
          <a:lstStyle/>
          <a:p>
            <a:pPr eaLnBrk="1" hangingPunct="1"/>
            <a:r>
              <a:rPr lang="en-US" altLang="ko-KR" b="1" dirty="0" smtClean="0"/>
              <a:t>Insertion Sort</a:t>
            </a:r>
          </a:p>
        </p:txBody>
      </p:sp>
      <p:pic>
        <p:nvPicPr>
          <p:cNvPr id="9220" name="Picture 9" descr="Insertion_sort_animation"/>
          <p:cNvPicPr>
            <a:picLocks noChangeAspect="1" noChangeArrowheads="1"/>
          </p:cNvPicPr>
          <p:nvPr/>
        </p:nvPicPr>
        <p:blipFill>
          <a:blip r:embed="rId3" cstate="print"/>
          <a:srcRect/>
          <a:stretch>
            <a:fillRect/>
          </a:stretch>
        </p:blipFill>
        <p:spPr bwMode="auto">
          <a:xfrm>
            <a:off x="2123728" y="1628800"/>
            <a:ext cx="4503775" cy="3812124"/>
          </a:xfrm>
          <a:prstGeom prst="rect">
            <a:avLst/>
          </a:prstGeom>
          <a:noFill/>
          <a:ln w="9525">
            <a:noFill/>
            <a:miter lim="800000"/>
            <a:headEnd/>
            <a:tailEnd/>
          </a:ln>
        </p:spPr>
      </p:pic>
    </p:spTree>
    <p:extLst>
      <p:ext uri="{BB962C8B-B14F-4D97-AF65-F5344CB8AC3E}">
        <p14:creationId xmlns:p14="http://schemas.microsoft.com/office/powerpoint/2010/main" val="3958779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슬라이드 번호 개체 틀 3"/>
          <p:cNvSpPr>
            <a:spLocks noGrp="1"/>
          </p:cNvSpPr>
          <p:nvPr>
            <p:ph type="sldNum" sz="quarter" idx="10"/>
          </p:nvPr>
        </p:nvSpPr>
        <p:spPr>
          <a:noFill/>
        </p:spPr>
        <p:txBody>
          <a:bodyPr/>
          <a:lstStyle/>
          <a:p>
            <a:fld id="{6E98A28F-2254-4D63-834E-D53EEB79ED35}" type="slidenum">
              <a:rPr lang="en-US" altLang="ko-KR"/>
              <a:pPr/>
              <a:t>12</a:t>
            </a:fld>
            <a:endParaRPr lang="en-US" altLang="ko-KR"/>
          </a:p>
        </p:txBody>
      </p:sp>
      <p:sp>
        <p:nvSpPr>
          <p:cNvPr id="10243" name="Rectangle 2"/>
          <p:cNvSpPr>
            <a:spLocks noGrp="1" noChangeArrowheads="1"/>
          </p:cNvSpPr>
          <p:nvPr>
            <p:ph type="title"/>
          </p:nvPr>
        </p:nvSpPr>
        <p:spPr>
          <a:xfrm>
            <a:off x="428596" y="285728"/>
            <a:ext cx="8229600" cy="550984"/>
          </a:xfrm>
        </p:spPr>
        <p:txBody>
          <a:bodyPr/>
          <a:lstStyle/>
          <a:p>
            <a:pPr eaLnBrk="1" hangingPunct="1"/>
            <a:r>
              <a:rPr lang="en-US" altLang="ko-KR" b="1" dirty="0" smtClean="0"/>
              <a:t>Insertion Sort</a:t>
            </a:r>
          </a:p>
        </p:txBody>
      </p:sp>
      <p:sp>
        <p:nvSpPr>
          <p:cNvPr id="10244" name="Rectangle 5"/>
          <p:cNvSpPr>
            <a:spLocks noGrp="1" noChangeArrowheads="1"/>
          </p:cNvSpPr>
          <p:nvPr>
            <p:ph type="body" idx="1"/>
          </p:nvPr>
        </p:nvSpPr>
        <p:spPr>
          <a:xfrm>
            <a:off x="395536" y="1556792"/>
            <a:ext cx="5904656" cy="3600400"/>
          </a:xfrm>
        </p:spPr>
        <p:style>
          <a:lnRef idx="2">
            <a:schemeClr val="dk1"/>
          </a:lnRef>
          <a:fillRef idx="1">
            <a:schemeClr val="lt1"/>
          </a:fillRef>
          <a:effectRef idx="0">
            <a:schemeClr val="dk1"/>
          </a:effectRef>
          <a:fontRef idx="minor">
            <a:schemeClr val="dk1"/>
          </a:fontRef>
        </p:style>
        <p:txBody>
          <a:bodyPr anchor="ctr" anchorCtr="0"/>
          <a:lstStyle/>
          <a:p>
            <a:pPr eaLnBrk="1" hangingPunct="1">
              <a:spcBef>
                <a:spcPct val="30000"/>
              </a:spcBef>
              <a:buFont typeface="Wingdings" pitchFamily="2" charset="2"/>
              <a:buNone/>
            </a:pPr>
            <a:r>
              <a:rPr lang="en-US" altLang="ko-KR" sz="1400" dirty="0" smtClean="0">
                <a:latin typeface="Lucida Console" pitchFamily="49" charset="0"/>
              </a:rPr>
              <a:t>void</a:t>
            </a:r>
          </a:p>
          <a:p>
            <a:pPr eaLnBrk="1" hangingPunct="1">
              <a:spcBef>
                <a:spcPct val="30000"/>
              </a:spcBef>
              <a:buFont typeface="Wingdings" pitchFamily="2" charset="2"/>
              <a:buNone/>
            </a:pPr>
            <a:r>
              <a:rPr lang="en-US" altLang="ko-KR" sz="1400" dirty="0" err="1" smtClean="0">
                <a:latin typeface="Lucida Console" pitchFamily="49" charset="0"/>
              </a:rPr>
              <a:t>insertion_sort</a:t>
            </a:r>
            <a:r>
              <a:rPr lang="en-US" altLang="ko-KR" sz="1400" dirty="0" smtClean="0">
                <a:latin typeface="Lucida Console" pitchFamily="49" charset="0"/>
              </a:rPr>
              <a:t>(</a:t>
            </a:r>
            <a:r>
              <a:rPr lang="en-US" altLang="ko-KR" sz="1400" dirty="0" err="1" smtClean="0">
                <a:latin typeface="Lucida Console" pitchFamily="49" charset="0"/>
              </a:rPr>
              <a:t>int</a:t>
            </a:r>
            <a:r>
              <a:rPr lang="en-US" altLang="ko-KR" sz="1400" dirty="0" smtClean="0">
                <a:latin typeface="Lucida Console" pitchFamily="49" charset="0"/>
              </a:rPr>
              <a:t> a[ ], </a:t>
            </a:r>
            <a:r>
              <a:rPr lang="en-US" altLang="ko-KR" sz="1400" dirty="0" err="1" smtClean="0">
                <a:latin typeface="Lucida Console" pitchFamily="49" charset="0"/>
              </a:rPr>
              <a:t>int</a:t>
            </a:r>
            <a:r>
              <a:rPr lang="en-US" altLang="ko-KR" sz="1400" dirty="0" smtClean="0">
                <a:latin typeface="Lucida Console" pitchFamily="49" charset="0"/>
              </a:rPr>
              <a:t> n)</a:t>
            </a:r>
          </a:p>
          <a:p>
            <a:pPr eaLnBrk="1" hangingPunct="1">
              <a:spcBef>
                <a:spcPct val="30000"/>
              </a:spcBef>
              <a:buFont typeface="Wingdings" pitchFamily="2" charset="2"/>
              <a:buNone/>
            </a:pPr>
            <a:r>
              <a:rPr lang="en-US" altLang="ko-KR" sz="1400" dirty="0" smtClean="0">
                <a:latin typeface="Lucida Console" pitchFamily="49" charset="0"/>
              </a:rPr>
              <a:t>{</a:t>
            </a:r>
          </a:p>
          <a:p>
            <a:pPr eaLnBrk="1" hangingPunct="1">
              <a:spcBef>
                <a:spcPct val="30000"/>
              </a:spcBef>
              <a:buFont typeface="Wingdings" pitchFamily="2" charset="2"/>
              <a:buNone/>
            </a:pPr>
            <a:r>
              <a:rPr lang="en-US" altLang="ko-KR" sz="1400" dirty="0" smtClean="0">
                <a:latin typeface="Lucida Console" pitchFamily="49" charset="0"/>
              </a:rPr>
              <a:t>    </a:t>
            </a:r>
            <a:r>
              <a:rPr lang="en-US" altLang="ko-KR" sz="1400" dirty="0" err="1" smtClean="0">
                <a:latin typeface="Lucida Console" pitchFamily="49" charset="0"/>
              </a:rPr>
              <a:t>int</a:t>
            </a:r>
            <a:r>
              <a:rPr lang="en-US" altLang="ko-KR" sz="1400" dirty="0" smtClean="0">
                <a:latin typeface="Lucida Console" pitchFamily="49" charset="0"/>
              </a:rPr>
              <a:t> </a:t>
            </a:r>
            <a:r>
              <a:rPr lang="en-US" altLang="ko-KR" sz="1400" dirty="0" err="1" smtClean="0">
                <a:latin typeface="Lucida Console" pitchFamily="49" charset="0"/>
              </a:rPr>
              <a:t>i</a:t>
            </a:r>
            <a:r>
              <a:rPr lang="en-US" altLang="ko-KR" sz="1400" dirty="0" smtClean="0">
                <a:latin typeface="Lucida Console" pitchFamily="49" charset="0"/>
              </a:rPr>
              <a:t>, j;</a:t>
            </a:r>
          </a:p>
          <a:p>
            <a:pPr eaLnBrk="1" hangingPunct="1">
              <a:spcBef>
                <a:spcPct val="30000"/>
              </a:spcBef>
              <a:buFont typeface="Wingdings" pitchFamily="2" charset="2"/>
              <a:buNone/>
            </a:pPr>
            <a:r>
              <a:rPr lang="en-US" altLang="ko-KR" sz="1400" dirty="0" smtClean="0">
                <a:latin typeface="Lucida Console" pitchFamily="49" charset="0"/>
              </a:rPr>
              <a:t>    </a:t>
            </a:r>
            <a:r>
              <a:rPr lang="en-US" altLang="ko-KR" sz="1400" dirty="0" err="1" smtClean="0">
                <a:latin typeface="Lucida Console" pitchFamily="49" charset="0"/>
              </a:rPr>
              <a:t>int</a:t>
            </a:r>
            <a:r>
              <a:rPr lang="en-US" altLang="ko-KR" sz="1400" dirty="0" smtClean="0">
                <a:latin typeface="Lucida Console" pitchFamily="49" charset="0"/>
              </a:rPr>
              <a:t> temp;</a:t>
            </a:r>
          </a:p>
          <a:p>
            <a:pPr eaLnBrk="1" hangingPunct="1">
              <a:spcBef>
                <a:spcPct val="30000"/>
              </a:spcBef>
              <a:buFont typeface="Wingdings" pitchFamily="2" charset="2"/>
              <a:buNone/>
            </a:pPr>
            <a:r>
              <a:rPr lang="en-US" altLang="ko-KR" sz="1400" dirty="0" smtClean="0">
                <a:latin typeface="Lucida Console" pitchFamily="49" charset="0"/>
              </a:rPr>
              <a:t>    for( </a:t>
            </a:r>
            <a:r>
              <a:rPr lang="en-US" altLang="ko-KR" sz="1400" dirty="0" err="1" smtClean="0">
                <a:latin typeface="Lucida Console" pitchFamily="49" charset="0"/>
              </a:rPr>
              <a:t>i</a:t>
            </a:r>
            <a:r>
              <a:rPr lang="en-US" altLang="ko-KR" sz="1400" dirty="0" smtClean="0">
                <a:latin typeface="Lucida Console" pitchFamily="49" charset="0"/>
              </a:rPr>
              <a:t>=1 ; </a:t>
            </a:r>
            <a:r>
              <a:rPr lang="en-US" altLang="ko-KR" sz="1400" dirty="0" err="1" smtClean="0">
                <a:latin typeface="Lucida Console" pitchFamily="49" charset="0"/>
              </a:rPr>
              <a:t>i</a:t>
            </a:r>
            <a:r>
              <a:rPr lang="en-US" altLang="ko-KR" sz="1400" dirty="0" smtClean="0">
                <a:latin typeface="Lucida Console" pitchFamily="49" charset="0"/>
              </a:rPr>
              <a:t> &lt; n ; </a:t>
            </a:r>
            <a:r>
              <a:rPr lang="en-US" altLang="ko-KR" sz="1400" dirty="0" err="1" smtClean="0">
                <a:latin typeface="Lucida Console" pitchFamily="49" charset="0"/>
              </a:rPr>
              <a:t>i</a:t>
            </a:r>
            <a:r>
              <a:rPr lang="en-US" altLang="ko-KR" sz="1400" dirty="0" smtClean="0">
                <a:latin typeface="Lucida Console" pitchFamily="49" charset="0"/>
              </a:rPr>
              <a:t>++ ) {</a:t>
            </a:r>
          </a:p>
          <a:p>
            <a:pPr eaLnBrk="1" hangingPunct="1">
              <a:spcBef>
                <a:spcPct val="30000"/>
              </a:spcBef>
              <a:buFont typeface="Wingdings" pitchFamily="2" charset="2"/>
              <a:buNone/>
            </a:pPr>
            <a:r>
              <a:rPr lang="en-US" altLang="ko-KR" sz="1400" dirty="0" smtClean="0">
                <a:latin typeface="Lucida Console" pitchFamily="49" charset="0"/>
              </a:rPr>
              <a:t>        temp = a[</a:t>
            </a:r>
            <a:r>
              <a:rPr lang="en-US" altLang="ko-KR" sz="1400" dirty="0" err="1" smtClean="0">
                <a:latin typeface="Lucida Console" pitchFamily="49" charset="0"/>
              </a:rPr>
              <a:t>i</a:t>
            </a:r>
            <a:r>
              <a:rPr lang="en-US" altLang="ko-KR" sz="1400" dirty="0" smtClean="0">
                <a:latin typeface="Lucida Console" pitchFamily="49" charset="0"/>
              </a:rPr>
              <a:t>];</a:t>
            </a:r>
          </a:p>
          <a:p>
            <a:pPr eaLnBrk="1" hangingPunct="1">
              <a:spcBef>
                <a:spcPct val="30000"/>
              </a:spcBef>
              <a:buFont typeface="Wingdings" pitchFamily="2" charset="2"/>
              <a:buNone/>
            </a:pPr>
            <a:r>
              <a:rPr lang="en-US" altLang="ko-KR" sz="1400" dirty="0" smtClean="0">
                <a:latin typeface="Lucida Console" pitchFamily="49" charset="0"/>
              </a:rPr>
              <a:t>        for ( j = </a:t>
            </a:r>
            <a:r>
              <a:rPr lang="en-US" altLang="ko-KR" sz="1400" dirty="0" err="1" smtClean="0">
                <a:latin typeface="Lucida Console" pitchFamily="49" charset="0"/>
              </a:rPr>
              <a:t>i</a:t>
            </a:r>
            <a:r>
              <a:rPr lang="en-US" altLang="ko-KR" sz="1400" dirty="0" smtClean="0">
                <a:latin typeface="Lucida Console" pitchFamily="49" charset="0"/>
              </a:rPr>
              <a:t> </a:t>
            </a:r>
            <a:r>
              <a:rPr lang="en-US" altLang="ko-KR" sz="1400" dirty="0">
                <a:latin typeface="Lucida Console" pitchFamily="49" charset="0"/>
              </a:rPr>
              <a:t>; j &gt; 0 </a:t>
            </a:r>
            <a:r>
              <a:rPr lang="en-US" altLang="ko-KR" sz="1400" dirty="0" smtClean="0">
                <a:latin typeface="Lucida Console" pitchFamily="49" charset="0"/>
              </a:rPr>
              <a:t>&amp;&amp; a[j-1] &gt; temp ; j-- ) </a:t>
            </a:r>
          </a:p>
          <a:p>
            <a:pPr eaLnBrk="1" hangingPunct="1">
              <a:spcBef>
                <a:spcPct val="30000"/>
              </a:spcBef>
              <a:buFont typeface="Wingdings" pitchFamily="2" charset="2"/>
              <a:buNone/>
            </a:pPr>
            <a:r>
              <a:rPr lang="en-US" altLang="ko-KR" sz="1400" dirty="0" smtClean="0">
                <a:latin typeface="Lucida Console" pitchFamily="49" charset="0"/>
              </a:rPr>
              <a:t>            a[j] = a[j-1];</a:t>
            </a:r>
          </a:p>
          <a:p>
            <a:pPr eaLnBrk="1" hangingPunct="1">
              <a:spcBef>
                <a:spcPct val="30000"/>
              </a:spcBef>
              <a:buFont typeface="Wingdings" pitchFamily="2" charset="2"/>
              <a:buNone/>
            </a:pPr>
            <a:r>
              <a:rPr lang="en-US" altLang="ko-KR" sz="1400" dirty="0" smtClean="0">
                <a:latin typeface="Lucida Console" pitchFamily="49" charset="0"/>
              </a:rPr>
              <a:t>        a[j] = temp;</a:t>
            </a:r>
          </a:p>
          <a:p>
            <a:pPr eaLnBrk="1" hangingPunct="1">
              <a:spcBef>
                <a:spcPct val="30000"/>
              </a:spcBef>
              <a:buFont typeface="Wingdings" pitchFamily="2" charset="2"/>
              <a:buNone/>
            </a:pPr>
            <a:r>
              <a:rPr lang="en-US" altLang="ko-KR" sz="1400" dirty="0" smtClean="0">
                <a:latin typeface="Lucida Console" pitchFamily="49" charset="0"/>
              </a:rPr>
              <a:t>    }</a:t>
            </a:r>
          </a:p>
          <a:p>
            <a:pPr eaLnBrk="1" hangingPunct="1">
              <a:spcBef>
                <a:spcPct val="30000"/>
              </a:spcBef>
              <a:buFont typeface="Wingdings" pitchFamily="2" charset="2"/>
              <a:buNone/>
            </a:pPr>
            <a:r>
              <a:rPr lang="en-US" altLang="ko-KR" sz="1400" dirty="0" smtClean="0">
                <a:latin typeface="Lucida Console" pitchFamily="49" charset="0"/>
              </a:rPr>
              <a:t>}</a:t>
            </a:r>
          </a:p>
        </p:txBody>
      </p:sp>
      <p:sp>
        <p:nvSpPr>
          <p:cNvPr id="10245" name="Text Box 6"/>
          <p:cNvSpPr txBox="1">
            <a:spLocks noChangeArrowheads="1"/>
          </p:cNvSpPr>
          <p:nvPr/>
        </p:nvSpPr>
        <p:spPr bwMode="auto">
          <a:xfrm>
            <a:off x="6804248" y="1693022"/>
            <a:ext cx="1696298" cy="64633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en-US" altLang="ko-KR" sz="1800" dirty="0">
                <a:solidFill>
                  <a:srgbClr val="0000FF"/>
                </a:solidFill>
                <a:latin typeface="Comic Sans MS" pitchFamily="66" charset="0"/>
              </a:rPr>
              <a:t>Best case ?</a:t>
            </a:r>
          </a:p>
          <a:p>
            <a:r>
              <a:rPr lang="en-US" altLang="ko-KR" sz="1800" dirty="0">
                <a:solidFill>
                  <a:srgbClr val="FF0000"/>
                </a:solidFill>
                <a:latin typeface="Comic Sans MS" pitchFamily="66" charset="0"/>
              </a:rPr>
              <a:t>Worst case ?</a:t>
            </a:r>
          </a:p>
        </p:txBody>
      </p:sp>
    </p:spTree>
    <p:extLst>
      <p:ext uri="{BB962C8B-B14F-4D97-AF65-F5344CB8AC3E}">
        <p14:creationId xmlns:p14="http://schemas.microsoft.com/office/powerpoint/2010/main" val="2384251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3"/>
          <p:cNvSpPr>
            <a:spLocks noGrp="1"/>
          </p:cNvSpPr>
          <p:nvPr>
            <p:ph type="sldNum" sz="quarter" idx="10"/>
          </p:nvPr>
        </p:nvSpPr>
        <p:spPr>
          <a:noFill/>
        </p:spPr>
        <p:txBody>
          <a:bodyPr/>
          <a:lstStyle/>
          <a:p>
            <a:fld id="{45E351E1-BC83-4E41-BCBB-CE90B2DD8B86}" type="slidenum">
              <a:rPr lang="en-US" altLang="ko-KR"/>
              <a:pPr/>
              <a:t>13</a:t>
            </a:fld>
            <a:endParaRPr lang="en-US" altLang="ko-KR"/>
          </a:p>
        </p:txBody>
      </p:sp>
      <p:sp>
        <p:nvSpPr>
          <p:cNvPr id="11267" name="Rectangle 2"/>
          <p:cNvSpPr>
            <a:spLocks noGrp="1" noChangeArrowheads="1"/>
          </p:cNvSpPr>
          <p:nvPr>
            <p:ph type="title"/>
          </p:nvPr>
        </p:nvSpPr>
        <p:spPr>
          <a:xfrm>
            <a:off x="428596" y="188640"/>
            <a:ext cx="8229600" cy="622322"/>
          </a:xfrm>
        </p:spPr>
        <p:txBody>
          <a:bodyPr/>
          <a:lstStyle/>
          <a:p>
            <a:pPr eaLnBrk="1" hangingPunct="1"/>
            <a:r>
              <a:rPr lang="en-US" altLang="ko-KR" b="1" dirty="0" smtClean="0">
                <a:hlinkClick r:id="rId3"/>
              </a:rPr>
              <a:t>Bubble Sort</a:t>
            </a:r>
            <a:endParaRPr lang="en-US" altLang="ko-KR" b="1" dirty="0" smtClean="0"/>
          </a:p>
        </p:txBody>
      </p:sp>
      <mc:AlternateContent xmlns:mc="http://schemas.openxmlformats.org/markup-compatibility/2006" xmlns:a14="http://schemas.microsoft.com/office/drawing/2010/main">
        <mc:Choice Requires="a14">
          <p:sp>
            <p:nvSpPr>
              <p:cNvPr id="251" name="Rectangle 3"/>
              <p:cNvSpPr txBox="1">
                <a:spLocks noChangeArrowheads="1"/>
              </p:cNvSpPr>
              <p:nvPr/>
            </p:nvSpPr>
            <p:spPr bwMode="auto">
              <a:xfrm>
                <a:off x="457200" y="1196752"/>
                <a:ext cx="8229600" cy="504098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0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pPr eaLnBrk="1" hangingPunct="1"/>
                <a:r>
                  <a:rPr lang="en-US" altLang="ko-KR" sz="2400" kern="0" dirty="0" smtClean="0">
                    <a:latin typeface="Garamond" pitchFamily="18" charset="0"/>
                  </a:rPr>
                  <a:t>Go through the array in order, swapping two elements if they are out of order (A[</a:t>
                </a:r>
                <a14:m>
                  <m:oMath xmlns:m="http://schemas.openxmlformats.org/officeDocument/2006/math">
                    <m:r>
                      <a:rPr lang="en-US" altLang="ko-KR" sz="2400" i="1" kern="0" dirty="0" smtClean="0">
                        <a:latin typeface="Cambria Math"/>
                      </a:rPr>
                      <m:t>𝑗</m:t>
                    </m:r>
                    <m:r>
                      <a:rPr lang="en-US" altLang="ko-KR" sz="2400" i="1" kern="0" dirty="0" smtClean="0">
                        <a:latin typeface="Cambria Math"/>
                      </a:rPr>
                      <m:t>−1</m:t>
                    </m:r>
                  </m:oMath>
                </a14:m>
                <a:r>
                  <a:rPr lang="en-US" altLang="ko-KR" sz="2400" kern="0" dirty="0" smtClean="0">
                    <a:latin typeface="Garamond" pitchFamily="18" charset="0"/>
                  </a:rPr>
                  <a:t>] &gt; A[</a:t>
                </a:r>
                <a14:m>
                  <m:oMath xmlns:m="http://schemas.openxmlformats.org/officeDocument/2006/math">
                    <m:r>
                      <a:rPr lang="en-US" altLang="ko-KR" sz="2400" i="1" kern="0" dirty="0" smtClean="0">
                        <a:latin typeface="Cambria Math"/>
                      </a:rPr>
                      <m:t>𝑗</m:t>
                    </m:r>
                  </m:oMath>
                </a14:m>
                <a:r>
                  <a:rPr lang="en-US" altLang="ko-KR" sz="2400" kern="0" dirty="0" smtClean="0">
                    <a:latin typeface="Garamond" pitchFamily="18" charset="0"/>
                  </a:rPr>
                  <a:t>]). </a:t>
                </a:r>
              </a:p>
              <a:p>
                <a:pPr eaLnBrk="1" hangingPunct="1"/>
                <a:r>
                  <a:rPr lang="en-US" altLang="ko-KR" sz="2400" kern="0" dirty="0" smtClean="0">
                    <a:latin typeface="Garamond" pitchFamily="18" charset="0"/>
                  </a:rPr>
                  <a:t>And, r</a:t>
                </a:r>
                <a:r>
                  <a:rPr lang="en-US" altLang="ko-KR" sz="2400" kern="0" dirty="0" smtClean="0">
                    <a:latin typeface="Garamond" pitchFamily="18" charset="0"/>
                    <a:sym typeface="Wingdings" pitchFamily="2" charset="2"/>
                  </a:rPr>
                  <a:t>epeat until no swaps are performed. </a:t>
                </a:r>
              </a:p>
              <a:p>
                <a:pPr eaLnBrk="1" hangingPunct="1"/>
                <a:r>
                  <a:rPr lang="en-US" altLang="ko-KR" sz="2400" kern="0" dirty="0" smtClean="0">
                    <a:latin typeface="Garamond" pitchFamily="18" charset="0"/>
                    <a:sym typeface="Wingdings" pitchFamily="2" charset="2"/>
                  </a:rPr>
                  <a:t>For </a:t>
                </a:r>
                <a14:m>
                  <m:oMath xmlns:m="http://schemas.openxmlformats.org/officeDocument/2006/math">
                    <m:r>
                      <a:rPr lang="en-US" altLang="ko-KR" sz="2400" i="1" kern="0" dirty="0" smtClean="0">
                        <a:latin typeface="Cambria Math"/>
                        <a:sym typeface="Wingdings" pitchFamily="2" charset="2"/>
                      </a:rPr>
                      <m:t>𝑛</m:t>
                    </m:r>
                  </m:oMath>
                </a14:m>
                <a:r>
                  <a:rPr lang="en-US" altLang="ko-KR" sz="2400" kern="0" dirty="0" smtClean="0">
                    <a:latin typeface="Garamond" pitchFamily="18" charset="0"/>
                    <a:sym typeface="Wingdings" pitchFamily="2" charset="2"/>
                  </a:rPr>
                  <a:t> items, </a:t>
                </a:r>
                <a14:m>
                  <m:oMath xmlns:m="http://schemas.openxmlformats.org/officeDocument/2006/math">
                    <m:r>
                      <a:rPr lang="en-US" altLang="ko-KR" sz="2400" i="1" kern="0" dirty="0" smtClean="0">
                        <a:latin typeface="Cambria Math"/>
                        <a:sym typeface="Wingdings" pitchFamily="2" charset="2"/>
                      </a:rPr>
                      <m:t>𝑛</m:t>
                    </m:r>
                  </m:oMath>
                </a14:m>
                <a:r>
                  <a:rPr lang="en-US" altLang="ko-KR" sz="2400" kern="0" dirty="0" smtClean="0">
                    <a:latin typeface="Garamond" pitchFamily="18" charset="0"/>
                    <a:sym typeface="Wingdings" pitchFamily="2" charset="2"/>
                  </a:rPr>
                  <a:t> passes are suffice to complete the procedure.</a:t>
                </a:r>
              </a:p>
              <a:p>
                <a:pPr marL="0" indent="0" eaLnBrk="1" hangingPunct="1">
                  <a:buNone/>
                </a:pPr>
                <a:endParaRPr lang="en-US" altLang="ko-KR" sz="2400" b="0" kern="0" dirty="0" smtClean="0">
                  <a:latin typeface="Garamond" pitchFamily="18" charset="0"/>
                  <a:sym typeface="Wingdings" pitchFamily="2" charset="2"/>
                </a:endParaRPr>
              </a:p>
              <a:p>
                <a:pPr eaLnBrk="1" hangingPunct="1"/>
                <a:endParaRPr lang="en-US" altLang="ko-KR" b="0" kern="0" dirty="0" smtClean="0">
                  <a:latin typeface="Garamond" pitchFamily="18" charset="0"/>
                  <a:sym typeface="Wingdings" pitchFamily="2" charset="2"/>
                </a:endParaRPr>
              </a:p>
              <a:p>
                <a:pPr lvl="2" eaLnBrk="1" hangingPunct="1"/>
                <a:endParaRPr lang="en-US" altLang="ko-KR" b="0" kern="0" dirty="0" smtClean="0"/>
              </a:p>
            </p:txBody>
          </p:sp>
        </mc:Choice>
        <mc:Fallback xmlns="">
          <p:sp>
            <p:nvSpPr>
              <p:cNvPr id="251" name="Rectangle 3"/>
              <p:cNvSpPr txBox="1">
                <a:spLocks noRot="1" noChangeAspect="1" noMove="1" noResize="1" noEditPoints="1" noAdjustHandles="1" noChangeArrowheads="1" noChangeShapeType="1" noTextEdit="1"/>
              </p:cNvSpPr>
              <p:nvPr/>
            </p:nvSpPr>
            <p:spPr bwMode="auto">
              <a:xfrm>
                <a:off x="457200" y="1196752"/>
                <a:ext cx="8229600" cy="5040982"/>
              </a:xfrm>
              <a:prstGeom prst="rect">
                <a:avLst/>
              </a:prstGeom>
              <a:blipFill rotWithShape="1">
                <a:blip r:embed="rId4"/>
                <a:stretch>
                  <a:fillRect l="-963" t="-967" r="-7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Tree>
    <p:extLst>
      <p:ext uri="{BB962C8B-B14F-4D97-AF65-F5344CB8AC3E}">
        <p14:creationId xmlns:p14="http://schemas.microsoft.com/office/powerpoint/2010/main" val="6492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3"/>
          <p:cNvSpPr>
            <a:spLocks noGrp="1"/>
          </p:cNvSpPr>
          <p:nvPr>
            <p:ph type="sldNum" sz="quarter" idx="10"/>
          </p:nvPr>
        </p:nvSpPr>
        <p:spPr>
          <a:noFill/>
        </p:spPr>
        <p:txBody>
          <a:bodyPr/>
          <a:lstStyle/>
          <a:p>
            <a:fld id="{45E351E1-BC83-4E41-BCBB-CE90B2DD8B86}" type="slidenum">
              <a:rPr lang="en-US" altLang="ko-KR"/>
              <a:pPr/>
              <a:t>14</a:t>
            </a:fld>
            <a:endParaRPr lang="en-US" altLang="ko-KR"/>
          </a:p>
        </p:txBody>
      </p:sp>
      <p:sp>
        <p:nvSpPr>
          <p:cNvPr id="11267" name="Rectangle 2"/>
          <p:cNvSpPr>
            <a:spLocks noGrp="1" noChangeArrowheads="1"/>
          </p:cNvSpPr>
          <p:nvPr>
            <p:ph type="title"/>
          </p:nvPr>
        </p:nvSpPr>
        <p:spPr>
          <a:xfrm>
            <a:off x="428596" y="188640"/>
            <a:ext cx="8229600" cy="622322"/>
          </a:xfrm>
        </p:spPr>
        <p:txBody>
          <a:bodyPr/>
          <a:lstStyle/>
          <a:p>
            <a:pPr eaLnBrk="1" hangingPunct="1"/>
            <a:r>
              <a:rPr lang="en-US" altLang="ko-KR" b="1" dirty="0" smtClean="0"/>
              <a:t>Bubble Sort</a:t>
            </a:r>
          </a:p>
        </p:txBody>
      </p:sp>
      <p:grpSp>
        <p:nvGrpSpPr>
          <p:cNvPr id="246" name="그룹 245"/>
          <p:cNvGrpSpPr/>
          <p:nvPr/>
        </p:nvGrpSpPr>
        <p:grpSpPr>
          <a:xfrm>
            <a:off x="179388" y="908050"/>
            <a:ext cx="4176712" cy="3276600"/>
            <a:chOff x="179388" y="908050"/>
            <a:chExt cx="4176712" cy="3276600"/>
          </a:xfrm>
        </p:grpSpPr>
        <p:grpSp>
          <p:nvGrpSpPr>
            <p:cNvPr id="11268" name="Group 137"/>
            <p:cNvGrpSpPr>
              <a:grpSpLocks/>
            </p:cNvGrpSpPr>
            <p:nvPr/>
          </p:nvGrpSpPr>
          <p:grpSpPr bwMode="auto">
            <a:xfrm>
              <a:off x="252413" y="1268413"/>
              <a:ext cx="4032250" cy="2844800"/>
              <a:chOff x="1066" y="799"/>
              <a:chExt cx="2540" cy="1792"/>
            </a:xfrm>
          </p:grpSpPr>
          <p:grpSp>
            <p:nvGrpSpPr>
              <p:cNvPr id="11417" name="Group 15"/>
              <p:cNvGrpSpPr>
                <a:grpSpLocks/>
              </p:cNvGrpSpPr>
              <p:nvPr/>
            </p:nvGrpSpPr>
            <p:grpSpPr bwMode="auto">
              <a:xfrm>
                <a:off x="1066" y="799"/>
                <a:ext cx="2540" cy="159"/>
                <a:chOff x="1088" y="1116"/>
                <a:chExt cx="2540" cy="159"/>
              </a:xfrm>
            </p:grpSpPr>
            <p:sp>
              <p:nvSpPr>
                <p:cNvPr id="11502" name="Rectangle 7"/>
                <p:cNvSpPr>
                  <a:spLocks noChangeArrowheads="1"/>
                </p:cNvSpPr>
                <p:nvPr/>
              </p:nvSpPr>
              <p:spPr bwMode="auto">
                <a:xfrm>
                  <a:off x="1088"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69</a:t>
                  </a:r>
                </a:p>
              </p:txBody>
            </p:sp>
            <p:sp>
              <p:nvSpPr>
                <p:cNvPr id="11503" name="Rectangle 8"/>
                <p:cNvSpPr>
                  <a:spLocks noChangeArrowheads="1"/>
                </p:cNvSpPr>
                <p:nvPr/>
              </p:nvSpPr>
              <p:spPr bwMode="auto">
                <a:xfrm>
                  <a:off x="140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10</a:t>
                  </a:r>
                </a:p>
              </p:txBody>
            </p:sp>
            <p:sp>
              <p:nvSpPr>
                <p:cNvPr id="11504" name="Rectangle 9"/>
                <p:cNvSpPr>
                  <a:spLocks noChangeArrowheads="1"/>
                </p:cNvSpPr>
                <p:nvPr/>
              </p:nvSpPr>
              <p:spPr bwMode="auto">
                <a:xfrm>
                  <a:off x="331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505" name="Rectangle 10"/>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11506" name="Rectangle 11"/>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507" name="Rectangle 12"/>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508" name="Rectangle 13"/>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509" name="Rectangle 14"/>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grpSp>
          <p:grpSp>
            <p:nvGrpSpPr>
              <p:cNvPr id="11418" name="Group 16"/>
              <p:cNvGrpSpPr>
                <a:grpSpLocks/>
              </p:cNvGrpSpPr>
              <p:nvPr/>
            </p:nvGrpSpPr>
            <p:grpSpPr bwMode="auto">
              <a:xfrm>
                <a:off x="1066" y="1026"/>
                <a:ext cx="2540" cy="159"/>
                <a:chOff x="1088" y="1116"/>
                <a:chExt cx="2540" cy="159"/>
              </a:xfrm>
            </p:grpSpPr>
            <p:sp>
              <p:nvSpPr>
                <p:cNvPr id="11494" name="Rectangle 17"/>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495" name="Rectangle 18"/>
                <p:cNvSpPr>
                  <a:spLocks noChangeArrowheads="1"/>
                </p:cNvSpPr>
                <p:nvPr/>
              </p:nvSpPr>
              <p:spPr bwMode="auto">
                <a:xfrm>
                  <a:off x="140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69</a:t>
                  </a:r>
                </a:p>
              </p:txBody>
            </p:sp>
            <p:sp>
              <p:nvSpPr>
                <p:cNvPr id="11496" name="Rectangle 19"/>
                <p:cNvSpPr>
                  <a:spLocks noChangeArrowheads="1"/>
                </p:cNvSpPr>
                <p:nvPr/>
              </p:nvSpPr>
              <p:spPr bwMode="auto">
                <a:xfrm>
                  <a:off x="331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497" name="Rectangle 20"/>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11498" name="Rectangle 21"/>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499" name="Rectangle 22"/>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500" name="Rectangle 23"/>
                <p:cNvSpPr>
                  <a:spLocks noChangeArrowheads="1"/>
                </p:cNvSpPr>
                <p:nvPr/>
              </p:nvSpPr>
              <p:spPr bwMode="auto">
                <a:xfrm>
                  <a:off x="1723"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30</a:t>
                  </a:r>
                </a:p>
              </p:txBody>
            </p:sp>
            <p:sp>
              <p:nvSpPr>
                <p:cNvPr id="11501" name="Rectangle 24"/>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grpSp>
          <p:grpSp>
            <p:nvGrpSpPr>
              <p:cNvPr id="11419" name="Group 25"/>
              <p:cNvGrpSpPr>
                <a:grpSpLocks/>
              </p:cNvGrpSpPr>
              <p:nvPr/>
            </p:nvGrpSpPr>
            <p:grpSpPr bwMode="auto">
              <a:xfrm>
                <a:off x="1066" y="1275"/>
                <a:ext cx="2540" cy="159"/>
                <a:chOff x="1088" y="1116"/>
                <a:chExt cx="2540" cy="159"/>
              </a:xfrm>
            </p:grpSpPr>
            <p:sp>
              <p:nvSpPr>
                <p:cNvPr id="11486" name="Rectangle 26"/>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487" name="Rectangle 27"/>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488" name="Rectangle 28"/>
                <p:cNvSpPr>
                  <a:spLocks noChangeArrowheads="1"/>
                </p:cNvSpPr>
                <p:nvPr/>
              </p:nvSpPr>
              <p:spPr bwMode="auto">
                <a:xfrm>
                  <a:off x="331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489" name="Rectangle 29"/>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11490" name="Rectangle 30"/>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491" name="Rectangle 31"/>
                <p:cNvSpPr>
                  <a:spLocks noChangeArrowheads="1"/>
                </p:cNvSpPr>
                <p:nvPr/>
              </p:nvSpPr>
              <p:spPr bwMode="auto">
                <a:xfrm>
                  <a:off x="2041"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2</a:t>
                  </a:r>
                </a:p>
              </p:txBody>
            </p:sp>
            <p:sp>
              <p:nvSpPr>
                <p:cNvPr id="11492" name="Rectangle 32"/>
                <p:cNvSpPr>
                  <a:spLocks noChangeArrowheads="1"/>
                </p:cNvSpPr>
                <p:nvPr/>
              </p:nvSpPr>
              <p:spPr bwMode="auto">
                <a:xfrm>
                  <a:off x="1723"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69</a:t>
                  </a:r>
                </a:p>
              </p:txBody>
            </p:sp>
            <p:sp>
              <p:nvSpPr>
                <p:cNvPr id="11493" name="Rectangle 33"/>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grpSp>
          <p:grpSp>
            <p:nvGrpSpPr>
              <p:cNvPr id="11420" name="Group 34"/>
              <p:cNvGrpSpPr>
                <a:grpSpLocks/>
              </p:cNvGrpSpPr>
              <p:nvPr/>
            </p:nvGrpSpPr>
            <p:grpSpPr bwMode="auto">
              <a:xfrm>
                <a:off x="1066" y="1502"/>
                <a:ext cx="2540" cy="159"/>
                <a:chOff x="1088" y="1116"/>
                <a:chExt cx="2540" cy="159"/>
              </a:xfrm>
            </p:grpSpPr>
            <p:sp>
              <p:nvSpPr>
                <p:cNvPr id="11478" name="Rectangle 35"/>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479" name="Rectangle 36"/>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480" name="Rectangle 37"/>
                <p:cNvSpPr>
                  <a:spLocks noChangeArrowheads="1"/>
                </p:cNvSpPr>
                <p:nvPr/>
              </p:nvSpPr>
              <p:spPr bwMode="auto">
                <a:xfrm>
                  <a:off x="331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481" name="Rectangle 38"/>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11482" name="Rectangle 39"/>
                <p:cNvSpPr>
                  <a:spLocks noChangeArrowheads="1"/>
                </p:cNvSpPr>
                <p:nvPr/>
              </p:nvSpPr>
              <p:spPr bwMode="auto">
                <a:xfrm>
                  <a:off x="2358"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16</a:t>
                  </a:r>
                </a:p>
              </p:txBody>
            </p:sp>
            <p:sp>
              <p:nvSpPr>
                <p:cNvPr id="11483" name="Rectangle 40"/>
                <p:cNvSpPr>
                  <a:spLocks noChangeArrowheads="1"/>
                </p:cNvSpPr>
                <p:nvPr/>
              </p:nvSpPr>
              <p:spPr bwMode="auto">
                <a:xfrm>
                  <a:off x="2041"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69</a:t>
                  </a:r>
                </a:p>
              </p:txBody>
            </p:sp>
            <p:sp>
              <p:nvSpPr>
                <p:cNvPr id="11484" name="Rectangle 41"/>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485" name="Rectangle 42"/>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grpSp>
          <p:grpSp>
            <p:nvGrpSpPr>
              <p:cNvPr id="11421" name="Group 79"/>
              <p:cNvGrpSpPr>
                <a:grpSpLocks/>
              </p:cNvGrpSpPr>
              <p:nvPr/>
            </p:nvGrpSpPr>
            <p:grpSpPr bwMode="auto">
              <a:xfrm>
                <a:off x="1066" y="1729"/>
                <a:ext cx="2540" cy="159"/>
                <a:chOff x="1088" y="1116"/>
                <a:chExt cx="2540" cy="159"/>
              </a:xfrm>
            </p:grpSpPr>
            <p:sp>
              <p:nvSpPr>
                <p:cNvPr id="11470" name="Rectangle 80"/>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471" name="Rectangle 81"/>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472" name="Rectangle 82"/>
                <p:cNvSpPr>
                  <a:spLocks noChangeArrowheads="1"/>
                </p:cNvSpPr>
                <p:nvPr/>
              </p:nvSpPr>
              <p:spPr bwMode="auto">
                <a:xfrm>
                  <a:off x="331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473" name="Rectangle 83"/>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11474" name="Rectangle 84"/>
                <p:cNvSpPr>
                  <a:spLocks noChangeArrowheads="1"/>
                </p:cNvSpPr>
                <p:nvPr/>
              </p:nvSpPr>
              <p:spPr bwMode="auto">
                <a:xfrm>
                  <a:off x="2358"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69</a:t>
                  </a:r>
                </a:p>
              </p:txBody>
            </p:sp>
            <p:sp>
              <p:nvSpPr>
                <p:cNvPr id="11475" name="Rectangle 85"/>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476" name="Rectangle 86"/>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477" name="Rectangle 87"/>
                <p:cNvSpPr>
                  <a:spLocks noChangeArrowheads="1"/>
                </p:cNvSpPr>
                <p:nvPr/>
              </p:nvSpPr>
              <p:spPr bwMode="auto">
                <a:xfrm>
                  <a:off x="267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8</a:t>
                  </a:r>
                </a:p>
              </p:txBody>
            </p:sp>
          </p:grpSp>
          <p:grpSp>
            <p:nvGrpSpPr>
              <p:cNvPr id="11422" name="Group 88"/>
              <p:cNvGrpSpPr>
                <a:grpSpLocks/>
              </p:cNvGrpSpPr>
              <p:nvPr/>
            </p:nvGrpSpPr>
            <p:grpSpPr bwMode="auto">
              <a:xfrm>
                <a:off x="1066" y="1956"/>
                <a:ext cx="2540" cy="159"/>
                <a:chOff x="1088" y="1116"/>
                <a:chExt cx="2540" cy="159"/>
              </a:xfrm>
            </p:grpSpPr>
            <p:sp>
              <p:nvSpPr>
                <p:cNvPr id="11462" name="Rectangle 89"/>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463" name="Rectangle 90"/>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464" name="Rectangle 91"/>
                <p:cNvSpPr>
                  <a:spLocks noChangeArrowheads="1"/>
                </p:cNvSpPr>
                <p:nvPr/>
              </p:nvSpPr>
              <p:spPr bwMode="auto">
                <a:xfrm>
                  <a:off x="331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465" name="Rectangle 92"/>
                <p:cNvSpPr>
                  <a:spLocks noChangeArrowheads="1"/>
                </p:cNvSpPr>
                <p:nvPr/>
              </p:nvSpPr>
              <p:spPr bwMode="auto">
                <a:xfrm>
                  <a:off x="2993"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31</a:t>
                  </a:r>
                </a:p>
              </p:txBody>
            </p:sp>
            <p:sp>
              <p:nvSpPr>
                <p:cNvPr id="11466" name="Rectangle 93"/>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467" name="Rectangle 94"/>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468" name="Rectangle 95"/>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469" name="Rectangle 96"/>
                <p:cNvSpPr>
                  <a:spLocks noChangeArrowheads="1"/>
                </p:cNvSpPr>
                <p:nvPr/>
              </p:nvSpPr>
              <p:spPr bwMode="auto">
                <a:xfrm>
                  <a:off x="267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69</a:t>
                  </a:r>
                </a:p>
              </p:txBody>
            </p:sp>
          </p:grpSp>
          <p:grpSp>
            <p:nvGrpSpPr>
              <p:cNvPr id="11423" name="Group 97"/>
              <p:cNvGrpSpPr>
                <a:grpSpLocks/>
              </p:cNvGrpSpPr>
              <p:nvPr/>
            </p:nvGrpSpPr>
            <p:grpSpPr bwMode="auto">
              <a:xfrm>
                <a:off x="1066" y="2205"/>
                <a:ext cx="2540" cy="159"/>
                <a:chOff x="1088" y="1116"/>
                <a:chExt cx="2540" cy="159"/>
              </a:xfrm>
            </p:grpSpPr>
            <p:sp>
              <p:nvSpPr>
                <p:cNvPr id="11454" name="Rectangle 98"/>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455" name="Rectangle 99"/>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456" name="Rectangle 100"/>
                <p:cNvSpPr>
                  <a:spLocks noChangeArrowheads="1"/>
                </p:cNvSpPr>
                <p:nvPr/>
              </p:nvSpPr>
              <p:spPr bwMode="auto">
                <a:xfrm>
                  <a:off x="3311"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22</a:t>
                  </a:r>
                </a:p>
              </p:txBody>
            </p:sp>
            <p:sp>
              <p:nvSpPr>
                <p:cNvPr id="11457" name="Rectangle 101"/>
                <p:cNvSpPr>
                  <a:spLocks noChangeArrowheads="1"/>
                </p:cNvSpPr>
                <p:nvPr/>
              </p:nvSpPr>
              <p:spPr bwMode="auto">
                <a:xfrm>
                  <a:off x="2993"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69</a:t>
                  </a:r>
                </a:p>
              </p:txBody>
            </p:sp>
            <p:sp>
              <p:nvSpPr>
                <p:cNvPr id="11458" name="Rectangle 102"/>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459" name="Rectangle 103"/>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460" name="Rectangle 104"/>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461" name="Rectangle 105"/>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grpSp>
          <p:grpSp>
            <p:nvGrpSpPr>
              <p:cNvPr id="11424" name="Group 106"/>
              <p:cNvGrpSpPr>
                <a:grpSpLocks/>
              </p:cNvGrpSpPr>
              <p:nvPr/>
            </p:nvGrpSpPr>
            <p:grpSpPr bwMode="auto">
              <a:xfrm>
                <a:off x="1066" y="2432"/>
                <a:ext cx="2540" cy="159"/>
                <a:chOff x="1088" y="1116"/>
                <a:chExt cx="2540" cy="159"/>
              </a:xfrm>
            </p:grpSpPr>
            <p:sp>
              <p:nvSpPr>
                <p:cNvPr id="11446" name="Rectangle 107"/>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447" name="Rectangle 108"/>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448" name="Rectangle 109"/>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449" name="Rectangle 110"/>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450" name="Rectangle 111"/>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451" name="Rectangle 112"/>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452" name="Rectangle 113"/>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453" name="Rectangle 114"/>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grpSp>
          <p:grpSp>
            <p:nvGrpSpPr>
              <p:cNvPr id="11425" name="Group 117"/>
              <p:cNvGrpSpPr>
                <a:grpSpLocks/>
              </p:cNvGrpSpPr>
              <p:nvPr/>
            </p:nvGrpSpPr>
            <p:grpSpPr bwMode="auto">
              <a:xfrm>
                <a:off x="1224" y="935"/>
                <a:ext cx="318" cy="114"/>
                <a:chOff x="1224" y="935"/>
                <a:chExt cx="318" cy="114"/>
              </a:xfrm>
            </p:grpSpPr>
            <p:sp>
              <p:nvSpPr>
                <p:cNvPr id="11444" name="Line 115"/>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445" name="Line 116"/>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nvGrpSpPr>
              <p:cNvPr id="11426" name="Group 118"/>
              <p:cNvGrpSpPr>
                <a:grpSpLocks/>
              </p:cNvGrpSpPr>
              <p:nvPr/>
            </p:nvGrpSpPr>
            <p:grpSpPr bwMode="auto">
              <a:xfrm>
                <a:off x="1542" y="1162"/>
                <a:ext cx="318" cy="114"/>
                <a:chOff x="1224" y="935"/>
                <a:chExt cx="318" cy="114"/>
              </a:xfrm>
            </p:grpSpPr>
            <p:sp>
              <p:nvSpPr>
                <p:cNvPr id="11442" name="Line 119"/>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443" name="Line 120"/>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nvGrpSpPr>
              <p:cNvPr id="11427" name="Group 121"/>
              <p:cNvGrpSpPr>
                <a:grpSpLocks/>
              </p:cNvGrpSpPr>
              <p:nvPr/>
            </p:nvGrpSpPr>
            <p:grpSpPr bwMode="auto">
              <a:xfrm>
                <a:off x="1859" y="1412"/>
                <a:ext cx="318" cy="114"/>
                <a:chOff x="1224" y="935"/>
                <a:chExt cx="318" cy="114"/>
              </a:xfrm>
            </p:grpSpPr>
            <p:sp>
              <p:nvSpPr>
                <p:cNvPr id="11440" name="Line 122"/>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441" name="Line 123"/>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nvGrpSpPr>
              <p:cNvPr id="11428" name="Group 124"/>
              <p:cNvGrpSpPr>
                <a:grpSpLocks/>
              </p:cNvGrpSpPr>
              <p:nvPr/>
            </p:nvGrpSpPr>
            <p:grpSpPr bwMode="auto">
              <a:xfrm>
                <a:off x="2177" y="1638"/>
                <a:ext cx="318" cy="114"/>
                <a:chOff x="1224" y="935"/>
                <a:chExt cx="318" cy="114"/>
              </a:xfrm>
            </p:grpSpPr>
            <p:sp>
              <p:nvSpPr>
                <p:cNvPr id="11438" name="Line 125"/>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439" name="Line 126"/>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nvGrpSpPr>
              <p:cNvPr id="11429" name="Group 127"/>
              <p:cNvGrpSpPr>
                <a:grpSpLocks/>
              </p:cNvGrpSpPr>
              <p:nvPr/>
            </p:nvGrpSpPr>
            <p:grpSpPr bwMode="auto">
              <a:xfrm>
                <a:off x="2494" y="1865"/>
                <a:ext cx="318" cy="114"/>
                <a:chOff x="1224" y="935"/>
                <a:chExt cx="318" cy="114"/>
              </a:xfrm>
            </p:grpSpPr>
            <p:sp>
              <p:nvSpPr>
                <p:cNvPr id="11436" name="Line 128"/>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437" name="Line 129"/>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nvGrpSpPr>
              <p:cNvPr id="11430" name="Group 130"/>
              <p:cNvGrpSpPr>
                <a:grpSpLocks/>
              </p:cNvGrpSpPr>
              <p:nvPr/>
            </p:nvGrpSpPr>
            <p:grpSpPr bwMode="auto">
              <a:xfrm>
                <a:off x="2812" y="2092"/>
                <a:ext cx="318" cy="114"/>
                <a:chOff x="1224" y="935"/>
                <a:chExt cx="318" cy="114"/>
              </a:xfrm>
            </p:grpSpPr>
            <p:sp>
              <p:nvSpPr>
                <p:cNvPr id="11434" name="Line 131"/>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435" name="Line 132"/>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nvGrpSpPr>
              <p:cNvPr id="11431" name="Group 133"/>
              <p:cNvGrpSpPr>
                <a:grpSpLocks/>
              </p:cNvGrpSpPr>
              <p:nvPr/>
            </p:nvGrpSpPr>
            <p:grpSpPr bwMode="auto">
              <a:xfrm>
                <a:off x="3129" y="2341"/>
                <a:ext cx="318" cy="114"/>
                <a:chOff x="1224" y="935"/>
                <a:chExt cx="318" cy="114"/>
              </a:xfrm>
            </p:grpSpPr>
            <p:sp>
              <p:nvSpPr>
                <p:cNvPr id="11432" name="Line 134"/>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433" name="Line 135"/>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sp>
          <p:nvSpPr>
            <p:cNvPr id="11269" name="Text Box 136"/>
            <p:cNvSpPr txBox="1">
              <a:spLocks noChangeArrowheads="1"/>
            </p:cNvSpPr>
            <p:nvPr/>
          </p:nvSpPr>
          <p:spPr bwMode="auto">
            <a:xfrm>
              <a:off x="250825" y="908050"/>
              <a:ext cx="531813" cy="336550"/>
            </a:xfrm>
            <a:prstGeom prst="rect">
              <a:avLst/>
            </a:prstGeom>
            <a:noFill/>
            <a:ln w="9525">
              <a:noFill/>
              <a:miter lim="800000"/>
              <a:headEnd/>
              <a:tailEnd/>
            </a:ln>
          </p:spPr>
          <p:txBody>
            <a:bodyPr wrap="none">
              <a:spAutoFit/>
            </a:bodyPr>
            <a:lstStyle/>
            <a:p>
              <a:r>
                <a:rPr lang="en-US" altLang="ko-KR" sz="1600" b="1">
                  <a:latin typeface="Garamond" pitchFamily="18" charset="0"/>
                </a:rPr>
                <a:t>- 1st</a:t>
              </a:r>
            </a:p>
          </p:txBody>
        </p:sp>
        <p:sp>
          <p:nvSpPr>
            <p:cNvPr id="11292" name="Rectangle 315"/>
            <p:cNvSpPr>
              <a:spLocks noChangeArrowheads="1"/>
            </p:cNvSpPr>
            <p:nvPr/>
          </p:nvSpPr>
          <p:spPr bwMode="auto">
            <a:xfrm>
              <a:off x="179388" y="944563"/>
              <a:ext cx="4176712" cy="3240087"/>
            </a:xfrm>
            <a:prstGeom prst="rect">
              <a:avLst/>
            </a:prstGeom>
            <a:noFill/>
            <a:ln w="9525">
              <a:solidFill>
                <a:srgbClr val="FF0000"/>
              </a:solidFill>
              <a:prstDash val="dash"/>
              <a:miter lim="800000"/>
              <a:headEnd/>
              <a:tailEnd/>
            </a:ln>
          </p:spPr>
          <p:txBody>
            <a:bodyPr wrap="none" anchor="ctr"/>
            <a:lstStyle/>
            <a:p>
              <a:endParaRPr lang="ko-KR" altLang="en-US"/>
            </a:p>
          </p:txBody>
        </p:sp>
      </p:grpSp>
      <p:grpSp>
        <p:nvGrpSpPr>
          <p:cNvPr id="247" name="그룹 246"/>
          <p:cNvGrpSpPr/>
          <p:nvPr/>
        </p:nvGrpSpPr>
        <p:grpSpPr>
          <a:xfrm>
            <a:off x="4427538" y="908050"/>
            <a:ext cx="4537075" cy="2916238"/>
            <a:chOff x="4427538" y="908050"/>
            <a:chExt cx="4537075" cy="2916238"/>
          </a:xfrm>
        </p:grpSpPr>
        <p:grpSp>
          <p:nvGrpSpPr>
            <p:cNvPr id="11270" name="Group 139"/>
            <p:cNvGrpSpPr>
              <a:grpSpLocks/>
            </p:cNvGrpSpPr>
            <p:nvPr/>
          </p:nvGrpSpPr>
          <p:grpSpPr bwMode="auto">
            <a:xfrm>
              <a:off x="4859338" y="1268413"/>
              <a:ext cx="4032250" cy="252412"/>
              <a:chOff x="1088" y="1116"/>
              <a:chExt cx="2540" cy="159"/>
            </a:xfrm>
          </p:grpSpPr>
          <p:sp>
            <p:nvSpPr>
              <p:cNvPr id="11409" name="Rectangle 140"/>
              <p:cNvSpPr>
                <a:spLocks noChangeArrowheads="1"/>
              </p:cNvSpPr>
              <p:nvPr/>
            </p:nvSpPr>
            <p:spPr bwMode="auto">
              <a:xfrm>
                <a:off x="1088"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10</a:t>
                </a:r>
              </a:p>
            </p:txBody>
          </p:sp>
          <p:sp>
            <p:nvSpPr>
              <p:cNvPr id="11410" name="Rectangle 141"/>
              <p:cNvSpPr>
                <a:spLocks noChangeArrowheads="1"/>
              </p:cNvSpPr>
              <p:nvPr/>
            </p:nvSpPr>
            <p:spPr bwMode="auto">
              <a:xfrm>
                <a:off x="140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30</a:t>
                </a:r>
              </a:p>
            </p:txBody>
          </p:sp>
          <p:sp>
            <p:nvSpPr>
              <p:cNvPr id="11411" name="Rectangle 142"/>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412" name="Rectangle 143"/>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413" name="Rectangle 144"/>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414" name="Rectangle 145"/>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415" name="Rectangle 146"/>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416" name="Rectangle 147"/>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grpSp>
        <p:grpSp>
          <p:nvGrpSpPr>
            <p:cNvPr id="11271" name="Group 148"/>
            <p:cNvGrpSpPr>
              <a:grpSpLocks/>
            </p:cNvGrpSpPr>
            <p:nvPr/>
          </p:nvGrpSpPr>
          <p:grpSpPr bwMode="auto">
            <a:xfrm>
              <a:off x="4859338" y="1628775"/>
              <a:ext cx="4032250" cy="252413"/>
              <a:chOff x="1088" y="1116"/>
              <a:chExt cx="2540" cy="159"/>
            </a:xfrm>
          </p:grpSpPr>
          <p:sp>
            <p:nvSpPr>
              <p:cNvPr id="11401" name="Rectangle 149"/>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402" name="Rectangle 150"/>
              <p:cNvSpPr>
                <a:spLocks noChangeArrowheads="1"/>
              </p:cNvSpPr>
              <p:nvPr/>
            </p:nvSpPr>
            <p:spPr bwMode="auto">
              <a:xfrm>
                <a:off x="140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30</a:t>
                </a:r>
              </a:p>
            </p:txBody>
          </p:sp>
          <p:sp>
            <p:nvSpPr>
              <p:cNvPr id="11403" name="Rectangle 151"/>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404" name="Rectangle 152"/>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405" name="Rectangle 153"/>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dirty="0">
                    <a:latin typeface="Garamond" pitchFamily="18" charset="0"/>
                  </a:rPr>
                  <a:t>8</a:t>
                </a:r>
              </a:p>
            </p:txBody>
          </p:sp>
          <p:sp>
            <p:nvSpPr>
              <p:cNvPr id="11406" name="Rectangle 154"/>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407" name="Rectangle 155"/>
              <p:cNvSpPr>
                <a:spLocks noChangeArrowheads="1"/>
              </p:cNvSpPr>
              <p:nvPr/>
            </p:nvSpPr>
            <p:spPr bwMode="auto">
              <a:xfrm>
                <a:off x="1723"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2</a:t>
                </a:r>
              </a:p>
            </p:txBody>
          </p:sp>
          <p:sp>
            <p:nvSpPr>
              <p:cNvPr id="11408" name="Rectangle 156"/>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grpSp>
        <p:grpSp>
          <p:nvGrpSpPr>
            <p:cNvPr id="11272" name="Group 157"/>
            <p:cNvGrpSpPr>
              <a:grpSpLocks/>
            </p:cNvGrpSpPr>
            <p:nvPr/>
          </p:nvGrpSpPr>
          <p:grpSpPr bwMode="auto">
            <a:xfrm>
              <a:off x="4859338" y="2024063"/>
              <a:ext cx="4032250" cy="252412"/>
              <a:chOff x="1088" y="1116"/>
              <a:chExt cx="2540" cy="159"/>
            </a:xfrm>
          </p:grpSpPr>
          <p:sp>
            <p:nvSpPr>
              <p:cNvPr id="11393" name="Rectangle 158"/>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394" name="Rectangle 159"/>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395" name="Rectangle 160"/>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96" name="Rectangle 161"/>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397" name="Rectangle 162"/>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398" name="Rectangle 163"/>
              <p:cNvSpPr>
                <a:spLocks noChangeArrowheads="1"/>
              </p:cNvSpPr>
              <p:nvPr/>
            </p:nvSpPr>
            <p:spPr bwMode="auto">
              <a:xfrm>
                <a:off x="2041"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16</a:t>
                </a:r>
              </a:p>
            </p:txBody>
          </p:sp>
          <p:sp>
            <p:nvSpPr>
              <p:cNvPr id="11399" name="Rectangle 164"/>
              <p:cNvSpPr>
                <a:spLocks noChangeArrowheads="1"/>
              </p:cNvSpPr>
              <p:nvPr/>
            </p:nvSpPr>
            <p:spPr bwMode="auto">
              <a:xfrm>
                <a:off x="1723"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30</a:t>
                </a:r>
              </a:p>
            </p:txBody>
          </p:sp>
          <p:sp>
            <p:nvSpPr>
              <p:cNvPr id="11400" name="Rectangle 165"/>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grpSp>
        <p:grpSp>
          <p:nvGrpSpPr>
            <p:cNvPr id="11273" name="Group 166"/>
            <p:cNvGrpSpPr>
              <a:grpSpLocks/>
            </p:cNvGrpSpPr>
            <p:nvPr/>
          </p:nvGrpSpPr>
          <p:grpSpPr bwMode="auto">
            <a:xfrm>
              <a:off x="4859338" y="2384425"/>
              <a:ext cx="4032250" cy="252413"/>
              <a:chOff x="1088" y="1116"/>
              <a:chExt cx="2540" cy="159"/>
            </a:xfrm>
          </p:grpSpPr>
          <p:sp>
            <p:nvSpPr>
              <p:cNvPr id="11385" name="Rectangle 167"/>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386" name="Rectangle 168"/>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387" name="Rectangle 169"/>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88" name="Rectangle 170"/>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389" name="Rectangle 171"/>
              <p:cNvSpPr>
                <a:spLocks noChangeArrowheads="1"/>
              </p:cNvSpPr>
              <p:nvPr/>
            </p:nvSpPr>
            <p:spPr bwMode="auto">
              <a:xfrm>
                <a:off x="2358"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8</a:t>
                </a:r>
              </a:p>
            </p:txBody>
          </p:sp>
          <p:sp>
            <p:nvSpPr>
              <p:cNvPr id="11390" name="Rectangle 172"/>
              <p:cNvSpPr>
                <a:spLocks noChangeArrowheads="1"/>
              </p:cNvSpPr>
              <p:nvPr/>
            </p:nvSpPr>
            <p:spPr bwMode="auto">
              <a:xfrm>
                <a:off x="2041"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30</a:t>
                </a:r>
              </a:p>
            </p:txBody>
          </p:sp>
          <p:sp>
            <p:nvSpPr>
              <p:cNvPr id="11391" name="Rectangle 173"/>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392" name="Rectangle 174"/>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grpSp>
        <p:grpSp>
          <p:nvGrpSpPr>
            <p:cNvPr id="11274" name="Group 175"/>
            <p:cNvGrpSpPr>
              <a:grpSpLocks/>
            </p:cNvGrpSpPr>
            <p:nvPr/>
          </p:nvGrpSpPr>
          <p:grpSpPr bwMode="auto">
            <a:xfrm>
              <a:off x="4859338" y="2744788"/>
              <a:ext cx="4032250" cy="252412"/>
              <a:chOff x="1088" y="1116"/>
              <a:chExt cx="2540" cy="159"/>
            </a:xfrm>
          </p:grpSpPr>
          <p:sp>
            <p:nvSpPr>
              <p:cNvPr id="11377" name="Rectangle 176"/>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378" name="Rectangle 177"/>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379" name="Rectangle 178"/>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80" name="Rectangle 179"/>
              <p:cNvSpPr>
                <a:spLocks noChangeArrowheads="1"/>
              </p:cNvSpPr>
              <p:nvPr/>
            </p:nvSpPr>
            <p:spPr bwMode="auto">
              <a:xfrm>
                <a:off x="299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381" name="Rectangle 180"/>
              <p:cNvSpPr>
                <a:spLocks noChangeArrowheads="1"/>
              </p:cNvSpPr>
              <p:nvPr/>
            </p:nvSpPr>
            <p:spPr bwMode="auto">
              <a:xfrm>
                <a:off x="2358"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30</a:t>
                </a:r>
              </a:p>
            </p:txBody>
          </p:sp>
          <p:sp>
            <p:nvSpPr>
              <p:cNvPr id="11382" name="Rectangle 181"/>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383" name="Rectangle 182"/>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384" name="Rectangle 183"/>
              <p:cNvSpPr>
                <a:spLocks noChangeArrowheads="1"/>
              </p:cNvSpPr>
              <p:nvPr/>
            </p:nvSpPr>
            <p:spPr bwMode="auto">
              <a:xfrm>
                <a:off x="267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31</a:t>
                </a:r>
              </a:p>
            </p:txBody>
          </p:sp>
        </p:grpSp>
        <p:grpSp>
          <p:nvGrpSpPr>
            <p:cNvPr id="11275" name="Group 184"/>
            <p:cNvGrpSpPr>
              <a:grpSpLocks/>
            </p:cNvGrpSpPr>
            <p:nvPr/>
          </p:nvGrpSpPr>
          <p:grpSpPr bwMode="auto">
            <a:xfrm>
              <a:off x="4859338" y="3105150"/>
              <a:ext cx="4032250" cy="252413"/>
              <a:chOff x="1088" y="1116"/>
              <a:chExt cx="2540" cy="159"/>
            </a:xfrm>
          </p:grpSpPr>
          <p:sp>
            <p:nvSpPr>
              <p:cNvPr id="11369" name="Rectangle 185"/>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370" name="Rectangle 186"/>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371" name="Rectangle 187"/>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72" name="Rectangle 188"/>
              <p:cNvSpPr>
                <a:spLocks noChangeArrowheads="1"/>
              </p:cNvSpPr>
              <p:nvPr/>
            </p:nvSpPr>
            <p:spPr bwMode="auto">
              <a:xfrm>
                <a:off x="2993"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22</a:t>
                </a:r>
              </a:p>
            </p:txBody>
          </p:sp>
          <p:sp>
            <p:nvSpPr>
              <p:cNvPr id="11373" name="Rectangle 189"/>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374" name="Rectangle 190"/>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375" name="Rectangle 191"/>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376" name="Rectangle 192"/>
              <p:cNvSpPr>
                <a:spLocks noChangeArrowheads="1"/>
              </p:cNvSpPr>
              <p:nvPr/>
            </p:nvSpPr>
            <p:spPr bwMode="auto">
              <a:xfrm>
                <a:off x="267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31</a:t>
                </a:r>
              </a:p>
            </p:txBody>
          </p:sp>
        </p:grpSp>
        <p:grpSp>
          <p:nvGrpSpPr>
            <p:cNvPr id="11276" name="Group 193"/>
            <p:cNvGrpSpPr>
              <a:grpSpLocks/>
            </p:cNvGrpSpPr>
            <p:nvPr/>
          </p:nvGrpSpPr>
          <p:grpSpPr bwMode="auto">
            <a:xfrm>
              <a:off x="4859338" y="3500438"/>
              <a:ext cx="4032250" cy="252412"/>
              <a:chOff x="1088" y="1116"/>
              <a:chExt cx="2540" cy="159"/>
            </a:xfrm>
          </p:grpSpPr>
          <p:sp>
            <p:nvSpPr>
              <p:cNvPr id="11361" name="Rectangle 194"/>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362" name="Rectangle 195"/>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363" name="Rectangle 196"/>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64" name="Rectangle 197"/>
              <p:cNvSpPr>
                <a:spLocks noChangeArrowheads="1"/>
              </p:cNvSpPr>
              <p:nvPr/>
            </p:nvSpPr>
            <p:spPr bwMode="auto">
              <a:xfrm>
                <a:off x="2993"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31</a:t>
                </a:r>
              </a:p>
            </p:txBody>
          </p:sp>
          <p:sp>
            <p:nvSpPr>
              <p:cNvPr id="11365" name="Rectangle 198"/>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366" name="Rectangle 199"/>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367" name="Rectangle 200"/>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368" name="Rectangle 201"/>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grpSp>
        <p:grpSp>
          <p:nvGrpSpPr>
            <p:cNvPr id="11277" name="Group 214"/>
            <p:cNvGrpSpPr>
              <a:grpSpLocks/>
            </p:cNvGrpSpPr>
            <p:nvPr/>
          </p:nvGrpSpPr>
          <p:grpSpPr bwMode="auto">
            <a:xfrm>
              <a:off x="5614988" y="1844675"/>
              <a:ext cx="504825" cy="180975"/>
              <a:chOff x="1224" y="935"/>
              <a:chExt cx="318" cy="114"/>
            </a:xfrm>
          </p:grpSpPr>
          <p:sp>
            <p:nvSpPr>
              <p:cNvPr id="11359" name="Line 215"/>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360" name="Line 216"/>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nvGrpSpPr>
            <p:cNvPr id="11278" name="Group 217"/>
            <p:cNvGrpSpPr>
              <a:grpSpLocks/>
            </p:cNvGrpSpPr>
            <p:nvPr/>
          </p:nvGrpSpPr>
          <p:grpSpPr bwMode="auto">
            <a:xfrm>
              <a:off x="6118225" y="2241550"/>
              <a:ext cx="504825" cy="180975"/>
              <a:chOff x="1224" y="935"/>
              <a:chExt cx="318" cy="114"/>
            </a:xfrm>
          </p:grpSpPr>
          <p:sp>
            <p:nvSpPr>
              <p:cNvPr id="11357" name="Line 218"/>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358" name="Line 219"/>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nvGrpSpPr>
            <p:cNvPr id="11279" name="Group 220"/>
            <p:cNvGrpSpPr>
              <a:grpSpLocks/>
            </p:cNvGrpSpPr>
            <p:nvPr/>
          </p:nvGrpSpPr>
          <p:grpSpPr bwMode="auto">
            <a:xfrm>
              <a:off x="6623050" y="2600325"/>
              <a:ext cx="504825" cy="180975"/>
              <a:chOff x="1224" y="935"/>
              <a:chExt cx="318" cy="114"/>
            </a:xfrm>
          </p:grpSpPr>
          <p:sp>
            <p:nvSpPr>
              <p:cNvPr id="11355" name="Line 221"/>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356" name="Line 222"/>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nvGrpSpPr>
            <p:cNvPr id="11280" name="Group 226"/>
            <p:cNvGrpSpPr>
              <a:grpSpLocks/>
            </p:cNvGrpSpPr>
            <p:nvPr/>
          </p:nvGrpSpPr>
          <p:grpSpPr bwMode="auto">
            <a:xfrm>
              <a:off x="7631113" y="3321050"/>
              <a:ext cx="504825" cy="180975"/>
              <a:chOff x="1224" y="935"/>
              <a:chExt cx="318" cy="114"/>
            </a:xfrm>
          </p:grpSpPr>
          <p:sp>
            <p:nvSpPr>
              <p:cNvPr id="11353" name="Line 227"/>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354" name="Line 228"/>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sp>
          <p:nvSpPr>
            <p:cNvPr id="11281" name="Text Box 232"/>
            <p:cNvSpPr txBox="1">
              <a:spLocks noChangeArrowheads="1"/>
            </p:cNvSpPr>
            <p:nvPr/>
          </p:nvSpPr>
          <p:spPr bwMode="auto">
            <a:xfrm>
              <a:off x="4857750" y="908050"/>
              <a:ext cx="623888" cy="336550"/>
            </a:xfrm>
            <a:prstGeom prst="rect">
              <a:avLst/>
            </a:prstGeom>
            <a:noFill/>
            <a:ln w="9525">
              <a:noFill/>
              <a:miter lim="800000"/>
              <a:headEnd/>
              <a:tailEnd/>
            </a:ln>
          </p:spPr>
          <p:txBody>
            <a:bodyPr wrap="none">
              <a:spAutoFit/>
            </a:bodyPr>
            <a:lstStyle/>
            <a:p>
              <a:r>
                <a:rPr lang="en-US" altLang="ko-KR" sz="1600" b="1">
                  <a:latin typeface="Garamond" pitchFamily="18" charset="0"/>
                </a:rPr>
                <a:t>- 2nd</a:t>
              </a:r>
            </a:p>
          </p:txBody>
        </p:sp>
        <p:sp>
          <p:nvSpPr>
            <p:cNvPr id="11293" name="Rectangle 316"/>
            <p:cNvSpPr>
              <a:spLocks noChangeArrowheads="1"/>
            </p:cNvSpPr>
            <p:nvPr/>
          </p:nvSpPr>
          <p:spPr bwMode="auto">
            <a:xfrm>
              <a:off x="4787900" y="944563"/>
              <a:ext cx="4176713" cy="2879725"/>
            </a:xfrm>
            <a:prstGeom prst="rect">
              <a:avLst/>
            </a:prstGeom>
            <a:noFill/>
            <a:ln w="9525">
              <a:solidFill>
                <a:srgbClr val="FF0000"/>
              </a:solidFill>
              <a:prstDash val="dash"/>
              <a:miter lim="800000"/>
              <a:headEnd/>
              <a:tailEnd/>
            </a:ln>
          </p:spPr>
          <p:txBody>
            <a:bodyPr wrap="none" anchor="ctr"/>
            <a:lstStyle/>
            <a:p>
              <a:endParaRPr lang="ko-KR" altLang="en-US"/>
            </a:p>
          </p:txBody>
        </p:sp>
        <p:sp>
          <p:nvSpPr>
            <p:cNvPr id="11296" name="Line 319"/>
            <p:cNvSpPr>
              <a:spLocks noChangeShapeType="1"/>
            </p:cNvSpPr>
            <p:nvPr/>
          </p:nvSpPr>
          <p:spPr bwMode="auto">
            <a:xfrm>
              <a:off x="4427538" y="2457450"/>
              <a:ext cx="288925" cy="0"/>
            </a:xfrm>
            <a:prstGeom prst="line">
              <a:avLst/>
            </a:prstGeom>
            <a:noFill/>
            <a:ln w="9525">
              <a:solidFill>
                <a:schemeClr val="tx1"/>
              </a:solidFill>
              <a:round/>
              <a:headEnd/>
              <a:tailEnd type="triangle" w="med" len="med"/>
            </a:ln>
          </p:spPr>
          <p:txBody>
            <a:bodyPr/>
            <a:lstStyle/>
            <a:p>
              <a:endParaRPr lang="ko-KR" altLang="en-US"/>
            </a:p>
          </p:txBody>
        </p:sp>
      </p:grpSp>
      <p:grpSp>
        <p:nvGrpSpPr>
          <p:cNvPr id="248" name="그룹 247"/>
          <p:cNvGrpSpPr/>
          <p:nvPr/>
        </p:nvGrpSpPr>
        <p:grpSpPr>
          <a:xfrm>
            <a:off x="4787900" y="3860800"/>
            <a:ext cx="4176713" cy="2663825"/>
            <a:chOff x="4787900" y="3860800"/>
            <a:chExt cx="4176713" cy="2663825"/>
          </a:xfrm>
        </p:grpSpPr>
        <p:grpSp>
          <p:nvGrpSpPr>
            <p:cNvPr id="11282" name="Group 233"/>
            <p:cNvGrpSpPr>
              <a:grpSpLocks/>
            </p:cNvGrpSpPr>
            <p:nvPr/>
          </p:nvGrpSpPr>
          <p:grpSpPr bwMode="auto">
            <a:xfrm>
              <a:off x="4860925" y="4365625"/>
              <a:ext cx="4032250" cy="252413"/>
              <a:chOff x="1088" y="1116"/>
              <a:chExt cx="2540" cy="159"/>
            </a:xfrm>
          </p:grpSpPr>
          <p:sp>
            <p:nvSpPr>
              <p:cNvPr id="11345" name="Rectangle 234"/>
              <p:cNvSpPr>
                <a:spLocks noChangeArrowheads="1"/>
              </p:cNvSpPr>
              <p:nvPr/>
            </p:nvSpPr>
            <p:spPr bwMode="auto">
              <a:xfrm>
                <a:off x="1088"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10</a:t>
                </a:r>
              </a:p>
            </p:txBody>
          </p:sp>
          <p:sp>
            <p:nvSpPr>
              <p:cNvPr id="11346" name="Rectangle 235"/>
              <p:cNvSpPr>
                <a:spLocks noChangeArrowheads="1"/>
              </p:cNvSpPr>
              <p:nvPr/>
            </p:nvSpPr>
            <p:spPr bwMode="auto">
              <a:xfrm>
                <a:off x="140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2</a:t>
                </a:r>
              </a:p>
            </p:txBody>
          </p:sp>
          <p:sp>
            <p:nvSpPr>
              <p:cNvPr id="11347" name="Rectangle 236"/>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48" name="Rectangle 237"/>
              <p:cNvSpPr>
                <a:spLocks noChangeArrowheads="1"/>
              </p:cNvSpPr>
              <p:nvPr/>
            </p:nvSpPr>
            <p:spPr bwMode="auto">
              <a:xfrm>
                <a:off x="2993"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31</a:t>
                </a:r>
              </a:p>
            </p:txBody>
          </p:sp>
          <p:sp>
            <p:nvSpPr>
              <p:cNvPr id="11349" name="Rectangle 238"/>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350" name="Rectangle 239"/>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351" name="Rectangle 240"/>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352" name="Rectangle 241"/>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grpSp>
        <p:grpSp>
          <p:nvGrpSpPr>
            <p:cNvPr id="11283" name="Group 242"/>
            <p:cNvGrpSpPr>
              <a:grpSpLocks/>
            </p:cNvGrpSpPr>
            <p:nvPr/>
          </p:nvGrpSpPr>
          <p:grpSpPr bwMode="auto">
            <a:xfrm>
              <a:off x="4860925" y="4725988"/>
              <a:ext cx="4032250" cy="252412"/>
              <a:chOff x="1088" y="1116"/>
              <a:chExt cx="2540" cy="159"/>
            </a:xfrm>
          </p:grpSpPr>
          <p:sp>
            <p:nvSpPr>
              <p:cNvPr id="11337" name="Rectangle 243"/>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338" name="Rectangle 244"/>
              <p:cNvSpPr>
                <a:spLocks noChangeArrowheads="1"/>
              </p:cNvSpPr>
              <p:nvPr/>
            </p:nvSpPr>
            <p:spPr bwMode="auto">
              <a:xfrm>
                <a:off x="140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10</a:t>
                </a:r>
              </a:p>
            </p:txBody>
          </p:sp>
          <p:sp>
            <p:nvSpPr>
              <p:cNvPr id="11339" name="Rectangle 245"/>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40" name="Rectangle 246"/>
              <p:cNvSpPr>
                <a:spLocks noChangeArrowheads="1"/>
              </p:cNvSpPr>
              <p:nvPr/>
            </p:nvSpPr>
            <p:spPr bwMode="auto">
              <a:xfrm>
                <a:off x="2993"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31</a:t>
                </a:r>
              </a:p>
            </p:txBody>
          </p:sp>
          <p:sp>
            <p:nvSpPr>
              <p:cNvPr id="11341" name="Rectangle 247"/>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dirty="0">
                    <a:latin typeface="Garamond" pitchFamily="18" charset="0"/>
                  </a:rPr>
                  <a:t>30</a:t>
                </a:r>
              </a:p>
            </p:txBody>
          </p:sp>
          <p:sp>
            <p:nvSpPr>
              <p:cNvPr id="11342" name="Rectangle 248"/>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343" name="Rectangle 249"/>
              <p:cNvSpPr>
                <a:spLocks noChangeArrowheads="1"/>
              </p:cNvSpPr>
              <p:nvPr/>
            </p:nvSpPr>
            <p:spPr bwMode="auto">
              <a:xfrm>
                <a:off x="1723"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16</a:t>
                </a:r>
              </a:p>
            </p:txBody>
          </p:sp>
          <p:sp>
            <p:nvSpPr>
              <p:cNvPr id="11344" name="Rectangle 250"/>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grpSp>
        <p:grpSp>
          <p:nvGrpSpPr>
            <p:cNvPr id="11284" name="Group 251"/>
            <p:cNvGrpSpPr>
              <a:grpSpLocks/>
            </p:cNvGrpSpPr>
            <p:nvPr/>
          </p:nvGrpSpPr>
          <p:grpSpPr bwMode="auto">
            <a:xfrm>
              <a:off x="4860925" y="5121275"/>
              <a:ext cx="4032250" cy="252413"/>
              <a:chOff x="1088" y="1116"/>
              <a:chExt cx="2540" cy="159"/>
            </a:xfrm>
          </p:grpSpPr>
          <p:sp>
            <p:nvSpPr>
              <p:cNvPr id="11329" name="Rectangle 252"/>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330" name="Rectangle 253"/>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331" name="Rectangle 254"/>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32" name="Rectangle 255"/>
              <p:cNvSpPr>
                <a:spLocks noChangeArrowheads="1"/>
              </p:cNvSpPr>
              <p:nvPr/>
            </p:nvSpPr>
            <p:spPr bwMode="auto">
              <a:xfrm>
                <a:off x="2993"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31</a:t>
                </a:r>
              </a:p>
            </p:txBody>
          </p:sp>
          <p:sp>
            <p:nvSpPr>
              <p:cNvPr id="11333" name="Rectangle 256"/>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11334" name="Rectangle 257"/>
              <p:cNvSpPr>
                <a:spLocks noChangeArrowheads="1"/>
              </p:cNvSpPr>
              <p:nvPr/>
            </p:nvSpPr>
            <p:spPr bwMode="auto">
              <a:xfrm>
                <a:off x="2041"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8</a:t>
                </a:r>
              </a:p>
            </p:txBody>
          </p:sp>
          <p:sp>
            <p:nvSpPr>
              <p:cNvPr id="11335" name="Rectangle 258"/>
              <p:cNvSpPr>
                <a:spLocks noChangeArrowheads="1"/>
              </p:cNvSpPr>
              <p:nvPr/>
            </p:nvSpPr>
            <p:spPr bwMode="auto">
              <a:xfrm>
                <a:off x="1723"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16</a:t>
                </a:r>
              </a:p>
            </p:txBody>
          </p:sp>
          <p:sp>
            <p:nvSpPr>
              <p:cNvPr id="11336" name="Rectangle 259"/>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grpSp>
        <p:grpSp>
          <p:nvGrpSpPr>
            <p:cNvPr id="11285" name="Group 260"/>
            <p:cNvGrpSpPr>
              <a:grpSpLocks/>
            </p:cNvGrpSpPr>
            <p:nvPr/>
          </p:nvGrpSpPr>
          <p:grpSpPr bwMode="auto">
            <a:xfrm>
              <a:off x="4860925" y="5481638"/>
              <a:ext cx="4032250" cy="252412"/>
              <a:chOff x="1088" y="1116"/>
              <a:chExt cx="2540" cy="159"/>
            </a:xfrm>
          </p:grpSpPr>
          <p:sp>
            <p:nvSpPr>
              <p:cNvPr id="11321" name="Rectangle 261"/>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322" name="Rectangle 262"/>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323" name="Rectangle 263"/>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24" name="Rectangle 264"/>
              <p:cNvSpPr>
                <a:spLocks noChangeArrowheads="1"/>
              </p:cNvSpPr>
              <p:nvPr/>
            </p:nvSpPr>
            <p:spPr bwMode="auto">
              <a:xfrm>
                <a:off x="2993"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31</a:t>
                </a:r>
              </a:p>
            </p:txBody>
          </p:sp>
          <p:sp>
            <p:nvSpPr>
              <p:cNvPr id="11325" name="Rectangle 265"/>
              <p:cNvSpPr>
                <a:spLocks noChangeArrowheads="1"/>
              </p:cNvSpPr>
              <p:nvPr/>
            </p:nvSpPr>
            <p:spPr bwMode="auto">
              <a:xfrm>
                <a:off x="2358"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30</a:t>
                </a:r>
              </a:p>
            </p:txBody>
          </p:sp>
          <p:sp>
            <p:nvSpPr>
              <p:cNvPr id="11326" name="Rectangle 266"/>
              <p:cNvSpPr>
                <a:spLocks noChangeArrowheads="1"/>
              </p:cNvSpPr>
              <p:nvPr/>
            </p:nvSpPr>
            <p:spPr bwMode="auto">
              <a:xfrm>
                <a:off x="2041"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16</a:t>
                </a:r>
              </a:p>
            </p:txBody>
          </p:sp>
          <p:sp>
            <p:nvSpPr>
              <p:cNvPr id="11327" name="Rectangle 267"/>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328" name="Rectangle 268"/>
              <p:cNvSpPr>
                <a:spLocks noChangeArrowheads="1"/>
              </p:cNvSpPr>
              <p:nvPr/>
            </p:nvSpPr>
            <p:spPr bwMode="auto">
              <a:xfrm>
                <a:off x="267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grpSp>
        <p:grpSp>
          <p:nvGrpSpPr>
            <p:cNvPr id="11286" name="Group 269"/>
            <p:cNvGrpSpPr>
              <a:grpSpLocks/>
            </p:cNvGrpSpPr>
            <p:nvPr/>
          </p:nvGrpSpPr>
          <p:grpSpPr bwMode="auto">
            <a:xfrm>
              <a:off x="4860925" y="5842000"/>
              <a:ext cx="4032250" cy="252413"/>
              <a:chOff x="1088" y="1116"/>
              <a:chExt cx="2540" cy="159"/>
            </a:xfrm>
          </p:grpSpPr>
          <p:sp>
            <p:nvSpPr>
              <p:cNvPr id="11313" name="Rectangle 270"/>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314" name="Rectangle 271"/>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315" name="Rectangle 272"/>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16" name="Rectangle 273"/>
              <p:cNvSpPr>
                <a:spLocks noChangeArrowheads="1"/>
              </p:cNvSpPr>
              <p:nvPr/>
            </p:nvSpPr>
            <p:spPr bwMode="auto">
              <a:xfrm>
                <a:off x="2993"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31</a:t>
                </a:r>
              </a:p>
            </p:txBody>
          </p:sp>
          <p:sp>
            <p:nvSpPr>
              <p:cNvPr id="11317" name="Rectangle 274"/>
              <p:cNvSpPr>
                <a:spLocks noChangeArrowheads="1"/>
              </p:cNvSpPr>
              <p:nvPr/>
            </p:nvSpPr>
            <p:spPr bwMode="auto">
              <a:xfrm>
                <a:off x="2358"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30</a:t>
                </a:r>
              </a:p>
            </p:txBody>
          </p:sp>
          <p:sp>
            <p:nvSpPr>
              <p:cNvPr id="11318" name="Rectangle 275"/>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319" name="Rectangle 276"/>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320" name="Rectangle 277"/>
              <p:cNvSpPr>
                <a:spLocks noChangeArrowheads="1"/>
              </p:cNvSpPr>
              <p:nvPr/>
            </p:nvSpPr>
            <p:spPr bwMode="auto">
              <a:xfrm>
                <a:off x="2676" y="1116"/>
                <a:ext cx="317" cy="159"/>
              </a:xfrm>
              <a:prstGeom prst="rect">
                <a:avLst/>
              </a:prstGeom>
              <a:solidFill>
                <a:srgbClr val="FFFF99"/>
              </a:solidFill>
              <a:ln w="9525">
                <a:noFill/>
                <a:miter lim="800000"/>
                <a:headEnd/>
                <a:tailEnd/>
              </a:ln>
            </p:spPr>
            <p:txBody>
              <a:bodyPr wrap="none" anchor="ctr"/>
              <a:lstStyle/>
              <a:p>
                <a:pPr algn="ctr"/>
                <a:r>
                  <a:rPr lang="en-US" altLang="ko-KR" sz="1600" b="1">
                    <a:latin typeface="Garamond" pitchFamily="18" charset="0"/>
                  </a:rPr>
                  <a:t>22</a:t>
                </a:r>
              </a:p>
            </p:txBody>
          </p:sp>
        </p:grpSp>
        <p:grpSp>
          <p:nvGrpSpPr>
            <p:cNvPr id="11287" name="Group 278"/>
            <p:cNvGrpSpPr>
              <a:grpSpLocks/>
            </p:cNvGrpSpPr>
            <p:nvPr/>
          </p:nvGrpSpPr>
          <p:grpSpPr bwMode="auto">
            <a:xfrm>
              <a:off x="4860925" y="6202363"/>
              <a:ext cx="4032250" cy="252412"/>
              <a:chOff x="1088" y="1116"/>
              <a:chExt cx="2540" cy="159"/>
            </a:xfrm>
          </p:grpSpPr>
          <p:sp>
            <p:nvSpPr>
              <p:cNvPr id="11305" name="Rectangle 279"/>
              <p:cNvSpPr>
                <a:spLocks noChangeArrowheads="1"/>
              </p:cNvSpPr>
              <p:nvPr/>
            </p:nvSpPr>
            <p:spPr bwMode="auto">
              <a:xfrm>
                <a:off x="108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a:t>
                </a:r>
              </a:p>
            </p:txBody>
          </p:sp>
          <p:sp>
            <p:nvSpPr>
              <p:cNvPr id="11306" name="Rectangle 280"/>
              <p:cNvSpPr>
                <a:spLocks noChangeArrowheads="1"/>
              </p:cNvSpPr>
              <p:nvPr/>
            </p:nvSpPr>
            <p:spPr bwMode="auto">
              <a:xfrm>
                <a:off x="1406"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11307" name="Rectangle 281"/>
              <p:cNvSpPr>
                <a:spLocks noChangeArrowheads="1"/>
              </p:cNvSpPr>
              <p:nvPr/>
            </p:nvSpPr>
            <p:spPr bwMode="auto">
              <a:xfrm>
                <a:off x="3311"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69</a:t>
                </a:r>
              </a:p>
            </p:txBody>
          </p:sp>
          <p:sp>
            <p:nvSpPr>
              <p:cNvPr id="11308" name="Rectangle 282"/>
              <p:cNvSpPr>
                <a:spLocks noChangeArrowheads="1"/>
              </p:cNvSpPr>
              <p:nvPr/>
            </p:nvSpPr>
            <p:spPr bwMode="auto">
              <a:xfrm>
                <a:off x="2993"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31</a:t>
                </a:r>
              </a:p>
            </p:txBody>
          </p:sp>
          <p:sp>
            <p:nvSpPr>
              <p:cNvPr id="11309" name="Rectangle 283"/>
              <p:cNvSpPr>
                <a:spLocks noChangeArrowheads="1"/>
              </p:cNvSpPr>
              <p:nvPr/>
            </p:nvSpPr>
            <p:spPr bwMode="auto">
              <a:xfrm>
                <a:off x="2358"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11310" name="Rectangle 284"/>
              <p:cNvSpPr>
                <a:spLocks noChangeArrowheads="1"/>
              </p:cNvSpPr>
              <p:nvPr/>
            </p:nvSpPr>
            <p:spPr bwMode="auto">
              <a:xfrm>
                <a:off x="2041"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11311" name="Rectangle 285"/>
              <p:cNvSpPr>
                <a:spLocks noChangeArrowheads="1"/>
              </p:cNvSpPr>
              <p:nvPr/>
            </p:nvSpPr>
            <p:spPr bwMode="auto">
              <a:xfrm>
                <a:off x="1723" y="1116"/>
                <a:ext cx="317" cy="159"/>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11312" name="Rectangle 286"/>
              <p:cNvSpPr>
                <a:spLocks noChangeArrowheads="1"/>
              </p:cNvSpPr>
              <p:nvPr/>
            </p:nvSpPr>
            <p:spPr bwMode="auto">
              <a:xfrm>
                <a:off x="2676" y="1116"/>
                <a:ext cx="317" cy="159"/>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30</a:t>
                </a:r>
              </a:p>
            </p:txBody>
          </p:sp>
        </p:grpSp>
        <p:grpSp>
          <p:nvGrpSpPr>
            <p:cNvPr id="11288" name="Group 299"/>
            <p:cNvGrpSpPr>
              <a:grpSpLocks/>
            </p:cNvGrpSpPr>
            <p:nvPr/>
          </p:nvGrpSpPr>
          <p:grpSpPr bwMode="auto">
            <a:xfrm>
              <a:off x="6119813" y="5338763"/>
              <a:ext cx="504825" cy="180975"/>
              <a:chOff x="1224" y="935"/>
              <a:chExt cx="318" cy="114"/>
            </a:xfrm>
          </p:grpSpPr>
          <p:sp>
            <p:nvSpPr>
              <p:cNvPr id="11303" name="Line 300"/>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304" name="Line 301"/>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sp>
          <p:nvSpPr>
            <p:cNvPr id="11289" name="Text Box 308"/>
            <p:cNvSpPr txBox="1">
              <a:spLocks noChangeArrowheads="1"/>
            </p:cNvSpPr>
            <p:nvPr/>
          </p:nvSpPr>
          <p:spPr bwMode="auto">
            <a:xfrm>
              <a:off x="4859338" y="4005263"/>
              <a:ext cx="581025" cy="336550"/>
            </a:xfrm>
            <a:prstGeom prst="rect">
              <a:avLst/>
            </a:prstGeom>
            <a:noFill/>
            <a:ln w="9525">
              <a:noFill/>
              <a:miter lim="800000"/>
              <a:headEnd/>
              <a:tailEnd/>
            </a:ln>
          </p:spPr>
          <p:txBody>
            <a:bodyPr wrap="none">
              <a:spAutoFit/>
            </a:bodyPr>
            <a:lstStyle/>
            <a:p>
              <a:r>
                <a:rPr lang="en-US" altLang="ko-KR" sz="1600" b="1">
                  <a:latin typeface="Garamond" pitchFamily="18" charset="0"/>
                </a:rPr>
                <a:t>- 3rd</a:t>
              </a:r>
            </a:p>
          </p:txBody>
        </p:sp>
        <p:grpSp>
          <p:nvGrpSpPr>
            <p:cNvPr id="11290" name="Group 309"/>
            <p:cNvGrpSpPr>
              <a:grpSpLocks/>
            </p:cNvGrpSpPr>
            <p:nvPr/>
          </p:nvGrpSpPr>
          <p:grpSpPr bwMode="auto">
            <a:xfrm>
              <a:off x="5111750" y="4581525"/>
              <a:ext cx="504825" cy="180975"/>
              <a:chOff x="1224" y="935"/>
              <a:chExt cx="318" cy="114"/>
            </a:xfrm>
          </p:grpSpPr>
          <p:sp>
            <p:nvSpPr>
              <p:cNvPr id="11301" name="Line 310"/>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302" name="Line 311"/>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grpSp>
          <p:nvGrpSpPr>
            <p:cNvPr id="11291" name="Group 312"/>
            <p:cNvGrpSpPr>
              <a:grpSpLocks/>
            </p:cNvGrpSpPr>
            <p:nvPr/>
          </p:nvGrpSpPr>
          <p:grpSpPr bwMode="auto">
            <a:xfrm>
              <a:off x="7127875" y="6057900"/>
              <a:ext cx="504825" cy="180975"/>
              <a:chOff x="1224" y="935"/>
              <a:chExt cx="318" cy="114"/>
            </a:xfrm>
          </p:grpSpPr>
          <p:sp>
            <p:nvSpPr>
              <p:cNvPr id="11299" name="Line 313"/>
              <p:cNvSpPr>
                <a:spLocks noChangeShapeType="1"/>
              </p:cNvSpPr>
              <p:nvPr/>
            </p:nvSpPr>
            <p:spPr bwMode="auto">
              <a:xfrm flipH="1">
                <a:off x="1224" y="935"/>
                <a:ext cx="318" cy="114"/>
              </a:xfrm>
              <a:prstGeom prst="line">
                <a:avLst/>
              </a:prstGeom>
              <a:noFill/>
              <a:ln w="9525">
                <a:solidFill>
                  <a:srgbClr val="800080"/>
                </a:solidFill>
                <a:round/>
                <a:headEnd/>
                <a:tailEnd type="triangle" w="med" len="med"/>
              </a:ln>
            </p:spPr>
            <p:txBody>
              <a:bodyPr/>
              <a:lstStyle/>
              <a:p>
                <a:endParaRPr lang="ko-KR" altLang="en-US"/>
              </a:p>
            </p:txBody>
          </p:sp>
          <p:sp>
            <p:nvSpPr>
              <p:cNvPr id="11300" name="Line 314"/>
              <p:cNvSpPr>
                <a:spLocks noChangeShapeType="1"/>
              </p:cNvSpPr>
              <p:nvPr/>
            </p:nvSpPr>
            <p:spPr bwMode="auto">
              <a:xfrm>
                <a:off x="1224" y="935"/>
                <a:ext cx="318" cy="114"/>
              </a:xfrm>
              <a:prstGeom prst="line">
                <a:avLst/>
              </a:prstGeom>
              <a:noFill/>
              <a:ln w="9525">
                <a:solidFill>
                  <a:srgbClr val="800080"/>
                </a:solidFill>
                <a:round/>
                <a:headEnd/>
                <a:tailEnd type="triangle" w="med" len="med"/>
              </a:ln>
            </p:spPr>
            <p:txBody>
              <a:bodyPr/>
              <a:lstStyle/>
              <a:p>
                <a:endParaRPr lang="ko-KR" altLang="en-US"/>
              </a:p>
            </p:txBody>
          </p:sp>
        </p:grpSp>
        <p:sp>
          <p:nvSpPr>
            <p:cNvPr id="11294" name="Rectangle 317"/>
            <p:cNvSpPr>
              <a:spLocks noChangeArrowheads="1"/>
            </p:cNvSpPr>
            <p:nvPr/>
          </p:nvSpPr>
          <p:spPr bwMode="auto">
            <a:xfrm>
              <a:off x="4787900" y="4041775"/>
              <a:ext cx="4176713" cy="2482850"/>
            </a:xfrm>
            <a:prstGeom prst="rect">
              <a:avLst/>
            </a:prstGeom>
            <a:noFill/>
            <a:ln w="9525">
              <a:solidFill>
                <a:srgbClr val="FF0000"/>
              </a:solidFill>
              <a:prstDash val="dash"/>
              <a:miter lim="800000"/>
              <a:headEnd/>
              <a:tailEnd/>
            </a:ln>
          </p:spPr>
          <p:txBody>
            <a:bodyPr wrap="none" anchor="ctr"/>
            <a:lstStyle/>
            <a:p>
              <a:endParaRPr lang="ko-KR" altLang="en-US"/>
            </a:p>
          </p:txBody>
        </p:sp>
        <p:sp>
          <p:nvSpPr>
            <p:cNvPr id="11297" name="Line 320"/>
            <p:cNvSpPr>
              <a:spLocks noChangeShapeType="1"/>
            </p:cNvSpPr>
            <p:nvPr/>
          </p:nvSpPr>
          <p:spPr bwMode="auto">
            <a:xfrm>
              <a:off x="6911975" y="3860800"/>
              <a:ext cx="0" cy="215900"/>
            </a:xfrm>
            <a:prstGeom prst="line">
              <a:avLst/>
            </a:prstGeom>
            <a:noFill/>
            <a:ln w="9525">
              <a:solidFill>
                <a:schemeClr val="tx1"/>
              </a:solidFill>
              <a:round/>
              <a:headEnd/>
              <a:tailEnd type="triangle" w="med" len="med"/>
            </a:ln>
          </p:spPr>
          <p:txBody>
            <a:bodyPr/>
            <a:lstStyle/>
            <a:p>
              <a:endParaRPr lang="ko-KR" altLang="en-US"/>
            </a:p>
          </p:txBody>
        </p:sp>
      </p:grpSp>
      <p:grpSp>
        <p:nvGrpSpPr>
          <p:cNvPr id="249" name="그룹 248"/>
          <p:cNvGrpSpPr/>
          <p:nvPr/>
        </p:nvGrpSpPr>
        <p:grpSpPr>
          <a:xfrm>
            <a:off x="1979613" y="5265738"/>
            <a:ext cx="2628900" cy="336550"/>
            <a:chOff x="1979613" y="5265738"/>
            <a:chExt cx="2628900" cy="336550"/>
          </a:xfrm>
        </p:grpSpPr>
        <p:sp>
          <p:nvSpPr>
            <p:cNvPr id="11295" name="Text Box 318"/>
            <p:cNvSpPr txBox="1">
              <a:spLocks noChangeArrowheads="1"/>
            </p:cNvSpPr>
            <p:nvPr/>
          </p:nvSpPr>
          <p:spPr bwMode="auto">
            <a:xfrm>
              <a:off x="1979613" y="5265738"/>
              <a:ext cx="506412" cy="336550"/>
            </a:xfrm>
            <a:prstGeom prst="rect">
              <a:avLst/>
            </a:prstGeom>
            <a:noFill/>
            <a:ln w="9525">
              <a:noFill/>
              <a:miter lim="800000"/>
              <a:headEnd/>
              <a:tailEnd/>
            </a:ln>
          </p:spPr>
          <p:txBody>
            <a:bodyPr wrap="none">
              <a:spAutoFit/>
            </a:bodyPr>
            <a:lstStyle/>
            <a:p>
              <a:r>
                <a:rPr lang="en-US" altLang="ko-KR" sz="1600" b="1">
                  <a:latin typeface="Garamond" pitchFamily="18" charset="0"/>
                </a:rPr>
                <a:t>- …</a:t>
              </a:r>
            </a:p>
          </p:txBody>
        </p:sp>
        <p:sp>
          <p:nvSpPr>
            <p:cNvPr id="11298" name="Line 321"/>
            <p:cNvSpPr>
              <a:spLocks noChangeShapeType="1"/>
            </p:cNvSpPr>
            <p:nvPr/>
          </p:nvSpPr>
          <p:spPr bwMode="auto">
            <a:xfrm flipH="1">
              <a:off x="3708400" y="5373688"/>
              <a:ext cx="900113" cy="0"/>
            </a:xfrm>
            <a:prstGeom prst="line">
              <a:avLst/>
            </a:prstGeom>
            <a:noFill/>
            <a:ln w="9525">
              <a:solidFill>
                <a:schemeClr val="tx1"/>
              </a:solidFill>
              <a:round/>
              <a:headEnd/>
              <a:tailEnd type="triangle" w="med" len="med"/>
            </a:ln>
          </p:spPr>
          <p:txBody>
            <a:bodyPr/>
            <a:lstStyle/>
            <a:p>
              <a:endParaRPr lang="ko-KR" altLang="en-US"/>
            </a:p>
          </p:txBody>
        </p:sp>
      </p:grpSp>
    </p:spTree>
    <p:extLst>
      <p:ext uri="{BB962C8B-B14F-4D97-AF65-F5344CB8AC3E}">
        <p14:creationId xmlns:p14="http://schemas.microsoft.com/office/powerpoint/2010/main" val="16430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 calcmode="lin" valueType="num">
                                      <p:cBhvr additive="base">
                                        <p:cTn id="7" dur="500" fill="hold"/>
                                        <p:tgtEl>
                                          <p:spTgt spid="247"/>
                                        </p:tgtEl>
                                        <p:attrNameLst>
                                          <p:attrName>ppt_x</p:attrName>
                                        </p:attrNameLst>
                                      </p:cBhvr>
                                      <p:tavLst>
                                        <p:tav tm="0">
                                          <p:val>
                                            <p:strVal val="#ppt_x"/>
                                          </p:val>
                                        </p:tav>
                                        <p:tav tm="100000">
                                          <p:val>
                                            <p:strVal val="#ppt_x"/>
                                          </p:val>
                                        </p:tav>
                                      </p:tavLst>
                                    </p:anim>
                                    <p:anim calcmode="lin" valueType="num">
                                      <p:cBhvr additive="base">
                                        <p:cTn id="8" dur="500" fill="hold"/>
                                        <p:tgtEl>
                                          <p:spTgt spid="2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8"/>
                                        </p:tgtEl>
                                        <p:attrNameLst>
                                          <p:attrName>style.visibility</p:attrName>
                                        </p:attrNameLst>
                                      </p:cBhvr>
                                      <p:to>
                                        <p:strVal val="visible"/>
                                      </p:to>
                                    </p:set>
                                    <p:anim calcmode="lin" valueType="num">
                                      <p:cBhvr additive="base">
                                        <p:cTn id="13" dur="500" fill="hold"/>
                                        <p:tgtEl>
                                          <p:spTgt spid="248"/>
                                        </p:tgtEl>
                                        <p:attrNameLst>
                                          <p:attrName>ppt_x</p:attrName>
                                        </p:attrNameLst>
                                      </p:cBhvr>
                                      <p:tavLst>
                                        <p:tav tm="0">
                                          <p:val>
                                            <p:strVal val="#ppt_x"/>
                                          </p:val>
                                        </p:tav>
                                        <p:tav tm="100000">
                                          <p:val>
                                            <p:strVal val="#ppt_x"/>
                                          </p:val>
                                        </p:tav>
                                      </p:tavLst>
                                    </p:anim>
                                    <p:anim calcmode="lin" valueType="num">
                                      <p:cBhvr additive="base">
                                        <p:cTn id="14" dur="500" fill="hold"/>
                                        <p:tgtEl>
                                          <p:spTgt spid="24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49"/>
                                        </p:tgtEl>
                                        <p:attrNameLst>
                                          <p:attrName>style.visibility</p:attrName>
                                        </p:attrNameLst>
                                      </p:cBhvr>
                                      <p:to>
                                        <p:strVal val="visible"/>
                                      </p:to>
                                    </p:set>
                                    <p:anim calcmode="lin" valueType="num">
                                      <p:cBhvr additive="base">
                                        <p:cTn id="18" dur="500" fill="hold"/>
                                        <p:tgtEl>
                                          <p:spTgt spid="249"/>
                                        </p:tgtEl>
                                        <p:attrNameLst>
                                          <p:attrName>ppt_x</p:attrName>
                                        </p:attrNameLst>
                                      </p:cBhvr>
                                      <p:tavLst>
                                        <p:tav tm="0">
                                          <p:val>
                                            <p:strVal val="#ppt_x"/>
                                          </p:val>
                                        </p:tav>
                                        <p:tav tm="100000">
                                          <p:val>
                                            <p:strVal val="#ppt_x"/>
                                          </p:val>
                                        </p:tav>
                                      </p:tavLst>
                                    </p:anim>
                                    <p:anim calcmode="lin" valueType="num">
                                      <p:cBhvr additive="base">
                                        <p:cTn id="19"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번호 개체 틀 3"/>
          <p:cNvSpPr>
            <a:spLocks noGrp="1"/>
          </p:cNvSpPr>
          <p:nvPr>
            <p:ph type="sldNum" sz="quarter" idx="10"/>
          </p:nvPr>
        </p:nvSpPr>
        <p:spPr>
          <a:noFill/>
        </p:spPr>
        <p:txBody>
          <a:bodyPr/>
          <a:lstStyle/>
          <a:p>
            <a:fld id="{18707472-14F2-4B6D-91DB-C09AD37DA2A7}" type="slidenum">
              <a:rPr lang="en-US" altLang="ko-KR"/>
              <a:pPr/>
              <a:t>15</a:t>
            </a:fld>
            <a:endParaRPr lang="en-US" altLang="ko-KR"/>
          </a:p>
        </p:txBody>
      </p:sp>
      <p:sp>
        <p:nvSpPr>
          <p:cNvPr id="12291" name="Rectangle 2"/>
          <p:cNvSpPr>
            <a:spLocks noGrp="1" noChangeArrowheads="1"/>
          </p:cNvSpPr>
          <p:nvPr>
            <p:ph type="title"/>
          </p:nvPr>
        </p:nvSpPr>
        <p:spPr>
          <a:xfrm>
            <a:off x="428596" y="285728"/>
            <a:ext cx="8229600" cy="478976"/>
          </a:xfrm>
        </p:spPr>
        <p:txBody>
          <a:bodyPr/>
          <a:lstStyle/>
          <a:p>
            <a:pPr eaLnBrk="1" hangingPunct="1"/>
            <a:r>
              <a:rPr lang="en-US" altLang="ko-KR" b="1" dirty="0" smtClean="0"/>
              <a:t>Bubble Sort</a:t>
            </a:r>
          </a:p>
        </p:txBody>
      </p:sp>
      <p:pic>
        <p:nvPicPr>
          <p:cNvPr id="12292" name="Picture 6" descr="Bubble_sort_animation"/>
          <p:cNvPicPr>
            <a:picLocks noChangeAspect="1" noChangeArrowheads="1"/>
          </p:cNvPicPr>
          <p:nvPr/>
        </p:nvPicPr>
        <p:blipFill>
          <a:blip r:embed="rId3" cstate="print"/>
          <a:srcRect/>
          <a:stretch>
            <a:fillRect/>
          </a:stretch>
        </p:blipFill>
        <p:spPr bwMode="auto">
          <a:xfrm>
            <a:off x="2195736" y="1772816"/>
            <a:ext cx="4429844" cy="3749547"/>
          </a:xfrm>
          <a:prstGeom prst="rect">
            <a:avLst/>
          </a:prstGeom>
          <a:noFill/>
          <a:ln w="9525">
            <a:noFill/>
            <a:miter lim="800000"/>
            <a:headEnd/>
            <a:tailEnd/>
          </a:ln>
        </p:spPr>
      </p:pic>
    </p:spTree>
    <p:extLst>
      <p:ext uri="{BB962C8B-B14F-4D97-AF65-F5344CB8AC3E}">
        <p14:creationId xmlns:p14="http://schemas.microsoft.com/office/powerpoint/2010/main" val="2235083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번호 개체 틀 3"/>
          <p:cNvSpPr>
            <a:spLocks noGrp="1"/>
          </p:cNvSpPr>
          <p:nvPr>
            <p:ph type="sldNum" sz="quarter" idx="10"/>
          </p:nvPr>
        </p:nvSpPr>
        <p:spPr>
          <a:noFill/>
        </p:spPr>
        <p:txBody>
          <a:bodyPr/>
          <a:lstStyle/>
          <a:p>
            <a:fld id="{7EC49C4C-320B-42B2-A539-5E882C3A8D28}" type="slidenum">
              <a:rPr lang="en-US" altLang="ko-KR"/>
              <a:pPr/>
              <a:t>16</a:t>
            </a:fld>
            <a:endParaRPr lang="en-US" altLang="ko-KR"/>
          </a:p>
        </p:txBody>
      </p:sp>
      <p:sp>
        <p:nvSpPr>
          <p:cNvPr id="13315" name="Rectangle 2"/>
          <p:cNvSpPr>
            <a:spLocks noGrp="1" noChangeArrowheads="1"/>
          </p:cNvSpPr>
          <p:nvPr>
            <p:ph type="title"/>
          </p:nvPr>
        </p:nvSpPr>
        <p:spPr>
          <a:xfrm>
            <a:off x="428596" y="285728"/>
            <a:ext cx="8229600" cy="550984"/>
          </a:xfrm>
        </p:spPr>
        <p:txBody>
          <a:bodyPr/>
          <a:lstStyle/>
          <a:p>
            <a:pPr eaLnBrk="1" hangingPunct="1"/>
            <a:r>
              <a:rPr lang="en-US" altLang="ko-KR" b="1" dirty="0" smtClean="0"/>
              <a:t>Bubble Sort</a:t>
            </a:r>
          </a:p>
        </p:txBody>
      </p:sp>
      <p:sp>
        <p:nvSpPr>
          <p:cNvPr id="13316" name="Rectangle 5"/>
          <p:cNvSpPr>
            <a:spLocks noGrp="1" noChangeArrowheads="1"/>
          </p:cNvSpPr>
          <p:nvPr>
            <p:ph type="body" idx="1"/>
          </p:nvPr>
        </p:nvSpPr>
        <p:spPr>
          <a:xfrm>
            <a:off x="457200" y="1600200"/>
            <a:ext cx="3970784" cy="4277072"/>
          </a:xfrm>
        </p:spPr>
        <p:style>
          <a:lnRef idx="2">
            <a:schemeClr val="dk1"/>
          </a:lnRef>
          <a:fillRef idx="1">
            <a:schemeClr val="lt1"/>
          </a:fillRef>
          <a:effectRef idx="0">
            <a:schemeClr val="dk1"/>
          </a:effectRef>
          <a:fontRef idx="minor">
            <a:schemeClr val="dk1"/>
          </a:fontRef>
        </p:style>
        <p:txBody>
          <a:bodyPr/>
          <a:lstStyle/>
          <a:p>
            <a:pPr eaLnBrk="1" hangingPunct="1">
              <a:spcBef>
                <a:spcPct val="30000"/>
              </a:spcBef>
              <a:buFont typeface="Wingdings" pitchFamily="2" charset="2"/>
              <a:buNone/>
            </a:pPr>
            <a:r>
              <a:rPr lang="en-US" altLang="ko-KR" sz="1400" dirty="0" smtClean="0">
                <a:latin typeface="Lucida Console" pitchFamily="49" charset="0"/>
              </a:rPr>
              <a:t>void</a:t>
            </a:r>
          </a:p>
          <a:p>
            <a:pPr eaLnBrk="1" hangingPunct="1">
              <a:spcBef>
                <a:spcPct val="30000"/>
              </a:spcBef>
              <a:buFont typeface="Wingdings" pitchFamily="2" charset="2"/>
              <a:buNone/>
            </a:pPr>
            <a:r>
              <a:rPr lang="en-US" altLang="ko-KR" sz="1400" dirty="0" err="1" smtClean="0">
                <a:latin typeface="Lucida Console" pitchFamily="49" charset="0"/>
              </a:rPr>
              <a:t>bubble_sort</a:t>
            </a:r>
            <a:r>
              <a:rPr lang="en-US" altLang="ko-KR" sz="1400" dirty="0" smtClean="0">
                <a:latin typeface="Lucida Console" pitchFamily="49" charset="0"/>
              </a:rPr>
              <a:t>(</a:t>
            </a:r>
            <a:r>
              <a:rPr lang="en-US" altLang="ko-KR" sz="1400" dirty="0" err="1" smtClean="0">
                <a:latin typeface="Lucida Console" pitchFamily="49" charset="0"/>
              </a:rPr>
              <a:t>int</a:t>
            </a:r>
            <a:r>
              <a:rPr lang="en-US" altLang="ko-KR" sz="1400" dirty="0" smtClean="0">
                <a:latin typeface="Lucida Console" pitchFamily="49" charset="0"/>
              </a:rPr>
              <a:t> a[ ], </a:t>
            </a:r>
            <a:r>
              <a:rPr lang="en-US" altLang="ko-KR" sz="1400" dirty="0" err="1" smtClean="0">
                <a:latin typeface="Lucida Console" pitchFamily="49" charset="0"/>
              </a:rPr>
              <a:t>int</a:t>
            </a:r>
            <a:r>
              <a:rPr lang="en-US" altLang="ko-KR" sz="1400" dirty="0" smtClean="0">
                <a:latin typeface="Lucida Console" pitchFamily="49" charset="0"/>
              </a:rPr>
              <a:t> n)</a:t>
            </a:r>
          </a:p>
          <a:p>
            <a:pPr eaLnBrk="1" hangingPunct="1">
              <a:spcBef>
                <a:spcPct val="30000"/>
              </a:spcBef>
              <a:buFont typeface="Wingdings" pitchFamily="2" charset="2"/>
              <a:buNone/>
            </a:pPr>
            <a:r>
              <a:rPr lang="en-US" altLang="ko-KR" sz="1400" dirty="0" smtClean="0">
                <a:latin typeface="Lucida Console" pitchFamily="49" charset="0"/>
              </a:rPr>
              <a:t>{</a:t>
            </a:r>
          </a:p>
          <a:p>
            <a:pPr eaLnBrk="1" hangingPunct="1">
              <a:spcBef>
                <a:spcPct val="30000"/>
              </a:spcBef>
              <a:buFont typeface="Wingdings" pitchFamily="2" charset="2"/>
              <a:buNone/>
            </a:pPr>
            <a:r>
              <a:rPr lang="en-US" altLang="ko-KR" sz="1400" dirty="0" smtClean="0">
                <a:latin typeface="Lucida Console" pitchFamily="49" charset="0"/>
              </a:rPr>
              <a:t>    </a:t>
            </a:r>
            <a:r>
              <a:rPr lang="en-US" altLang="ko-KR" sz="1400" dirty="0" err="1" smtClean="0">
                <a:latin typeface="Lucida Console" pitchFamily="49" charset="0"/>
              </a:rPr>
              <a:t>int</a:t>
            </a:r>
            <a:r>
              <a:rPr lang="en-US" altLang="ko-KR" sz="1400" dirty="0" smtClean="0">
                <a:latin typeface="Lucida Console" pitchFamily="49" charset="0"/>
              </a:rPr>
              <a:t> </a:t>
            </a:r>
            <a:r>
              <a:rPr lang="en-US" altLang="ko-KR" sz="1400" dirty="0" err="1" smtClean="0">
                <a:latin typeface="Lucida Console" pitchFamily="49" charset="0"/>
              </a:rPr>
              <a:t>i</a:t>
            </a:r>
            <a:r>
              <a:rPr lang="en-US" altLang="ko-KR" sz="1400" dirty="0" smtClean="0">
                <a:latin typeface="Lucida Console" pitchFamily="49" charset="0"/>
              </a:rPr>
              <a:t>, j;</a:t>
            </a:r>
          </a:p>
          <a:p>
            <a:pPr eaLnBrk="1" hangingPunct="1">
              <a:spcBef>
                <a:spcPct val="30000"/>
              </a:spcBef>
              <a:buFont typeface="Wingdings" pitchFamily="2" charset="2"/>
              <a:buNone/>
            </a:pPr>
            <a:r>
              <a:rPr lang="en-US" altLang="ko-KR" sz="1400" dirty="0" smtClean="0">
                <a:latin typeface="Lucida Console" pitchFamily="49" charset="0"/>
              </a:rPr>
              <a:t>    </a:t>
            </a:r>
            <a:r>
              <a:rPr lang="en-US" altLang="ko-KR" sz="1400" dirty="0" err="1" smtClean="0">
                <a:latin typeface="Lucida Console" pitchFamily="49" charset="0"/>
              </a:rPr>
              <a:t>int</a:t>
            </a:r>
            <a:r>
              <a:rPr lang="en-US" altLang="ko-KR" sz="1400" dirty="0" smtClean="0">
                <a:latin typeface="Lucida Console" pitchFamily="49" charset="0"/>
              </a:rPr>
              <a:t> temp;</a:t>
            </a:r>
          </a:p>
          <a:p>
            <a:pPr eaLnBrk="1" hangingPunct="1">
              <a:spcBef>
                <a:spcPct val="30000"/>
              </a:spcBef>
              <a:buFont typeface="Wingdings" pitchFamily="2" charset="2"/>
              <a:buNone/>
            </a:pPr>
            <a:r>
              <a:rPr lang="en-US" altLang="ko-KR" sz="1400" dirty="0" smtClean="0">
                <a:latin typeface="Lucida Console" pitchFamily="49" charset="0"/>
              </a:rPr>
              <a:t>    for( </a:t>
            </a:r>
            <a:r>
              <a:rPr lang="en-US" altLang="ko-KR" sz="1400" dirty="0" err="1" smtClean="0">
                <a:latin typeface="Lucida Console" pitchFamily="49" charset="0"/>
              </a:rPr>
              <a:t>i</a:t>
            </a:r>
            <a:r>
              <a:rPr lang="en-US" altLang="ko-KR" sz="1400" dirty="0" smtClean="0">
                <a:latin typeface="Lucida Console" pitchFamily="49" charset="0"/>
              </a:rPr>
              <a:t>=0 ; </a:t>
            </a:r>
            <a:r>
              <a:rPr lang="en-US" altLang="ko-KR" sz="1400" dirty="0" err="1" smtClean="0">
                <a:latin typeface="Lucida Console" pitchFamily="49" charset="0"/>
              </a:rPr>
              <a:t>i</a:t>
            </a:r>
            <a:r>
              <a:rPr lang="en-US" altLang="ko-KR" sz="1400" dirty="0" smtClean="0">
                <a:latin typeface="Lucida Console" pitchFamily="49" charset="0"/>
              </a:rPr>
              <a:t> &lt; n-1 ; </a:t>
            </a:r>
            <a:r>
              <a:rPr lang="en-US" altLang="ko-KR" sz="1400" dirty="0" err="1" smtClean="0">
                <a:latin typeface="Lucida Console" pitchFamily="49" charset="0"/>
              </a:rPr>
              <a:t>i</a:t>
            </a:r>
            <a:r>
              <a:rPr lang="en-US" altLang="ko-KR" sz="1400" dirty="0" smtClean="0">
                <a:latin typeface="Lucida Console" pitchFamily="49" charset="0"/>
              </a:rPr>
              <a:t>++ ) {</a:t>
            </a:r>
          </a:p>
          <a:p>
            <a:pPr eaLnBrk="1" hangingPunct="1">
              <a:spcBef>
                <a:spcPct val="30000"/>
              </a:spcBef>
              <a:buFont typeface="Wingdings" pitchFamily="2" charset="2"/>
              <a:buNone/>
            </a:pPr>
            <a:r>
              <a:rPr lang="en-US" altLang="ko-KR" sz="1400" dirty="0" smtClean="0">
                <a:latin typeface="Lucida Console" pitchFamily="49" charset="0"/>
              </a:rPr>
              <a:t>        for( j=0; j &lt; n-i-1; j++ ){</a:t>
            </a:r>
          </a:p>
          <a:p>
            <a:pPr eaLnBrk="1" hangingPunct="1">
              <a:spcBef>
                <a:spcPct val="30000"/>
              </a:spcBef>
              <a:buFont typeface="Wingdings" pitchFamily="2" charset="2"/>
              <a:buNone/>
            </a:pPr>
            <a:r>
              <a:rPr lang="en-US" altLang="ko-KR" sz="1400" dirty="0" smtClean="0">
                <a:latin typeface="Lucida Console" pitchFamily="49" charset="0"/>
              </a:rPr>
              <a:t>            if( a[j] &gt; a[j+1] ) {</a:t>
            </a:r>
          </a:p>
          <a:p>
            <a:pPr eaLnBrk="1" hangingPunct="1">
              <a:spcBef>
                <a:spcPct val="30000"/>
              </a:spcBef>
              <a:buFont typeface="Wingdings" pitchFamily="2" charset="2"/>
              <a:buNone/>
            </a:pPr>
            <a:r>
              <a:rPr lang="en-US" altLang="ko-KR" sz="1400" dirty="0" smtClean="0">
                <a:latin typeface="Lucida Console" pitchFamily="49" charset="0"/>
              </a:rPr>
              <a:t>                temp = a[j];</a:t>
            </a:r>
          </a:p>
          <a:p>
            <a:pPr eaLnBrk="1" hangingPunct="1">
              <a:spcBef>
                <a:spcPct val="30000"/>
              </a:spcBef>
              <a:buFont typeface="Wingdings" pitchFamily="2" charset="2"/>
              <a:buNone/>
            </a:pPr>
            <a:r>
              <a:rPr lang="en-US" altLang="ko-KR" sz="1400" dirty="0" smtClean="0">
                <a:latin typeface="Lucida Console" pitchFamily="49" charset="0"/>
              </a:rPr>
              <a:t>                a[j] = a[j+1];</a:t>
            </a:r>
          </a:p>
          <a:p>
            <a:pPr eaLnBrk="1" hangingPunct="1">
              <a:spcBef>
                <a:spcPct val="30000"/>
              </a:spcBef>
              <a:buFont typeface="Wingdings" pitchFamily="2" charset="2"/>
              <a:buNone/>
            </a:pPr>
            <a:r>
              <a:rPr lang="en-US" altLang="ko-KR" sz="1400" smtClean="0">
                <a:latin typeface="Lucida Console" pitchFamily="49" charset="0"/>
              </a:rPr>
              <a:t>                a[j+1] </a:t>
            </a:r>
            <a:r>
              <a:rPr lang="en-US" altLang="ko-KR" sz="1400" dirty="0" smtClean="0">
                <a:latin typeface="Lucida Console" pitchFamily="49" charset="0"/>
              </a:rPr>
              <a:t>= temp;</a:t>
            </a:r>
          </a:p>
          <a:p>
            <a:pPr eaLnBrk="1" hangingPunct="1">
              <a:spcBef>
                <a:spcPct val="30000"/>
              </a:spcBef>
              <a:buFont typeface="Wingdings" pitchFamily="2" charset="2"/>
              <a:buNone/>
            </a:pPr>
            <a:r>
              <a:rPr lang="en-US" altLang="ko-KR" sz="1400" dirty="0" smtClean="0">
                <a:latin typeface="Lucida Console" pitchFamily="49" charset="0"/>
              </a:rPr>
              <a:t>            }</a:t>
            </a:r>
          </a:p>
          <a:p>
            <a:pPr eaLnBrk="1" hangingPunct="1">
              <a:spcBef>
                <a:spcPct val="30000"/>
              </a:spcBef>
              <a:buFont typeface="Wingdings" pitchFamily="2" charset="2"/>
              <a:buNone/>
            </a:pPr>
            <a:r>
              <a:rPr lang="en-US" altLang="ko-KR" sz="1400" dirty="0" smtClean="0">
                <a:latin typeface="Lucida Console" pitchFamily="49" charset="0"/>
              </a:rPr>
              <a:t>        }</a:t>
            </a:r>
          </a:p>
          <a:p>
            <a:pPr eaLnBrk="1" hangingPunct="1">
              <a:spcBef>
                <a:spcPct val="30000"/>
              </a:spcBef>
              <a:buFont typeface="Wingdings" pitchFamily="2" charset="2"/>
              <a:buNone/>
            </a:pPr>
            <a:r>
              <a:rPr lang="en-US" altLang="ko-KR" sz="1400" dirty="0" smtClean="0">
                <a:latin typeface="Lucida Console" pitchFamily="49" charset="0"/>
              </a:rPr>
              <a:t>    }</a:t>
            </a:r>
          </a:p>
          <a:p>
            <a:pPr eaLnBrk="1" hangingPunct="1">
              <a:spcBef>
                <a:spcPct val="30000"/>
              </a:spcBef>
              <a:buFont typeface="Wingdings" pitchFamily="2" charset="2"/>
              <a:buNone/>
            </a:pPr>
            <a:r>
              <a:rPr lang="en-US" altLang="ko-KR" sz="1400" dirty="0" smtClean="0">
                <a:latin typeface="Lucida Console" pitchFamily="49" charset="0"/>
              </a:rPr>
              <a:t>}</a:t>
            </a:r>
          </a:p>
        </p:txBody>
      </p:sp>
      <p:sp>
        <p:nvSpPr>
          <p:cNvPr id="13317" name="Text Box 6"/>
          <p:cNvSpPr txBox="1">
            <a:spLocks noChangeArrowheads="1"/>
          </p:cNvSpPr>
          <p:nvPr/>
        </p:nvSpPr>
        <p:spPr bwMode="auto">
          <a:xfrm>
            <a:off x="5060526" y="1725613"/>
            <a:ext cx="1696298" cy="64633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en-US" altLang="ko-KR" sz="1800" dirty="0">
                <a:solidFill>
                  <a:srgbClr val="0000FF"/>
                </a:solidFill>
                <a:latin typeface="Comic Sans MS" pitchFamily="66" charset="0"/>
              </a:rPr>
              <a:t>Best case ?</a:t>
            </a:r>
          </a:p>
          <a:p>
            <a:r>
              <a:rPr lang="en-US" altLang="ko-KR" sz="1800" dirty="0">
                <a:solidFill>
                  <a:srgbClr val="FF0000"/>
                </a:solidFill>
                <a:latin typeface="Comic Sans MS" pitchFamily="66" charset="0"/>
              </a:rPr>
              <a:t>Worst case ?</a:t>
            </a:r>
          </a:p>
        </p:txBody>
      </p:sp>
    </p:spTree>
    <p:extLst>
      <p:ext uri="{BB962C8B-B14F-4D97-AF65-F5344CB8AC3E}">
        <p14:creationId xmlns:p14="http://schemas.microsoft.com/office/powerpoint/2010/main" val="3371058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3"/>
          <p:cNvSpPr>
            <a:spLocks noGrp="1"/>
          </p:cNvSpPr>
          <p:nvPr>
            <p:ph type="sldNum" sz="quarter" idx="10"/>
          </p:nvPr>
        </p:nvSpPr>
        <p:spPr>
          <a:noFill/>
        </p:spPr>
        <p:txBody>
          <a:bodyPr/>
          <a:lstStyle/>
          <a:p>
            <a:fld id="{DFDDC3D7-0F72-4551-BD8E-79554B4A4C54}" type="slidenum">
              <a:rPr lang="en-US" altLang="ko-KR"/>
              <a:pPr/>
              <a:t>17</a:t>
            </a:fld>
            <a:endParaRPr lang="en-US" altLang="ko-KR"/>
          </a:p>
        </p:txBody>
      </p:sp>
      <p:sp>
        <p:nvSpPr>
          <p:cNvPr id="3075" name="Rectangle 2"/>
          <p:cNvSpPr>
            <a:spLocks noGrp="1" noChangeArrowheads="1"/>
          </p:cNvSpPr>
          <p:nvPr>
            <p:ph type="title"/>
          </p:nvPr>
        </p:nvSpPr>
        <p:spPr>
          <a:xfrm>
            <a:off x="428596" y="285728"/>
            <a:ext cx="8229600" cy="622992"/>
          </a:xfrm>
        </p:spPr>
        <p:txBody>
          <a:bodyPr/>
          <a:lstStyle/>
          <a:p>
            <a:pPr eaLnBrk="1" hangingPunct="1"/>
            <a:r>
              <a:rPr lang="en-US" altLang="ko-KR" b="1" dirty="0" smtClean="0">
                <a:hlinkClick r:id="rId3"/>
              </a:rPr>
              <a:t>Shell Sort</a:t>
            </a:r>
            <a:endParaRPr lang="en-US" altLang="ko-KR" b="1" dirty="0" smtClean="0"/>
          </a:p>
        </p:txBody>
      </p:sp>
      <mc:AlternateContent xmlns:mc="http://schemas.openxmlformats.org/markup-compatibility/2006" xmlns:a14="http://schemas.microsoft.com/office/drawing/2010/main">
        <mc:Choice Requires="a14">
          <p:sp>
            <p:nvSpPr>
              <p:cNvPr id="3076" name="Rectangle 3"/>
              <p:cNvSpPr>
                <a:spLocks noGrp="1" noChangeArrowheads="1"/>
              </p:cNvSpPr>
              <p:nvPr>
                <p:ph type="body" idx="1"/>
              </p:nvPr>
            </p:nvSpPr>
            <p:spPr>
              <a:xfrm>
                <a:off x="457200" y="1124744"/>
                <a:ext cx="8507288" cy="2592288"/>
              </a:xfrm>
            </p:spPr>
            <p:txBody>
              <a:bodyPr/>
              <a:lstStyle/>
              <a:p>
                <a:pPr>
                  <a:lnSpc>
                    <a:spcPct val="90000"/>
                  </a:lnSpc>
                  <a:spcBef>
                    <a:spcPct val="50000"/>
                  </a:spcBef>
                  <a:tabLst>
                    <a:tab pos="2767013" algn="l"/>
                  </a:tabLst>
                </a:pPr>
                <a:r>
                  <a:rPr lang="en-US" altLang="ko-KR" sz="2200" b="1" dirty="0" smtClean="0">
                    <a:latin typeface="Garamond" pitchFamily="18" charset="0"/>
                  </a:rPr>
                  <a:t>Diminishing increment sort</a:t>
                </a:r>
              </a:p>
              <a:p>
                <a:pPr lvl="1">
                  <a:lnSpc>
                    <a:spcPct val="90000"/>
                  </a:lnSpc>
                  <a:spcBef>
                    <a:spcPct val="50000"/>
                  </a:spcBef>
                  <a:tabLst>
                    <a:tab pos="2767013" algn="l"/>
                  </a:tabLst>
                </a:pPr>
                <a14:m>
                  <m:oMath xmlns:m="http://schemas.openxmlformats.org/officeDocument/2006/math">
                    <m:r>
                      <a:rPr lang="en-US" altLang="ko-KR" sz="2000" b="1" i="1" dirty="0" smtClean="0">
                        <a:latin typeface="Cambria Math"/>
                      </a:rPr>
                      <m:t>𝒉</m:t>
                    </m:r>
                    <m:r>
                      <a:rPr lang="en-US" altLang="ko-KR" sz="2000" b="1" i="1" baseline="-25000" dirty="0" smtClean="0">
                        <a:latin typeface="Cambria Math"/>
                      </a:rPr>
                      <m:t>𝟏</m:t>
                    </m:r>
                  </m:oMath>
                </a14:m>
                <a:r>
                  <a:rPr lang="en-US" altLang="ko-KR" sz="2000" b="1" dirty="0">
                    <a:latin typeface="Garamond" pitchFamily="18" charset="0"/>
                  </a:rPr>
                  <a:t>, </a:t>
                </a:r>
                <a14:m>
                  <m:oMath xmlns:m="http://schemas.openxmlformats.org/officeDocument/2006/math">
                    <m:r>
                      <a:rPr lang="en-US" altLang="ko-KR" sz="2000" b="1" i="1" dirty="0" smtClean="0">
                        <a:latin typeface="Cambria Math"/>
                      </a:rPr>
                      <m:t>𝒉</m:t>
                    </m:r>
                    <m:r>
                      <a:rPr lang="en-US" altLang="ko-KR" sz="2000" b="1" i="1" baseline="-25000" dirty="0">
                        <a:latin typeface="Cambria Math"/>
                      </a:rPr>
                      <m:t>𝟐</m:t>
                    </m:r>
                  </m:oMath>
                </a14:m>
                <a:r>
                  <a:rPr lang="en-US" altLang="ko-KR" sz="2000" b="1" dirty="0">
                    <a:latin typeface="Garamond" pitchFamily="18" charset="0"/>
                  </a:rPr>
                  <a:t>, ..., </a:t>
                </a:r>
                <a14:m>
                  <m:oMath xmlns:m="http://schemas.openxmlformats.org/officeDocument/2006/math">
                    <m:r>
                      <a:rPr lang="en-US" altLang="ko-KR" sz="2000" b="1" i="1" dirty="0" smtClean="0">
                        <a:latin typeface="Cambria Math"/>
                      </a:rPr>
                      <m:t>𝒉</m:t>
                    </m:r>
                    <m:r>
                      <a:rPr lang="en-US" altLang="ko-KR" sz="2000" b="1" i="1" baseline="-25000" dirty="0" err="1">
                        <a:latin typeface="Cambria Math"/>
                      </a:rPr>
                      <m:t>𝒕</m:t>
                    </m:r>
                  </m:oMath>
                </a14:m>
                <a:r>
                  <a:rPr lang="en-US" altLang="ko-KR" sz="2000" b="1" dirty="0">
                    <a:latin typeface="Garamond" pitchFamily="18" charset="0"/>
                  </a:rPr>
                  <a:t> is called the </a:t>
                </a:r>
                <a:r>
                  <a:rPr lang="en-US" altLang="ko-KR" sz="2000" b="1" i="1" dirty="0">
                    <a:solidFill>
                      <a:srgbClr val="0000FF"/>
                    </a:solidFill>
                    <a:latin typeface="Garamond" pitchFamily="18" charset="0"/>
                  </a:rPr>
                  <a:t>increment sequence</a:t>
                </a:r>
                <a:r>
                  <a:rPr lang="en-US" altLang="ko-KR" sz="2000" b="1" dirty="0">
                    <a:latin typeface="Garamond" pitchFamily="18" charset="0"/>
                  </a:rPr>
                  <a:t>.  Any increment sequence will do as long as </a:t>
                </a:r>
                <a14:m>
                  <m:oMath xmlns:m="http://schemas.openxmlformats.org/officeDocument/2006/math">
                    <m:r>
                      <a:rPr lang="en-US" altLang="ko-KR" sz="2000" b="1" i="1" dirty="0" smtClean="0">
                        <a:latin typeface="Cambria Math"/>
                      </a:rPr>
                      <m:t>𝒉</m:t>
                    </m:r>
                    <m:r>
                      <a:rPr lang="en-US" altLang="ko-KR" sz="2000" b="1" i="1" baseline="-25000" dirty="0" smtClean="0">
                        <a:latin typeface="Cambria Math"/>
                      </a:rPr>
                      <m:t>𝟏</m:t>
                    </m:r>
                  </m:oMath>
                </a14:m>
                <a:r>
                  <a:rPr lang="en-US" altLang="ko-KR" sz="2000" b="1" i="1" baseline="-25000" dirty="0">
                    <a:latin typeface="Garamond" pitchFamily="18" charset="0"/>
                  </a:rPr>
                  <a:t> </a:t>
                </a:r>
                <a:r>
                  <a:rPr lang="en-US" altLang="ko-KR" sz="2000" b="1" i="1" baseline="-25000" dirty="0" smtClean="0">
                    <a:latin typeface="Garamond" pitchFamily="18" charset="0"/>
                  </a:rPr>
                  <a:t> </a:t>
                </a:r>
                <a:r>
                  <a:rPr lang="en-US" altLang="ko-KR" sz="2000" b="1" dirty="0" smtClean="0">
                    <a:latin typeface="Garamond" pitchFamily="18" charset="0"/>
                  </a:rPr>
                  <a:t>is </a:t>
                </a:r>
                <a:r>
                  <a:rPr lang="en-US" altLang="ko-KR" sz="2000" b="1" dirty="0">
                    <a:latin typeface="Garamond" pitchFamily="18" charset="0"/>
                  </a:rPr>
                  <a:t>1.</a:t>
                </a:r>
              </a:p>
              <a:p>
                <a:pPr>
                  <a:lnSpc>
                    <a:spcPct val="90000"/>
                  </a:lnSpc>
                  <a:spcBef>
                    <a:spcPct val="50000"/>
                  </a:spcBef>
                  <a:tabLst>
                    <a:tab pos="2767013" algn="l"/>
                  </a:tabLst>
                </a:pPr>
                <a:r>
                  <a:rPr lang="en-US" altLang="ko-KR" sz="2200" b="1" dirty="0">
                    <a:latin typeface="Garamond" pitchFamily="18" charset="0"/>
                  </a:rPr>
                  <a:t>For each phase with increment </a:t>
                </a:r>
                <a14:m>
                  <m:oMath xmlns:m="http://schemas.openxmlformats.org/officeDocument/2006/math">
                    <m:r>
                      <a:rPr lang="en-US" altLang="ko-KR" sz="2200" b="1" i="1" dirty="0" smtClean="0">
                        <a:latin typeface="Cambria Math"/>
                      </a:rPr>
                      <m:t>𝒉</m:t>
                    </m:r>
                    <m:r>
                      <a:rPr lang="en-US" altLang="ko-KR" sz="2200" b="1" i="1" baseline="-25000" dirty="0" err="1">
                        <a:latin typeface="Cambria Math"/>
                      </a:rPr>
                      <m:t>𝒌</m:t>
                    </m:r>
                  </m:oMath>
                </a14:m>
                <a:r>
                  <a:rPr lang="en-US" altLang="ko-KR" sz="2200" b="1" dirty="0">
                    <a:latin typeface="Garamond" pitchFamily="18" charset="0"/>
                    <a:sym typeface="Wingdings" pitchFamily="2" charset="2"/>
                  </a:rPr>
                  <a:t>, A[</a:t>
                </a:r>
                <a14:m>
                  <m:oMath xmlns:m="http://schemas.openxmlformats.org/officeDocument/2006/math">
                    <m:r>
                      <a:rPr lang="en-US" altLang="ko-KR" sz="2200" b="1" i="1" dirty="0" smtClean="0">
                        <a:latin typeface="Cambria Math"/>
                        <a:sym typeface="Wingdings" pitchFamily="2" charset="2"/>
                      </a:rPr>
                      <m:t>𝒊</m:t>
                    </m:r>
                  </m:oMath>
                </a14:m>
                <a:r>
                  <a:rPr lang="en-US" altLang="ko-KR" sz="2200" b="1" dirty="0">
                    <a:latin typeface="Garamond" pitchFamily="18" charset="0"/>
                    <a:sym typeface="Wingdings" pitchFamily="2" charset="2"/>
                  </a:rPr>
                  <a:t>] </a:t>
                </a:r>
                <a:r>
                  <a:rPr lang="en-US" altLang="ko-KR" sz="2200" b="1" dirty="0">
                    <a:latin typeface="Garamond" pitchFamily="18" charset="0"/>
                    <a:sym typeface="Symbol" pitchFamily="18" charset="2"/>
                  </a:rPr>
                  <a:t></a:t>
                </a:r>
                <a:r>
                  <a:rPr lang="en-US" altLang="ko-KR" sz="2200" b="1" dirty="0">
                    <a:latin typeface="Garamond" pitchFamily="18" charset="0"/>
                    <a:sym typeface="Wingdings" pitchFamily="2" charset="2"/>
                  </a:rPr>
                  <a:t> A[</a:t>
                </a:r>
                <a14:m>
                  <m:oMath xmlns:m="http://schemas.openxmlformats.org/officeDocument/2006/math">
                    <m:r>
                      <a:rPr lang="en-US" altLang="ko-KR" sz="2200" b="1" i="1" dirty="0" smtClean="0">
                        <a:latin typeface="Cambria Math"/>
                        <a:sym typeface="Wingdings" pitchFamily="2" charset="2"/>
                      </a:rPr>
                      <m:t>𝒊</m:t>
                    </m:r>
                  </m:oMath>
                </a14:m>
                <a:r>
                  <a:rPr lang="en-US" altLang="ko-KR" sz="2200" b="1" i="1" dirty="0">
                    <a:latin typeface="Garamond" pitchFamily="18" charset="0"/>
                    <a:sym typeface="Wingdings" pitchFamily="2" charset="2"/>
                  </a:rPr>
                  <a:t> </a:t>
                </a:r>
                <a:r>
                  <a:rPr lang="en-US" altLang="ko-KR" sz="2200" b="1" dirty="0">
                    <a:latin typeface="Garamond" pitchFamily="18" charset="0"/>
                    <a:sym typeface="Wingdings" pitchFamily="2" charset="2"/>
                  </a:rPr>
                  <a:t>+</a:t>
                </a:r>
                <a:r>
                  <a:rPr lang="en-US" altLang="ko-KR" sz="2200" b="1" dirty="0">
                    <a:latin typeface="Garamond" pitchFamily="18" charset="0"/>
                  </a:rPr>
                  <a:t> </a:t>
                </a:r>
                <a14:m>
                  <m:oMath xmlns:m="http://schemas.openxmlformats.org/officeDocument/2006/math">
                    <m:r>
                      <a:rPr lang="en-US" altLang="ko-KR" sz="2200" b="1" i="1" dirty="0" smtClean="0">
                        <a:latin typeface="Cambria Math"/>
                      </a:rPr>
                      <m:t>𝒉</m:t>
                    </m:r>
                    <m:r>
                      <a:rPr lang="en-US" altLang="ko-KR" sz="2200" b="1" i="1" baseline="-25000" dirty="0" err="1">
                        <a:latin typeface="Cambria Math"/>
                      </a:rPr>
                      <m:t>𝒌</m:t>
                    </m:r>
                  </m:oMath>
                </a14:m>
                <a:r>
                  <a:rPr lang="en-US" altLang="ko-KR" sz="2200" b="1" dirty="0">
                    <a:latin typeface="Garamond" pitchFamily="18" charset="0"/>
                    <a:sym typeface="Wingdings" pitchFamily="2" charset="2"/>
                  </a:rPr>
                  <a:t>]; all elements </a:t>
                </a:r>
                <a14:m>
                  <m:oMath xmlns:m="http://schemas.openxmlformats.org/officeDocument/2006/math">
                    <m:r>
                      <a:rPr lang="en-US" altLang="ko-KR" sz="2200" b="1" i="1" dirty="0" smtClean="0">
                        <a:latin typeface="Cambria Math"/>
                      </a:rPr>
                      <m:t>𝒉</m:t>
                    </m:r>
                    <m:r>
                      <a:rPr lang="en-US" altLang="ko-KR" sz="2200" b="1" i="1" baseline="-25000" dirty="0" err="1">
                        <a:latin typeface="Cambria Math"/>
                      </a:rPr>
                      <m:t>𝒌</m:t>
                    </m:r>
                    <m:r>
                      <a:rPr lang="en-US" altLang="ko-KR" sz="2200" b="1" i="1" dirty="0">
                        <a:latin typeface="Cambria Math"/>
                        <a:sym typeface="Wingdings" pitchFamily="2" charset="2"/>
                      </a:rPr>
                      <m:t> </m:t>
                    </m:r>
                  </m:oMath>
                </a14:m>
                <a:r>
                  <a:rPr lang="en-US" altLang="ko-KR" sz="2200" b="1" dirty="0">
                    <a:latin typeface="Garamond" pitchFamily="18" charset="0"/>
                    <a:sym typeface="Wingdings" pitchFamily="2" charset="2"/>
                  </a:rPr>
                  <a:t>apart are sorted; the file is </a:t>
                </a:r>
                <a14:m>
                  <m:oMath xmlns:m="http://schemas.openxmlformats.org/officeDocument/2006/math">
                    <m:r>
                      <a:rPr lang="en-US" altLang="ko-KR" sz="2200" b="1" i="1" dirty="0" smtClean="0">
                        <a:latin typeface="Cambria Math"/>
                      </a:rPr>
                      <m:t>𝒉</m:t>
                    </m:r>
                    <m:r>
                      <a:rPr lang="en-US" altLang="ko-KR" sz="2200" b="1" i="1" baseline="-25000" dirty="0" err="1">
                        <a:latin typeface="Cambria Math"/>
                      </a:rPr>
                      <m:t>𝒌</m:t>
                    </m:r>
                  </m:oMath>
                </a14:m>
                <a:r>
                  <a:rPr lang="en-US" altLang="ko-KR" sz="2200" b="1" dirty="0">
                    <a:latin typeface="Garamond" pitchFamily="18" charset="0"/>
                    <a:sym typeface="Wingdings" pitchFamily="2" charset="2"/>
                  </a:rPr>
                  <a:t>-sorted.</a:t>
                </a:r>
              </a:p>
              <a:p>
                <a:pPr>
                  <a:lnSpc>
                    <a:spcPct val="90000"/>
                  </a:lnSpc>
                  <a:spcBef>
                    <a:spcPct val="50000"/>
                  </a:spcBef>
                  <a:tabLst>
                    <a:tab pos="2767013" algn="l"/>
                  </a:tabLst>
                </a:pPr>
                <a:r>
                  <a:rPr lang="en-US" altLang="ko-KR" sz="2200" b="1" dirty="0">
                    <a:latin typeface="Garamond" pitchFamily="18" charset="0"/>
                  </a:rPr>
                  <a:t>If </a:t>
                </a:r>
                <a14:m>
                  <m:oMath xmlns:m="http://schemas.openxmlformats.org/officeDocument/2006/math">
                    <m:r>
                      <a:rPr lang="en-US" altLang="ko-KR" sz="2200" b="1" i="1" dirty="0" smtClean="0">
                        <a:latin typeface="Cambria Math"/>
                      </a:rPr>
                      <m:t>𝒉</m:t>
                    </m:r>
                    <m:r>
                      <a:rPr lang="en-US" altLang="ko-KR" sz="2200" b="1" i="1" baseline="-25000" dirty="0" err="1">
                        <a:latin typeface="Cambria Math"/>
                      </a:rPr>
                      <m:t>𝒌</m:t>
                    </m:r>
                  </m:oMath>
                </a14:m>
                <a:r>
                  <a:rPr lang="en-US" altLang="ko-KR" sz="2200" b="1" dirty="0">
                    <a:latin typeface="Garamond" pitchFamily="18" charset="0"/>
                    <a:sym typeface="Wingdings" pitchFamily="2" charset="2"/>
                  </a:rPr>
                  <a:t>-sorted </a:t>
                </a:r>
                <a:r>
                  <a:rPr lang="ko-KR" altLang="en-US" sz="2200" b="1" dirty="0">
                    <a:latin typeface="Garamond" pitchFamily="18" charset="0"/>
                    <a:sym typeface="Wingdings" pitchFamily="2" charset="2"/>
                  </a:rPr>
                  <a:t> </a:t>
                </a:r>
                <a:r>
                  <a:rPr lang="en-US" altLang="ko-KR" sz="2200" b="1" dirty="0">
                    <a:latin typeface="Garamond" pitchFamily="18" charset="0"/>
                    <a:sym typeface="Wingdings" pitchFamily="2" charset="2"/>
                  </a:rPr>
                  <a:t>file is </a:t>
                </a:r>
                <a14:m>
                  <m:oMath xmlns:m="http://schemas.openxmlformats.org/officeDocument/2006/math">
                    <m:r>
                      <a:rPr lang="en-US" altLang="ko-KR" sz="2200" b="1" i="1" dirty="0" smtClean="0">
                        <a:latin typeface="Cambria Math"/>
                      </a:rPr>
                      <m:t>𝒉</m:t>
                    </m:r>
                    <m:r>
                      <a:rPr lang="en-US" altLang="ko-KR" sz="2200" b="1" i="1" baseline="-25000" dirty="0">
                        <a:latin typeface="Cambria Math"/>
                      </a:rPr>
                      <m:t>𝒌</m:t>
                    </m:r>
                  </m:oMath>
                </a14:m>
                <a:r>
                  <a:rPr lang="en-US" altLang="ko-KR" sz="2200" b="1" baseline="-25000" dirty="0" smtClean="0">
                    <a:latin typeface="Garamond" pitchFamily="18" charset="0"/>
                    <a:sym typeface="Wingdings" pitchFamily="2" charset="2"/>
                  </a:rPr>
                  <a:t>-1</a:t>
                </a:r>
                <a:r>
                  <a:rPr lang="en-US" altLang="ko-KR" sz="2200" b="1" dirty="0" smtClean="0">
                    <a:latin typeface="Garamond" pitchFamily="18" charset="0"/>
                    <a:sym typeface="Wingdings" pitchFamily="2" charset="2"/>
                  </a:rPr>
                  <a:t>-sorted</a:t>
                </a:r>
                <a:r>
                  <a:rPr lang="en-US" altLang="ko-KR" sz="2200" b="1" dirty="0">
                    <a:latin typeface="Garamond" pitchFamily="18" charset="0"/>
                    <a:sym typeface="Wingdings" pitchFamily="2" charset="2"/>
                  </a:rPr>
                  <a:t>, it remains </a:t>
                </a:r>
                <a14:m>
                  <m:oMath xmlns:m="http://schemas.openxmlformats.org/officeDocument/2006/math">
                    <m:r>
                      <a:rPr lang="en-US" altLang="ko-KR" sz="2200" b="1" i="1" dirty="0" smtClean="0">
                        <a:latin typeface="Cambria Math"/>
                      </a:rPr>
                      <m:t>𝒉</m:t>
                    </m:r>
                    <m:r>
                      <a:rPr lang="en-US" altLang="ko-KR" sz="2200" b="1" i="1" baseline="-25000" dirty="0" err="1">
                        <a:latin typeface="Cambria Math"/>
                      </a:rPr>
                      <m:t>𝒌</m:t>
                    </m:r>
                  </m:oMath>
                </a14:m>
                <a:r>
                  <a:rPr lang="en-US" altLang="ko-KR" sz="2200" b="1" dirty="0">
                    <a:latin typeface="Garamond" pitchFamily="18" charset="0"/>
                    <a:sym typeface="Wingdings" pitchFamily="2" charset="2"/>
                  </a:rPr>
                  <a:t>-sorted</a:t>
                </a:r>
                <a:r>
                  <a:rPr lang="en-US" altLang="ko-KR" sz="2200" b="1" dirty="0" smtClean="0">
                    <a:latin typeface="+mn-ea"/>
                    <a:sym typeface="Wingdings" pitchFamily="2" charset="2"/>
                  </a:rPr>
                  <a:t>.</a:t>
                </a:r>
                <a:endParaRPr lang="en-US" altLang="ko-KR" sz="2200" b="1" dirty="0">
                  <a:latin typeface="+mn-ea"/>
                  <a:sym typeface="Wingdings" pitchFamily="2" charset="2"/>
                </a:endParaRPr>
              </a:p>
            </p:txBody>
          </p:sp>
        </mc:Choice>
        <mc:Fallback xmlns="">
          <p:sp>
            <p:nvSpPr>
              <p:cNvPr id="3076" name="Rectangle 3"/>
              <p:cNvSpPr>
                <a:spLocks noGrp="1" noRot="1" noChangeAspect="1" noMove="1" noResize="1" noEditPoints="1" noAdjustHandles="1" noChangeArrowheads="1" noChangeShapeType="1" noTextEdit="1"/>
              </p:cNvSpPr>
              <p:nvPr>
                <p:ph type="body" idx="1"/>
              </p:nvPr>
            </p:nvSpPr>
            <p:spPr>
              <a:xfrm>
                <a:off x="457200" y="1124744"/>
                <a:ext cx="8507288" cy="2592288"/>
              </a:xfrm>
              <a:blipFill rotWithShape="1">
                <a:blip r:embed="rId4"/>
                <a:stretch>
                  <a:fillRect l="-788" t="-2588"/>
                </a:stretch>
              </a:blipFill>
            </p:spPr>
            <p:txBody>
              <a:bodyPr/>
              <a:lstStyle/>
              <a:p>
                <a:r>
                  <a:rPr lang="ko-KR" altLang="en-US">
                    <a:noFill/>
                  </a:rPr>
                  <a:t> </a:t>
                </a:r>
              </a:p>
            </p:txBody>
          </p:sp>
        </mc:Fallback>
      </mc:AlternateContent>
      <p:sp>
        <p:nvSpPr>
          <p:cNvPr id="5" name="Rectangle 6"/>
          <p:cNvSpPr>
            <a:spLocks noChangeArrowheads="1"/>
          </p:cNvSpPr>
          <p:nvPr/>
        </p:nvSpPr>
        <p:spPr bwMode="auto">
          <a:xfrm>
            <a:off x="985838" y="4575522"/>
            <a:ext cx="7172325" cy="1300162"/>
          </a:xfrm>
          <a:prstGeom prst="rect">
            <a:avLst/>
          </a:prstGeom>
          <a:noFill/>
          <a:ln w="9525">
            <a:solidFill>
              <a:schemeClr val="tx1"/>
            </a:solidFill>
            <a:miter lim="800000"/>
            <a:headEnd/>
            <a:tailEnd/>
          </a:ln>
        </p:spPr>
        <p:txBody>
          <a:bodyPr wrap="none" anchor="ctr"/>
          <a:lstStyle/>
          <a:p>
            <a:pPr>
              <a:tabLst>
                <a:tab pos="1146175" algn="l"/>
              </a:tabLst>
            </a:pPr>
            <a:r>
              <a:rPr lang="en-US" altLang="ko-KR" sz="1600" dirty="0">
                <a:latin typeface="Times New Roman" pitchFamily="18" charset="0"/>
              </a:rPr>
              <a:t>  Original	81     94     11     96     12     35     17     95     28     58     41     75     </a:t>
            </a:r>
            <a:r>
              <a:rPr lang="en-US" altLang="ko-KR" sz="1600" dirty="0" smtClean="0">
                <a:latin typeface="Times New Roman" pitchFamily="18" charset="0"/>
              </a:rPr>
              <a:t>15  </a:t>
            </a:r>
            <a:endParaRPr lang="en-US" altLang="ko-KR" sz="1600" dirty="0">
              <a:latin typeface="Times New Roman" pitchFamily="18" charset="0"/>
            </a:endParaRPr>
          </a:p>
          <a:p>
            <a:pPr>
              <a:tabLst>
                <a:tab pos="1146175" algn="l"/>
              </a:tabLst>
            </a:pPr>
            <a:endParaRPr lang="en-US" altLang="ko-KR" sz="800" dirty="0">
              <a:latin typeface="Times New Roman" pitchFamily="18" charset="0"/>
            </a:endParaRPr>
          </a:p>
          <a:p>
            <a:pPr>
              <a:tabLst>
                <a:tab pos="1146175" algn="l"/>
              </a:tabLst>
            </a:pPr>
            <a:r>
              <a:rPr lang="en-US" altLang="ko-KR" sz="1600" dirty="0">
                <a:latin typeface="Times New Roman" pitchFamily="18" charset="0"/>
              </a:rPr>
              <a:t>After </a:t>
            </a:r>
            <a:r>
              <a:rPr lang="en-US" altLang="ko-KR" sz="1600" dirty="0" smtClean="0">
                <a:latin typeface="Times New Roman" pitchFamily="18" charset="0"/>
              </a:rPr>
              <a:t>5-sort  </a:t>
            </a:r>
            <a:r>
              <a:rPr lang="en-US" altLang="ko-KR" sz="1600" dirty="0">
                <a:latin typeface="Times New Roman" pitchFamily="18" charset="0"/>
              </a:rPr>
              <a:t>	</a:t>
            </a:r>
            <a:r>
              <a:rPr lang="en-US" altLang="ko-KR" sz="1600" b="1" dirty="0">
                <a:solidFill>
                  <a:srgbClr val="D119AA"/>
                </a:solidFill>
                <a:latin typeface="Times New Roman" pitchFamily="18" charset="0"/>
              </a:rPr>
              <a:t>35</a:t>
            </a:r>
            <a:r>
              <a:rPr lang="en-US" altLang="ko-KR" sz="1600" b="1" dirty="0">
                <a:latin typeface="Times New Roman" pitchFamily="18" charset="0"/>
              </a:rPr>
              <a:t>     </a:t>
            </a:r>
            <a:r>
              <a:rPr lang="en-US" altLang="ko-KR" sz="1600" b="1" dirty="0">
                <a:solidFill>
                  <a:srgbClr val="1188FF"/>
                </a:solidFill>
                <a:latin typeface="Times New Roman" pitchFamily="18" charset="0"/>
              </a:rPr>
              <a:t>17</a:t>
            </a:r>
            <a:r>
              <a:rPr lang="en-US" altLang="ko-KR" sz="1600" b="1" dirty="0">
                <a:latin typeface="Times New Roman" pitchFamily="18" charset="0"/>
              </a:rPr>
              <a:t>     </a:t>
            </a:r>
            <a:r>
              <a:rPr lang="en-US" altLang="ko-KR" sz="1600" b="1" dirty="0">
                <a:solidFill>
                  <a:srgbClr val="008000"/>
                </a:solidFill>
                <a:latin typeface="Times New Roman" pitchFamily="18" charset="0"/>
              </a:rPr>
              <a:t>11</a:t>
            </a:r>
            <a:r>
              <a:rPr lang="en-US" altLang="ko-KR" sz="1600" b="1" dirty="0">
                <a:latin typeface="Times New Roman" pitchFamily="18" charset="0"/>
              </a:rPr>
              <a:t>     </a:t>
            </a:r>
            <a:r>
              <a:rPr lang="en-US" altLang="ko-KR" sz="1600" b="1" dirty="0">
                <a:solidFill>
                  <a:srgbClr val="FF9900"/>
                </a:solidFill>
                <a:latin typeface="Times New Roman" pitchFamily="18" charset="0"/>
              </a:rPr>
              <a:t>28</a:t>
            </a:r>
            <a:r>
              <a:rPr lang="en-US" altLang="ko-KR" sz="1600" b="1" dirty="0">
                <a:latin typeface="Times New Roman" pitchFamily="18" charset="0"/>
              </a:rPr>
              <a:t>     12     </a:t>
            </a:r>
            <a:r>
              <a:rPr lang="en-US" altLang="ko-KR" sz="1600" b="1" dirty="0">
                <a:solidFill>
                  <a:srgbClr val="D119AA"/>
                </a:solidFill>
                <a:latin typeface="Times New Roman" pitchFamily="18" charset="0"/>
              </a:rPr>
              <a:t>41</a:t>
            </a:r>
            <a:r>
              <a:rPr lang="en-US" altLang="ko-KR" sz="1600" b="1" dirty="0">
                <a:latin typeface="Times New Roman" pitchFamily="18" charset="0"/>
              </a:rPr>
              <a:t>     </a:t>
            </a:r>
            <a:r>
              <a:rPr lang="en-US" altLang="ko-KR" sz="1600" b="1" dirty="0">
                <a:solidFill>
                  <a:srgbClr val="1188FF"/>
                </a:solidFill>
                <a:latin typeface="Times New Roman" pitchFamily="18" charset="0"/>
              </a:rPr>
              <a:t>75</a:t>
            </a:r>
            <a:r>
              <a:rPr lang="en-US" altLang="ko-KR" sz="1600" b="1" dirty="0">
                <a:latin typeface="Times New Roman" pitchFamily="18" charset="0"/>
              </a:rPr>
              <a:t>     </a:t>
            </a:r>
            <a:r>
              <a:rPr lang="en-US" altLang="ko-KR" sz="1600" b="1" dirty="0">
                <a:solidFill>
                  <a:srgbClr val="008000"/>
                </a:solidFill>
                <a:latin typeface="Times New Roman" pitchFamily="18" charset="0"/>
              </a:rPr>
              <a:t>15</a:t>
            </a:r>
            <a:r>
              <a:rPr lang="en-US" altLang="ko-KR" sz="1600" b="1" dirty="0">
                <a:latin typeface="Times New Roman" pitchFamily="18" charset="0"/>
              </a:rPr>
              <a:t>     </a:t>
            </a:r>
            <a:r>
              <a:rPr lang="en-US" altLang="ko-KR" sz="1600" b="1" dirty="0">
                <a:solidFill>
                  <a:srgbClr val="FF9900"/>
                </a:solidFill>
                <a:latin typeface="Times New Roman" pitchFamily="18" charset="0"/>
              </a:rPr>
              <a:t>96</a:t>
            </a:r>
            <a:r>
              <a:rPr lang="en-US" altLang="ko-KR" sz="1600" b="1" dirty="0">
                <a:latin typeface="Times New Roman" pitchFamily="18" charset="0"/>
              </a:rPr>
              <a:t>     58    </a:t>
            </a:r>
            <a:r>
              <a:rPr lang="en-US" altLang="ko-KR" sz="1600" b="1" dirty="0">
                <a:solidFill>
                  <a:srgbClr val="D119AA"/>
                </a:solidFill>
                <a:latin typeface="Times New Roman" pitchFamily="18" charset="0"/>
              </a:rPr>
              <a:t> 81 </a:t>
            </a:r>
            <a:r>
              <a:rPr lang="en-US" altLang="ko-KR" sz="1600" b="1" dirty="0">
                <a:latin typeface="Times New Roman" pitchFamily="18" charset="0"/>
              </a:rPr>
              <a:t>    </a:t>
            </a:r>
            <a:r>
              <a:rPr lang="en-US" altLang="ko-KR" sz="1600" b="1" dirty="0">
                <a:solidFill>
                  <a:srgbClr val="1188FF"/>
                </a:solidFill>
                <a:latin typeface="Times New Roman" pitchFamily="18" charset="0"/>
              </a:rPr>
              <a:t>94</a:t>
            </a:r>
            <a:r>
              <a:rPr lang="en-US" altLang="ko-KR" sz="1600" b="1" dirty="0">
                <a:latin typeface="Times New Roman" pitchFamily="18" charset="0"/>
              </a:rPr>
              <a:t>     </a:t>
            </a:r>
            <a:r>
              <a:rPr lang="en-US" altLang="ko-KR" sz="1600" b="1" dirty="0" smtClean="0">
                <a:solidFill>
                  <a:srgbClr val="008000"/>
                </a:solidFill>
                <a:latin typeface="Times New Roman" pitchFamily="18" charset="0"/>
              </a:rPr>
              <a:t>95   </a:t>
            </a:r>
            <a:endParaRPr lang="en-US" altLang="ko-KR" sz="1600" b="1" dirty="0">
              <a:solidFill>
                <a:srgbClr val="008000"/>
              </a:solidFill>
              <a:latin typeface="Times New Roman" pitchFamily="18" charset="0"/>
            </a:endParaRPr>
          </a:p>
          <a:p>
            <a:pPr>
              <a:tabLst>
                <a:tab pos="1146175" algn="l"/>
              </a:tabLst>
            </a:pPr>
            <a:r>
              <a:rPr lang="en-US" altLang="ko-KR" sz="1600" dirty="0">
                <a:latin typeface="Times New Roman" pitchFamily="18" charset="0"/>
              </a:rPr>
              <a:t>After 3-sort	</a:t>
            </a:r>
            <a:r>
              <a:rPr lang="en-US" altLang="ko-KR" sz="1600" b="1" dirty="0">
                <a:solidFill>
                  <a:srgbClr val="D119AA"/>
                </a:solidFill>
                <a:latin typeface="Times New Roman" pitchFamily="18" charset="0"/>
              </a:rPr>
              <a:t>28</a:t>
            </a:r>
            <a:r>
              <a:rPr lang="en-US" altLang="ko-KR" sz="1600" b="1" dirty="0">
                <a:latin typeface="Times New Roman" pitchFamily="18" charset="0"/>
              </a:rPr>
              <a:t>     </a:t>
            </a:r>
            <a:r>
              <a:rPr lang="en-US" altLang="ko-KR" sz="1600" b="1" dirty="0">
                <a:solidFill>
                  <a:srgbClr val="1188FF"/>
                </a:solidFill>
                <a:latin typeface="Times New Roman" pitchFamily="18" charset="0"/>
              </a:rPr>
              <a:t>12</a:t>
            </a:r>
            <a:r>
              <a:rPr lang="en-US" altLang="ko-KR" sz="1600" b="1" dirty="0">
                <a:latin typeface="Times New Roman" pitchFamily="18" charset="0"/>
              </a:rPr>
              <a:t>     </a:t>
            </a:r>
            <a:r>
              <a:rPr lang="en-US" altLang="ko-KR" sz="1600" b="1" dirty="0">
                <a:solidFill>
                  <a:srgbClr val="008000"/>
                </a:solidFill>
                <a:latin typeface="Times New Roman" pitchFamily="18" charset="0"/>
              </a:rPr>
              <a:t>11</a:t>
            </a:r>
            <a:r>
              <a:rPr lang="en-US" altLang="ko-KR" sz="1600" b="1" dirty="0">
                <a:latin typeface="Times New Roman" pitchFamily="18" charset="0"/>
              </a:rPr>
              <a:t>     </a:t>
            </a:r>
            <a:r>
              <a:rPr lang="en-US" altLang="ko-KR" sz="1600" b="1" dirty="0">
                <a:solidFill>
                  <a:srgbClr val="D119AA"/>
                </a:solidFill>
                <a:latin typeface="Times New Roman" pitchFamily="18" charset="0"/>
              </a:rPr>
              <a:t>35</a:t>
            </a:r>
            <a:r>
              <a:rPr lang="en-US" altLang="ko-KR" sz="1600" b="1" dirty="0">
                <a:latin typeface="Times New Roman" pitchFamily="18" charset="0"/>
              </a:rPr>
              <a:t>     </a:t>
            </a:r>
            <a:r>
              <a:rPr lang="en-US" altLang="ko-KR" sz="1600" b="1" dirty="0">
                <a:solidFill>
                  <a:srgbClr val="1188FF"/>
                </a:solidFill>
                <a:latin typeface="Times New Roman" pitchFamily="18" charset="0"/>
              </a:rPr>
              <a:t>15</a:t>
            </a:r>
            <a:r>
              <a:rPr lang="en-US" altLang="ko-KR" sz="1600" b="1" dirty="0">
                <a:latin typeface="Times New Roman" pitchFamily="18" charset="0"/>
              </a:rPr>
              <a:t>     </a:t>
            </a:r>
            <a:r>
              <a:rPr lang="en-US" altLang="ko-KR" sz="1600" b="1" dirty="0">
                <a:solidFill>
                  <a:srgbClr val="008000"/>
                </a:solidFill>
                <a:latin typeface="Times New Roman" pitchFamily="18" charset="0"/>
              </a:rPr>
              <a:t>41</a:t>
            </a:r>
            <a:r>
              <a:rPr lang="en-US" altLang="ko-KR" sz="1600" b="1" dirty="0">
                <a:latin typeface="Times New Roman" pitchFamily="18" charset="0"/>
              </a:rPr>
              <a:t>     </a:t>
            </a:r>
            <a:r>
              <a:rPr lang="en-US" altLang="ko-KR" sz="1600" b="1" dirty="0">
                <a:solidFill>
                  <a:srgbClr val="D119AA"/>
                </a:solidFill>
                <a:latin typeface="Times New Roman" pitchFamily="18" charset="0"/>
              </a:rPr>
              <a:t>58</a:t>
            </a:r>
            <a:r>
              <a:rPr lang="en-US" altLang="ko-KR" sz="1600" b="1" dirty="0">
                <a:latin typeface="Times New Roman" pitchFamily="18" charset="0"/>
              </a:rPr>
              <a:t>     </a:t>
            </a:r>
            <a:r>
              <a:rPr lang="en-US" altLang="ko-KR" sz="1600" b="1" dirty="0">
                <a:solidFill>
                  <a:srgbClr val="1188FF"/>
                </a:solidFill>
                <a:latin typeface="Times New Roman" pitchFamily="18" charset="0"/>
              </a:rPr>
              <a:t>17</a:t>
            </a:r>
            <a:r>
              <a:rPr lang="en-US" altLang="ko-KR" sz="1600" b="1" dirty="0">
                <a:latin typeface="Times New Roman" pitchFamily="18" charset="0"/>
              </a:rPr>
              <a:t>     </a:t>
            </a:r>
            <a:r>
              <a:rPr lang="en-US" altLang="ko-KR" sz="1600" b="1" dirty="0">
                <a:solidFill>
                  <a:srgbClr val="008000"/>
                </a:solidFill>
                <a:latin typeface="Times New Roman" pitchFamily="18" charset="0"/>
              </a:rPr>
              <a:t>94</a:t>
            </a:r>
            <a:r>
              <a:rPr lang="en-US" altLang="ko-KR" sz="1600" b="1" dirty="0">
                <a:latin typeface="Times New Roman" pitchFamily="18" charset="0"/>
              </a:rPr>
              <a:t>     </a:t>
            </a:r>
            <a:r>
              <a:rPr lang="en-US" altLang="ko-KR" sz="1600" b="1" dirty="0">
                <a:solidFill>
                  <a:srgbClr val="D119AA"/>
                </a:solidFill>
                <a:latin typeface="Times New Roman" pitchFamily="18" charset="0"/>
              </a:rPr>
              <a:t>75 </a:t>
            </a:r>
            <a:r>
              <a:rPr lang="en-US" altLang="ko-KR" sz="1600" b="1" dirty="0">
                <a:latin typeface="Times New Roman" pitchFamily="18" charset="0"/>
              </a:rPr>
              <a:t>    </a:t>
            </a:r>
            <a:r>
              <a:rPr lang="en-US" altLang="ko-KR" sz="1600" b="1" dirty="0">
                <a:solidFill>
                  <a:srgbClr val="1188FF"/>
                </a:solidFill>
                <a:latin typeface="Times New Roman" pitchFamily="18" charset="0"/>
              </a:rPr>
              <a:t>81</a:t>
            </a:r>
            <a:r>
              <a:rPr lang="en-US" altLang="ko-KR" sz="1600" b="1" dirty="0">
                <a:latin typeface="Times New Roman" pitchFamily="18" charset="0"/>
              </a:rPr>
              <a:t>     </a:t>
            </a:r>
            <a:r>
              <a:rPr lang="en-US" altLang="ko-KR" sz="1600" b="1" dirty="0">
                <a:solidFill>
                  <a:srgbClr val="008000"/>
                </a:solidFill>
                <a:latin typeface="Times New Roman" pitchFamily="18" charset="0"/>
              </a:rPr>
              <a:t>96</a:t>
            </a:r>
            <a:r>
              <a:rPr lang="en-US" altLang="ko-KR" sz="1600" b="1" dirty="0">
                <a:latin typeface="Times New Roman" pitchFamily="18" charset="0"/>
              </a:rPr>
              <a:t>     </a:t>
            </a:r>
            <a:r>
              <a:rPr lang="en-US" altLang="ko-KR" sz="1600" b="1" dirty="0" smtClean="0">
                <a:solidFill>
                  <a:srgbClr val="D119AA"/>
                </a:solidFill>
                <a:latin typeface="Times New Roman" pitchFamily="18" charset="0"/>
              </a:rPr>
              <a:t>95   </a:t>
            </a:r>
            <a:endParaRPr lang="en-US" altLang="ko-KR" sz="1600" b="1" dirty="0">
              <a:solidFill>
                <a:srgbClr val="D119AA"/>
              </a:solidFill>
              <a:latin typeface="Times New Roman" pitchFamily="18" charset="0"/>
            </a:endParaRPr>
          </a:p>
          <a:p>
            <a:pPr>
              <a:tabLst>
                <a:tab pos="1146175" algn="l"/>
              </a:tabLst>
            </a:pPr>
            <a:r>
              <a:rPr lang="en-US" altLang="ko-KR" sz="1600" dirty="0">
                <a:latin typeface="Times New Roman" pitchFamily="18" charset="0"/>
              </a:rPr>
              <a:t>After 1-sort	</a:t>
            </a:r>
            <a:r>
              <a:rPr lang="en-US" altLang="ko-KR" sz="1600" b="1" dirty="0">
                <a:latin typeface="Times New Roman" pitchFamily="18" charset="0"/>
              </a:rPr>
              <a:t>11     12     15     17     28     35     41     58     75     81     94     95     </a:t>
            </a:r>
            <a:r>
              <a:rPr lang="en-US" altLang="ko-KR" sz="1600" b="1" dirty="0" smtClean="0">
                <a:latin typeface="Times New Roman" pitchFamily="18" charset="0"/>
              </a:rPr>
              <a:t>96   </a:t>
            </a:r>
            <a:endParaRPr lang="en-US" altLang="ko-KR" sz="1600" b="1" dirty="0">
              <a:latin typeface="Times New Roman" pitchFamily="18" charset="0"/>
            </a:endParaRPr>
          </a:p>
        </p:txBody>
      </p:sp>
      <p:sp>
        <p:nvSpPr>
          <p:cNvPr id="6" name="Line 7"/>
          <p:cNvSpPr>
            <a:spLocks noChangeShapeType="1"/>
          </p:cNvSpPr>
          <p:nvPr/>
        </p:nvSpPr>
        <p:spPr bwMode="auto">
          <a:xfrm flipV="1">
            <a:off x="985838" y="4950172"/>
            <a:ext cx="7186612" cy="0"/>
          </a:xfrm>
          <a:prstGeom prst="line">
            <a:avLst/>
          </a:prstGeom>
          <a:noFill/>
          <a:ln w="9525">
            <a:solidFill>
              <a:schemeClr val="tx1"/>
            </a:solidFill>
            <a:round/>
            <a:headEnd/>
            <a:tailEnd/>
          </a:ln>
        </p:spPr>
        <p:txBody>
          <a:bodyPr/>
          <a:lstStyle/>
          <a:p>
            <a:endParaRPr lang="ko-KR" altLang="en-US"/>
          </a:p>
        </p:txBody>
      </p:sp>
      <p:sp>
        <p:nvSpPr>
          <p:cNvPr id="7" name="Line 8"/>
          <p:cNvSpPr>
            <a:spLocks noChangeShapeType="1"/>
          </p:cNvSpPr>
          <p:nvPr/>
        </p:nvSpPr>
        <p:spPr bwMode="auto">
          <a:xfrm>
            <a:off x="2132013" y="4575522"/>
            <a:ext cx="0" cy="1301750"/>
          </a:xfrm>
          <a:prstGeom prst="line">
            <a:avLst/>
          </a:prstGeom>
          <a:noFill/>
          <a:ln w="9525">
            <a:solidFill>
              <a:schemeClr val="tx1"/>
            </a:solidFill>
            <a:round/>
            <a:headEnd/>
            <a:tailEnd/>
          </a:ln>
        </p:spPr>
        <p:txBody>
          <a:bodyPr/>
          <a:lstStyle/>
          <a:p>
            <a:endParaRPr lang="ko-KR" altLang="en-US"/>
          </a:p>
        </p:txBody>
      </p:sp>
      <p:sp>
        <p:nvSpPr>
          <p:cNvPr id="8" name="Text Box 9"/>
          <p:cNvSpPr txBox="1">
            <a:spLocks noChangeArrowheads="1"/>
          </p:cNvSpPr>
          <p:nvPr/>
        </p:nvSpPr>
        <p:spPr bwMode="auto">
          <a:xfrm>
            <a:off x="2177169" y="4253259"/>
            <a:ext cx="5923081" cy="276999"/>
          </a:xfrm>
          <a:prstGeom prst="rect">
            <a:avLst/>
          </a:prstGeom>
          <a:noFill/>
          <a:ln w="9525">
            <a:noFill/>
            <a:miter lim="800000"/>
            <a:headEnd/>
            <a:tailEnd/>
          </a:ln>
        </p:spPr>
        <p:txBody>
          <a:bodyPr wrap="square">
            <a:spAutoFit/>
          </a:bodyPr>
          <a:lstStyle/>
          <a:p>
            <a:r>
              <a:rPr lang="en-US" altLang="ko-KR" sz="1200" dirty="0">
                <a:latin typeface="Times New Roman" pitchFamily="18" charset="0"/>
              </a:rPr>
              <a:t> 0      </a:t>
            </a:r>
            <a:r>
              <a:rPr lang="en-US" altLang="ko-KR" sz="1200" dirty="0" smtClean="0">
                <a:latin typeface="Times New Roman" pitchFamily="18" charset="0"/>
              </a:rPr>
              <a:t>   </a:t>
            </a:r>
            <a:r>
              <a:rPr lang="en-US" altLang="ko-KR" sz="1200" dirty="0">
                <a:latin typeface="Times New Roman" pitchFamily="18" charset="0"/>
              </a:rPr>
              <a:t>1 </a:t>
            </a:r>
            <a:r>
              <a:rPr lang="en-US" altLang="ko-KR" sz="1200" dirty="0" smtClean="0">
                <a:latin typeface="Times New Roman" pitchFamily="18" charset="0"/>
              </a:rPr>
              <a:t>         </a:t>
            </a:r>
            <a:r>
              <a:rPr lang="en-US" altLang="ko-KR" sz="1200" dirty="0">
                <a:latin typeface="Times New Roman" pitchFamily="18" charset="0"/>
              </a:rPr>
              <a:t>2 </a:t>
            </a:r>
            <a:r>
              <a:rPr lang="en-US" altLang="ko-KR" sz="1200" dirty="0" smtClean="0">
                <a:latin typeface="Times New Roman" pitchFamily="18" charset="0"/>
              </a:rPr>
              <a:t>         </a:t>
            </a:r>
            <a:r>
              <a:rPr lang="en-US" altLang="ko-KR" sz="1200" dirty="0">
                <a:latin typeface="Times New Roman" pitchFamily="18" charset="0"/>
              </a:rPr>
              <a:t>3  </a:t>
            </a:r>
            <a:r>
              <a:rPr lang="en-US" altLang="ko-KR" sz="1200" dirty="0" smtClean="0">
                <a:latin typeface="Times New Roman" pitchFamily="18" charset="0"/>
              </a:rPr>
              <a:t>        4         </a:t>
            </a:r>
            <a:r>
              <a:rPr lang="en-US" altLang="ko-KR" sz="1200" dirty="0">
                <a:latin typeface="Times New Roman" pitchFamily="18" charset="0"/>
              </a:rPr>
              <a:t>5  </a:t>
            </a:r>
            <a:r>
              <a:rPr lang="en-US" altLang="ko-KR" sz="1200" dirty="0" smtClean="0">
                <a:latin typeface="Times New Roman" pitchFamily="18" charset="0"/>
              </a:rPr>
              <a:t>         6         </a:t>
            </a:r>
            <a:r>
              <a:rPr lang="en-US" altLang="ko-KR" sz="1200" dirty="0">
                <a:latin typeface="Times New Roman" pitchFamily="18" charset="0"/>
              </a:rPr>
              <a:t>7 </a:t>
            </a:r>
            <a:r>
              <a:rPr lang="en-US" altLang="ko-KR" sz="1200" dirty="0" smtClean="0">
                <a:latin typeface="Times New Roman" pitchFamily="18" charset="0"/>
              </a:rPr>
              <a:t>        8          9          10         </a:t>
            </a:r>
            <a:r>
              <a:rPr lang="en-US" altLang="ko-KR" sz="1200" dirty="0">
                <a:latin typeface="Times New Roman" pitchFamily="18" charset="0"/>
              </a:rPr>
              <a:t>11 </a:t>
            </a:r>
            <a:r>
              <a:rPr lang="en-US" altLang="ko-KR" sz="1200" dirty="0" smtClean="0">
                <a:latin typeface="Times New Roman" pitchFamily="18" charset="0"/>
              </a:rPr>
              <a:t>        12</a:t>
            </a:r>
            <a:endParaRPr lang="en-US" altLang="ko-KR" sz="1200" dirty="0">
              <a:latin typeface="Times New Roman" pitchFamily="18" charset="0"/>
            </a:endParaRPr>
          </a:p>
        </p:txBody>
      </p:sp>
    </p:spTree>
    <p:extLst>
      <p:ext uri="{BB962C8B-B14F-4D97-AF65-F5344CB8AC3E}">
        <p14:creationId xmlns:p14="http://schemas.microsoft.com/office/powerpoint/2010/main" val="1574893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번호 개체 틀 1"/>
          <p:cNvSpPr>
            <a:spLocks noGrp="1"/>
          </p:cNvSpPr>
          <p:nvPr>
            <p:ph type="sldNum" sz="quarter" idx="10"/>
          </p:nvPr>
        </p:nvSpPr>
        <p:spPr>
          <a:noFill/>
        </p:spPr>
        <p:txBody>
          <a:bodyPr/>
          <a:lstStyle/>
          <a:p>
            <a:fld id="{D473EA08-3E9D-44D3-BA02-41D881F16CE4}" type="slidenum">
              <a:rPr lang="en-US" altLang="ko-KR">
                <a:ea typeface="굴림" charset="-127"/>
              </a:rPr>
              <a:pPr/>
              <a:t>18</a:t>
            </a:fld>
            <a:endParaRPr lang="en-US" altLang="ko-KR">
              <a:ea typeface="굴림" charset="-127"/>
            </a:endParaRPr>
          </a:p>
        </p:txBody>
      </p:sp>
      <mc:AlternateContent xmlns:mc="http://schemas.openxmlformats.org/markup-compatibility/2006" xmlns:a14="http://schemas.microsoft.com/office/drawing/2010/main">
        <mc:Choice Requires="a14">
          <p:sp>
            <p:nvSpPr>
              <p:cNvPr id="14339" name="Text Box 3"/>
              <p:cNvSpPr txBox="1">
                <a:spLocks noChangeArrowheads="1"/>
              </p:cNvSpPr>
              <p:nvPr/>
            </p:nvSpPr>
            <p:spPr bwMode="auto">
              <a:xfrm>
                <a:off x="574675" y="1124744"/>
                <a:ext cx="7975600" cy="2645981"/>
              </a:xfrm>
              <a:prstGeom prst="rect">
                <a:avLst/>
              </a:prstGeom>
              <a:noFill/>
              <a:ln w="9525">
                <a:noFill/>
                <a:miter lim="800000"/>
                <a:headEnd/>
                <a:tailEnd/>
              </a:ln>
            </p:spPr>
            <p:txBody>
              <a:bodyPr>
                <a:spAutoFit/>
              </a:bodyPr>
              <a:lstStyle/>
              <a:p>
                <a:pPr algn="just">
                  <a:lnSpc>
                    <a:spcPct val="90000"/>
                  </a:lnSpc>
                  <a:spcBef>
                    <a:spcPct val="50000"/>
                  </a:spcBef>
                  <a:tabLst>
                    <a:tab pos="2767013" algn="l"/>
                  </a:tabLst>
                </a:pPr>
                <a:r>
                  <a:rPr lang="en-US" altLang="ko-KR" sz="2000" dirty="0" smtClean="0">
                    <a:latin typeface="Garamond" pitchFamily="18" charset="0"/>
                  </a:rPr>
                  <a:t>Shell’s increment: </a:t>
                </a:r>
                <a14:m>
                  <m:oMath xmlns:m="http://schemas.openxmlformats.org/officeDocument/2006/math">
                    <m:r>
                      <a:rPr lang="en-US" altLang="ko-KR" sz="2000" b="1" i="0" smtClean="0">
                        <a:latin typeface="Cambria Math"/>
                        <a:sym typeface="Symbol" pitchFamily="18" charset="2"/>
                      </a:rPr>
                      <m:t> </m:t>
                    </m:r>
                    <m:sSub>
                      <m:sSubPr>
                        <m:ctrlPr>
                          <a:rPr lang="en-US" altLang="ko-KR" sz="2000" i="1" smtClean="0">
                            <a:latin typeface="Cambria Math" panose="02040503050406030204" pitchFamily="18" charset="0"/>
                            <a:sym typeface="Symbol" pitchFamily="18" charset="2"/>
                          </a:rPr>
                        </m:ctrlPr>
                      </m:sSubPr>
                      <m:e>
                        <m:r>
                          <a:rPr lang="en-US" altLang="ko-KR" sz="2000" b="1" i="1" smtClean="0">
                            <a:latin typeface="Cambria Math"/>
                            <a:sym typeface="Symbol" pitchFamily="18" charset="2"/>
                          </a:rPr>
                          <m:t>𝒉</m:t>
                        </m:r>
                      </m:e>
                      <m:sub>
                        <m:r>
                          <a:rPr lang="en-US" altLang="ko-KR" sz="2000" b="1" i="1" smtClean="0">
                            <a:latin typeface="Cambria Math"/>
                            <a:sym typeface="Symbol" pitchFamily="18" charset="2"/>
                          </a:rPr>
                          <m:t>𝒕</m:t>
                        </m:r>
                      </m:sub>
                    </m:sSub>
                    <m:r>
                      <a:rPr lang="en-US" altLang="ko-KR" sz="2000" b="1" i="1" smtClean="0">
                        <a:latin typeface="Cambria Math"/>
                        <a:sym typeface="Symbol" pitchFamily="18" charset="2"/>
                      </a:rPr>
                      <m:t>=</m:t>
                    </m:r>
                    <m:d>
                      <m:dPr>
                        <m:begChr m:val="⌊"/>
                        <m:endChr m:val="⌋"/>
                        <m:ctrlPr>
                          <a:rPr lang="en-US" altLang="ko-KR" sz="2000" b="1" i="1" smtClean="0">
                            <a:latin typeface="Cambria Math" panose="02040503050406030204" pitchFamily="18" charset="0"/>
                            <a:sym typeface="Symbol" pitchFamily="18" charset="2"/>
                          </a:rPr>
                        </m:ctrlPr>
                      </m:dPr>
                      <m:e>
                        <m:f>
                          <m:fPr>
                            <m:ctrlPr>
                              <a:rPr lang="en-US" altLang="ko-KR" sz="2000" b="1" i="1" smtClean="0">
                                <a:latin typeface="Cambria Math" panose="02040503050406030204" pitchFamily="18" charset="0"/>
                                <a:sym typeface="Symbol" pitchFamily="18" charset="2"/>
                              </a:rPr>
                            </m:ctrlPr>
                          </m:fPr>
                          <m:num>
                            <m:r>
                              <a:rPr lang="en-US" altLang="ko-KR" sz="2000" b="1" i="1" smtClean="0">
                                <a:latin typeface="Cambria Math"/>
                                <a:sym typeface="Symbol" pitchFamily="18" charset="2"/>
                              </a:rPr>
                              <m:t>𝒏</m:t>
                            </m:r>
                          </m:num>
                          <m:den>
                            <m:r>
                              <a:rPr lang="en-US" altLang="ko-KR" sz="2000" b="1" i="1" smtClean="0">
                                <a:latin typeface="Cambria Math"/>
                                <a:sym typeface="Symbol" pitchFamily="18" charset="2"/>
                              </a:rPr>
                              <m:t>𝟐</m:t>
                            </m:r>
                          </m:den>
                        </m:f>
                      </m:e>
                    </m:d>
                    <m:r>
                      <a:rPr lang="en-US" altLang="ko-KR" sz="2000" b="1" i="1" smtClean="0">
                        <a:latin typeface="Cambria Math"/>
                        <a:sym typeface="Symbol" pitchFamily="18" charset="2"/>
                      </a:rPr>
                      <m:t>, </m:t>
                    </m:r>
                    <m:sSub>
                      <m:sSubPr>
                        <m:ctrlPr>
                          <a:rPr lang="en-US" altLang="ko-KR" sz="2000" b="1" i="1" smtClean="0">
                            <a:latin typeface="Cambria Math" panose="02040503050406030204" pitchFamily="18" charset="0"/>
                            <a:sym typeface="Symbol" pitchFamily="18" charset="2"/>
                          </a:rPr>
                        </m:ctrlPr>
                      </m:sSubPr>
                      <m:e>
                        <m:r>
                          <a:rPr lang="en-US" altLang="ko-KR" sz="2000" b="1" i="1" smtClean="0">
                            <a:latin typeface="Cambria Math"/>
                            <a:sym typeface="Symbol" pitchFamily="18" charset="2"/>
                          </a:rPr>
                          <m:t>𝒉</m:t>
                        </m:r>
                      </m:e>
                      <m:sub>
                        <m:r>
                          <a:rPr lang="en-US" altLang="ko-KR" sz="2000" b="1" i="1" smtClean="0">
                            <a:latin typeface="Cambria Math"/>
                            <a:sym typeface="Symbol" pitchFamily="18" charset="2"/>
                          </a:rPr>
                          <m:t>𝒌</m:t>
                        </m:r>
                      </m:sub>
                    </m:sSub>
                    <m:r>
                      <a:rPr lang="en-US" altLang="ko-KR" sz="2000" b="1" i="1" smtClean="0">
                        <a:latin typeface="Cambria Math"/>
                        <a:sym typeface="Symbol" pitchFamily="18" charset="2"/>
                      </a:rPr>
                      <m:t>=</m:t>
                    </m:r>
                    <m:d>
                      <m:dPr>
                        <m:begChr m:val="⌊"/>
                        <m:endChr m:val="⌋"/>
                        <m:ctrlPr>
                          <a:rPr lang="en-US" altLang="ko-KR" sz="2000" b="1" i="1" smtClean="0">
                            <a:latin typeface="Cambria Math" panose="02040503050406030204" pitchFamily="18" charset="0"/>
                            <a:sym typeface="Symbol" pitchFamily="18" charset="2"/>
                          </a:rPr>
                        </m:ctrlPr>
                      </m:dPr>
                      <m:e>
                        <m:f>
                          <m:fPr>
                            <m:ctrlPr>
                              <a:rPr lang="en-US" altLang="ko-KR" sz="2000" b="1" i="1" smtClean="0">
                                <a:latin typeface="Cambria Math" panose="02040503050406030204" pitchFamily="18" charset="0"/>
                                <a:sym typeface="Symbol" pitchFamily="18" charset="2"/>
                              </a:rPr>
                            </m:ctrlPr>
                          </m:fPr>
                          <m:num>
                            <m:sSub>
                              <m:sSubPr>
                                <m:ctrlPr>
                                  <a:rPr lang="en-US" altLang="ko-KR" sz="2000" b="1" i="1" smtClean="0">
                                    <a:latin typeface="Cambria Math" panose="02040503050406030204" pitchFamily="18" charset="0"/>
                                    <a:sym typeface="Symbol" pitchFamily="18" charset="2"/>
                                  </a:rPr>
                                </m:ctrlPr>
                              </m:sSubPr>
                              <m:e>
                                <m:r>
                                  <a:rPr lang="en-US" altLang="ko-KR" sz="2000" b="1" i="1" smtClean="0">
                                    <a:latin typeface="Cambria Math"/>
                                    <a:sym typeface="Symbol" pitchFamily="18" charset="2"/>
                                  </a:rPr>
                                  <m:t>𝒉</m:t>
                                </m:r>
                              </m:e>
                              <m:sub>
                                <m:r>
                                  <a:rPr lang="en-US" altLang="ko-KR" sz="2000" b="1" i="1" smtClean="0">
                                    <a:latin typeface="Cambria Math"/>
                                    <a:sym typeface="Symbol" pitchFamily="18" charset="2"/>
                                  </a:rPr>
                                  <m:t>𝒌</m:t>
                                </m:r>
                                <m:r>
                                  <a:rPr lang="en-US" altLang="ko-KR" sz="2000" b="1" i="1" smtClean="0">
                                    <a:latin typeface="Cambria Math"/>
                                    <a:sym typeface="Symbol" pitchFamily="18" charset="2"/>
                                  </a:rPr>
                                  <m:t>+</m:t>
                                </m:r>
                                <m:r>
                                  <a:rPr lang="en-US" altLang="ko-KR" sz="2000" b="1" i="1" smtClean="0">
                                    <a:latin typeface="Cambria Math"/>
                                    <a:sym typeface="Symbol" pitchFamily="18" charset="2"/>
                                  </a:rPr>
                                  <m:t>𝟏</m:t>
                                </m:r>
                              </m:sub>
                            </m:sSub>
                          </m:num>
                          <m:den>
                            <m:r>
                              <a:rPr lang="en-US" altLang="ko-KR" sz="2000" b="1" i="1" smtClean="0">
                                <a:latin typeface="Cambria Math"/>
                                <a:sym typeface="Symbol" pitchFamily="18" charset="2"/>
                              </a:rPr>
                              <m:t>𝟐</m:t>
                            </m:r>
                          </m:den>
                        </m:f>
                      </m:e>
                    </m:d>
                  </m:oMath>
                </a14:m>
                <a:endParaRPr lang="en-US" altLang="ko-KR" sz="2000" dirty="0" smtClean="0">
                  <a:latin typeface="Garamond" pitchFamily="18" charset="0"/>
                  <a:sym typeface="Symbol" pitchFamily="18" charset="2"/>
                </a:endParaRPr>
              </a:p>
              <a:p>
                <a:pPr algn="just">
                  <a:lnSpc>
                    <a:spcPct val="90000"/>
                  </a:lnSpc>
                  <a:spcBef>
                    <a:spcPct val="50000"/>
                  </a:spcBef>
                  <a:tabLst>
                    <a:tab pos="2767013" algn="l"/>
                  </a:tabLst>
                </a:pPr>
                <a:r>
                  <a:rPr lang="en-US" altLang="ko-KR" sz="2000" dirty="0" smtClean="0">
                    <a:latin typeface="Garamond" pitchFamily="18" charset="0"/>
                    <a:sym typeface="Symbol" pitchFamily="18" charset="2"/>
                  </a:rPr>
                  <a:t>  </a:t>
                </a:r>
                <a:endParaRPr lang="en-US" altLang="ko-KR" sz="2000" dirty="0">
                  <a:latin typeface="Garamond" pitchFamily="18" charset="0"/>
                  <a:sym typeface="Symbol" pitchFamily="18" charset="2"/>
                </a:endParaRPr>
              </a:p>
              <a:p>
                <a:pPr algn="just">
                  <a:lnSpc>
                    <a:spcPct val="90000"/>
                  </a:lnSpc>
                  <a:spcBef>
                    <a:spcPct val="50000"/>
                  </a:spcBef>
                  <a:tabLst>
                    <a:tab pos="2767013" algn="l"/>
                  </a:tabLst>
                </a:pPr>
                <a:r>
                  <a:rPr lang="en-US" altLang="ko-KR" sz="2000" dirty="0">
                    <a:latin typeface="Garamond" pitchFamily="18" charset="0"/>
                    <a:sym typeface="Symbol" pitchFamily="18" charset="2"/>
                  </a:rPr>
                  <a:t>Bad case for Shell Sort with Shell’s increments:</a:t>
                </a:r>
              </a:p>
              <a:p>
                <a:pPr algn="just">
                  <a:lnSpc>
                    <a:spcPct val="60000"/>
                  </a:lnSpc>
                  <a:spcBef>
                    <a:spcPct val="50000"/>
                  </a:spcBef>
                  <a:buFontTx/>
                  <a:buChar char="•"/>
                  <a:tabLst>
                    <a:tab pos="2767013" algn="l"/>
                  </a:tabLst>
                </a:pPr>
                <a:r>
                  <a:rPr lang="en-US" altLang="ko-KR" sz="2000" dirty="0">
                    <a:latin typeface="Garamond" pitchFamily="18" charset="0"/>
                    <a:sym typeface="Symbol" pitchFamily="18" charset="2"/>
                  </a:rPr>
                  <a:t> </a:t>
                </a:r>
                <a14:m>
                  <m:oMath xmlns:m="http://schemas.openxmlformats.org/officeDocument/2006/math">
                    <m:r>
                      <a:rPr lang="en-US" altLang="ko-KR" sz="2000" i="1" dirty="0" smtClean="0">
                        <a:latin typeface="Cambria Math"/>
                        <a:sym typeface="Symbol" pitchFamily="18" charset="2"/>
                      </a:rPr>
                      <m:t>𝑛</m:t>
                    </m:r>
                  </m:oMath>
                </a14:m>
                <a:r>
                  <a:rPr lang="en-US" altLang="ko-KR" sz="2000" i="1" dirty="0">
                    <a:latin typeface="Garamond" pitchFamily="18" charset="0"/>
                    <a:sym typeface="Symbol" pitchFamily="18" charset="2"/>
                  </a:rPr>
                  <a:t> </a:t>
                </a:r>
                <a:r>
                  <a:rPr lang="en-US" altLang="ko-KR" sz="2000" dirty="0">
                    <a:latin typeface="Garamond" pitchFamily="18" charset="0"/>
                    <a:sym typeface="Symbol" pitchFamily="18" charset="2"/>
                  </a:rPr>
                  <a:t>is a power of 2,</a:t>
                </a:r>
              </a:p>
              <a:p>
                <a:pPr algn="just">
                  <a:lnSpc>
                    <a:spcPct val="60000"/>
                  </a:lnSpc>
                  <a:spcBef>
                    <a:spcPct val="50000"/>
                  </a:spcBef>
                  <a:buFontTx/>
                  <a:buChar char="•"/>
                  <a:tabLst>
                    <a:tab pos="2767013" algn="l"/>
                  </a:tabLst>
                </a:pPr>
                <a:r>
                  <a:rPr lang="en-US" altLang="ko-KR" sz="2000" dirty="0">
                    <a:latin typeface="Garamond" pitchFamily="18" charset="0"/>
                    <a:sym typeface="Symbol" pitchFamily="18" charset="2"/>
                  </a:rPr>
                  <a:t> </a:t>
                </a:r>
                <a14:m>
                  <m:oMath xmlns:m="http://schemas.openxmlformats.org/officeDocument/2006/math">
                    <m:f>
                      <m:fPr>
                        <m:ctrlPr>
                          <a:rPr lang="en-US" altLang="ko-KR" sz="2000" i="1" dirty="0" smtClean="0">
                            <a:latin typeface="Cambria Math" panose="02040503050406030204" pitchFamily="18" charset="0"/>
                            <a:sym typeface="Symbol" pitchFamily="18" charset="2"/>
                          </a:rPr>
                        </m:ctrlPr>
                      </m:fPr>
                      <m:num>
                        <m:r>
                          <a:rPr lang="en-US" altLang="ko-KR" sz="2000" b="1" i="1" dirty="0" smtClean="0">
                            <a:latin typeface="Cambria Math"/>
                            <a:sym typeface="Symbol" pitchFamily="18" charset="2"/>
                          </a:rPr>
                          <m:t>𝒏</m:t>
                        </m:r>
                      </m:num>
                      <m:den>
                        <m:r>
                          <a:rPr lang="en-US" altLang="ko-KR" sz="2000" b="1" i="1" dirty="0" smtClean="0">
                            <a:latin typeface="Cambria Math"/>
                            <a:sym typeface="Symbol" pitchFamily="18" charset="2"/>
                          </a:rPr>
                          <m:t>𝟐</m:t>
                        </m:r>
                      </m:den>
                    </m:f>
                  </m:oMath>
                </a14:m>
                <a:r>
                  <a:rPr lang="en-US" altLang="ko-KR" sz="2000" dirty="0" smtClean="0">
                    <a:latin typeface="Garamond" pitchFamily="18" charset="0"/>
                    <a:sym typeface="Symbol" pitchFamily="18" charset="2"/>
                  </a:rPr>
                  <a:t> </a:t>
                </a:r>
                <a:r>
                  <a:rPr lang="en-US" altLang="ko-KR" sz="2000" dirty="0">
                    <a:latin typeface="Garamond" pitchFamily="18" charset="0"/>
                    <a:sym typeface="Symbol" pitchFamily="18" charset="2"/>
                  </a:rPr>
                  <a:t> largest numbers in even position, </a:t>
                </a:r>
              </a:p>
              <a:p>
                <a:pPr algn="just">
                  <a:lnSpc>
                    <a:spcPct val="60000"/>
                  </a:lnSpc>
                  <a:spcBef>
                    <a:spcPct val="50000"/>
                  </a:spcBef>
                  <a:buFontTx/>
                  <a:buChar char="•"/>
                  <a:tabLst>
                    <a:tab pos="2767013" algn="l"/>
                  </a:tabLst>
                </a:pPr>
                <a:r>
                  <a:rPr lang="en-US" altLang="ko-KR" sz="2000" dirty="0">
                    <a:latin typeface="Garamond" pitchFamily="18" charset="0"/>
                    <a:sym typeface="Symbol" pitchFamily="18" charset="2"/>
                  </a:rPr>
                  <a:t> </a:t>
                </a:r>
                <a14:m>
                  <m:oMath xmlns:m="http://schemas.openxmlformats.org/officeDocument/2006/math">
                    <m:f>
                      <m:fPr>
                        <m:ctrlPr>
                          <a:rPr lang="en-US" altLang="ko-KR" sz="2000" i="1" dirty="0">
                            <a:latin typeface="Cambria Math" panose="02040503050406030204" pitchFamily="18" charset="0"/>
                            <a:sym typeface="Symbol" pitchFamily="18" charset="2"/>
                          </a:rPr>
                        </m:ctrlPr>
                      </m:fPr>
                      <m:num>
                        <m:r>
                          <a:rPr lang="en-US" altLang="ko-KR" sz="2000" i="1" dirty="0">
                            <a:latin typeface="Cambria Math"/>
                            <a:sym typeface="Symbol" pitchFamily="18" charset="2"/>
                          </a:rPr>
                          <m:t>𝒏</m:t>
                        </m:r>
                      </m:num>
                      <m:den>
                        <m:r>
                          <a:rPr lang="en-US" altLang="ko-KR" sz="2000" i="1" dirty="0">
                            <a:latin typeface="Cambria Math"/>
                            <a:sym typeface="Symbol" pitchFamily="18" charset="2"/>
                          </a:rPr>
                          <m:t>𝟐</m:t>
                        </m:r>
                      </m:den>
                    </m:f>
                  </m:oMath>
                </a14:m>
                <a:r>
                  <a:rPr lang="en-US" altLang="ko-KR" sz="2000" dirty="0">
                    <a:latin typeface="Garamond" pitchFamily="18" charset="0"/>
                    <a:sym typeface="Symbol" pitchFamily="18" charset="2"/>
                  </a:rPr>
                  <a:t> smallest numbers in odd positions</a:t>
                </a:r>
              </a:p>
            </p:txBody>
          </p:sp>
        </mc:Choice>
        <mc:Fallback xmlns="">
          <p:sp>
            <p:nvSpPr>
              <p:cNvPr id="14339" name="Text Box 3"/>
              <p:cNvSpPr txBox="1">
                <a:spLocks noRot="1" noChangeAspect="1" noMove="1" noResize="1" noEditPoints="1" noAdjustHandles="1" noChangeArrowheads="1" noChangeShapeType="1" noTextEdit="1"/>
              </p:cNvSpPr>
              <p:nvPr/>
            </p:nvSpPr>
            <p:spPr bwMode="auto">
              <a:xfrm>
                <a:off x="574675" y="1124744"/>
                <a:ext cx="7975600" cy="2645981"/>
              </a:xfrm>
              <a:prstGeom prst="rect">
                <a:avLst/>
              </a:prstGeom>
              <a:blipFill rotWithShape="1">
                <a:blip r:embed="rId3"/>
                <a:stretch>
                  <a:fillRect l="-764" b="-1152"/>
                </a:stretch>
              </a:blipFill>
              <a:ln w="9525">
                <a:noFill/>
                <a:miter lim="800000"/>
                <a:headEnd/>
                <a:tailEnd/>
              </a:ln>
            </p:spPr>
            <p:txBody>
              <a:bodyPr/>
              <a:lstStyle/>
              <a:p>
                <a:r>
                  <a:rPr lang="ko-KR" altLang="en-US">
                    <a:noFill/>
                  </a:rPr>
                  <a:t> </a:t>
                </a:r>
              </a:p>
            </p:txBody>
          </p:sp>
        </mc:Fallback>
      </mc:AlternateContent>
      <p:sp>
        <p:nvSpPr>
          <p:cNvPr id="14340" name="Rectangle 4"/>
          <p:cNvSpPr>
            <a:spLocks noChangeArrowheads="1"/>
          </p:cNvSpPr>
          <p:nvPr/>
        </p:nvSpPr>
        <p:spPr bwMode="auto">
          <a:xfrm>
            <a:off x="203200" y="3988023"/>
            <a:ext cx="8782050" cy="1673225"/>
          </a:xfrm>
          <a:prstGeom prst="rect">
            <a:avLst/>
          </a:prstGeom>
          <a:noFill/>
          <a:ln w="9525">
            <a:solidFill>
              <a:schemeClr val="tx1"/>
            </a:solidFill>
            <a:miter lim="800000"/>
            <a:headEnd/>
            <a:tailEnd/>
          </a:ln>
        </p:spPr>
        <p:txBody>
          <a:bodyPr wrap="none" anchor="ctr"/>
          <a:lstStyle/>
          <a:p>
            <a:pPr>
              <a:tabLst>
                <a:tab pos="1146175" algn="l"/>
                <a:tab pos="1622425" algn="l"/>
                <a:tab pos="2098675" algn="l"/>
                <a:tab pos="2574925" algn="l"/>
                <a:tab pos="3051175" algn="l"/>
                <a:tab pos="3527425" algn="l"/>
                <a:tab pos="4003675" algn="l"/>
                <a:tab pos="4479925" algn="l"/>
                <a:tab pos="4956175" algn="l"/>
                <a:tab pos="5432425" algn="l"/>
                <a:tab pos="5908675" algn="l"/>
                <a:tab pos="6384925" algn="l"/>
                <a:tab pos="6861175" algn="l"/>
                <a:tab pos="7337425" algn="l"/>
                <a:tab pos="7813675" algn="l"/>
                <a:tab pos="8289925" algn="l"/>
              </a:tabLst>
            </a:pPr>
            <a:r>
              <a:rPr lang="en-US" altLang="ko-KR" sz="1600" dirty="0">
                <a:latin typeface="Times New Roman" pitchFamily="18" charset="0"/>
              </a:rPr>
              <a:t>  Original	1	9	2	10	 3	11	 4	12	 5	13	 6	14 	 7	15	 8	16     </a:t>
            </a:r>
          </a:p>
          <a:p>
            <a:pPr>
              <a:tabLst>
                <a:tab pos="1146175" algn="l"/>
                <a:tab pos="1622425" algn="l"/>
                <a:tab pos="2098675" algn="l"/>
                <a:tab pos="2574925" algn="l"/>
                <a:tab pos="3051175" algn="l"/>
                <a:tab pos="3527425" algn="l"/>
                <a:tab pos="4003675" algn="l"/>
                <a:tab pos="4479925" algn="l"/>
                <a:tab pos="4956175" algn="l"/>
                <a:tab pos="5432425" algn="l"/>
                <a:tab pos="5908675" algn="l"/>
                <a:tab pos="6384925" algn="l"/>
                <a:tab pos="6861175" algn="l"/>
                <a:tab pos="7337425" algn="l"/>
                <a:tab pos="7813675" algn="l"/>
                <a:tab pos="8289925" algn="l"/>
              </a:tabLst>
            </a:pPr>
            <a:endParaRPr lang="en-US" altLang="ko-KR" sz="800" dirty="0">
              <a:latin typeface="Times New Roman" pitchFamily="18" charset="0"/>
            </a:endParaRPr>
          </a:p>
          <a:p>
            <a:pPr>
              <a:tabLst>
                <a:tab pos="1146175" algn="l"/>
                <a:tab pos="1622425" algn="l"/>
                <a:tab pos="2098675" algn="l"/>
                <a:tab pos="2574925" algn="l"/>
                <a:tab pos="3051175" algn="l"/>
                <a:tab pos="3527425" algn="l"/>
                <a:tab pos="4003675" algn="l"/>
                <a:tab pos="4479925" algn="l"/>
                <a:tab pos="4956175" algn="l"/>
                <a:tab pos="5432425" algn="l"/>
                <a:tab pos="5908675" algn="l"/>
                <a:tab pos="6384925" algn="l"/>
                <a:tab pos="6861175" algn="l"/>
                <a:tab pos="7337425" algn="l"/>
                <a:tab pos="7813675" algn="l"/>
                <a:tab pos="8289925" algn="l"/>
              </a:tabLst>
            </a:pPr>
            <a:r>
              <a:rPr lang="en-US" altLang="ko-KR" sz="1600" dirty="0">
                <a:latin typeface="Times New Roman" pitchFamily="18" charset="0"/>
              </a:rPr>
              <a:t>After 8-sort	1	9	2	10	 3	11	 4	12	 5	13	 6	14	 7	15	 8	16     </a:t>
            </a:r>
          </a:p>
          <a:p>
            <a:pPr>
              <a:tabLst>
                <a:tab pos="1146175" algn="l"/>
                <a:tab pos="1622425" algn="l"/>
                <a:tab pos="2098675" algn="l"/>
                <a:tab pos="2574925" algn="l"/>
                <a:tab pos="3051175" algn="l"/>
                <a:tab pos="3527425" algn="l"/>
                <a:tab pos="4003675" algn="l"/>
                <a:tab pos="4479925" algn="l"/>
                <a:tab pos="4956175" algn="l"/>
                <a:tab pos="5432425" algn="l"/>
                <a:tab pos="5908675" algn="l"/>
                <a:tab pos="6384925" algn="l"/>
                <a:tab pos="6861175" algn="l"/>
                <a:tab pos="7337425" algn="l"/>
                <a:tab pos="7813675" algn="l"/>
                <a:tab pos="8289925" algn="l"/>
              </a:tabLst>
            </a:pPr>
            <a:r>
              <a:rPr lang="en-US" altLang="ko-KR" sz="1600" dirty="0">
                <a:latin typeface="Times New Roman" pitchFamily="18" charset="0"/>
              </a:rPr>
              <a:t>After 4-sort	1	9	2	10	 3	11	 4	12	 5	13	 6	14	 7	15	 8	16     </a:t>
            </a:r>
          </a:p>
          <a:p>
            <a:pPr>
              <a:tabLst>
                <a:tab pos="1146175" algn="l"/>
                <a:tab pos="1622425" algn="l"/>
                <a:tab pos="2098675" algn="l"/>
                <a:tab pos="2574925" algn="l"/>
                <a:tab pos="3051175" algn="l"/>
                <a:tab pos="3527425" algn="l"/>
                <a:tab pos="4003675" algn="l"/>
                <a:tab pos="4479925" algn="l"/>
                <a:tab pos="4956175" algn="l"/>
                <a:tab pos="5432425" algn="l"/>
                <a:tab pos="5908675" algn="l"/>
                <a:tab pos="6384925" algn="l"/>
                <a:tab pos="6861175" algn="l"/>
                <a:tab pos="7337425" algn="l"/>
                <a:tab pos="7813675" algn="l"/>
                <a:tab pos="8289925" algn="l"/>
              </a:tabLst>
            </a:pPr>
            <a:r>
              <a:rPr lang="en-US" altLang="ko-KR" sz="1600" dirty="0">
                <a:latin typeface="Times New Roman" pitchFamily="18" charset="0"/>
              </a:rPr>
              <a:t>After 2-sort	1	9	2	10	 3	11	 4	12	 5	13	 6	14	 7	15	 8	</a:t>
            </a:r>
            <a:r>
              <a:rPr lang="en-US" altLang="ko-KR" sz="1600" dirty="0" smtClean="0">
                <a:latin typeface="Times New Roman" pitchFamily="18" charset="0"/>
              </a:rPr>
              <a:t>16     </a:t>
            </a:r>
          </a:p>
          <a:p>
            <a:pPr>
              <a:tabLst>
                <a:tab pos="1146175" algn="l"/>
                <a:tab pos="1622425" algn="l"/>
                <a:tab pos="2098675" algn="l"/>
                <a:tab pos="2574925" algn="l"/>
                <a:tab pos="3051175" algn="l"/>
                <a:tab pos="3527425" algn="l"/>
                <a:tab pos="4003675" algn="l"/>
                <a:tab pos="4479925" algn="l"/>
                <a:tab pos="4956175" algn="l"/>
                <a:tab pos="5432425" algn="l"/>
                <a:tab pos="5908675" algn="l"/>
                <a:tab pos="6384925" algn="l"/>
                <a:tab pos="6861175" algn="l"/>
                <a:tab pos="7337425" algn="l"/>
                <a:tab pos="7813675" algn="l"/>
                <a:tab pos="8289925" algn="l"/>
              </a:tabLst>
            </a:pPr>
            <a:r>
              <a:rPr lang="en-US" altLang="ko-KR" sz="1600" dirty="0" smtClean="0">
                <a:latin typeface="Times New Roman" pitchFamily="18" charset="0"/>
              </a:rPr>
              <a:t>After 1-sort	1	2	3	 4	 5	 6	 7	 8	 9	10	11	12	13	14	15	16     </a:t>
            </a:r>
            <a:endParaRPr lang="en-US" altLang="ko-KR" sz="1600" dirty="0">
              <a:latin typeface="Times New Roman" pitchFamily="18" charset="0"/>
            </a:endParaRPr>
          </a:p>
        </p:txBody>
      </p:sp>
      <p:sp>
        <p:nvSpPr>
          <p:cNvPr id="14341" name="Line 5"/>
          <p:cNvSpPr>
            <a:spLocks noChangeShapeType="1"/>
          </p:cNvSpPr>
          <p:nvPr/>
        </p:nvSpPr>
        <p:spPr bwMode="auto">
          <a:xfrm flipV="1">
            <a:off x="214313" y="4440461"/>
            <a:ext cx="8786812" cy="1587"/>
          </a:xfrm>
          <a:prstGeom prst="line">
            <a:avLst/>
          </a:prstGeom>
          <a:noFill/>
          <a:ln w="9525">
            <a:solidFill>
              <a:schemeClr val="tx1"/>
            </a:solidFill>
            <a:round/>
            <a:headEnd/>
            <a:tailEnd/>
          </a:ln>
        </p:spPr>
        <p:txBody>
          <a:bodyPr/>
          <a:lstStyle/>
          <a:p>
            <a:endParaRPr lang="ko-KR" altLang="en-US"/>
          </a:p>
        </p:txBody>
      </p:sp>
      <p:sp>
        <p:nvSpPr>
          <p:cNvPr id="14342" name="Line 6"/>
          <p:cNvSpPr>
            <a:spLocks noChangeShapeType="1"/>
          </p:cNvSpPr>
          <p:nvPr/>
        </p:nvSpPr>
        <p:spPr bwMode="auto">
          <a:xfrm>
            <a:off x="1381655" y="4013423"/>
            <a:ext cx="1588" cy="1624013"/>
          </a:xfrm>
          <a:prstGeom prst="line">
            <a:avLst/>
          </a:prstGeom>
          <a:noFill/>
          <a:ln w="9525">
            <a:solidFill>
              <a:schemeClr val="tx1"/>
            </a:solidFill>
            <a:round/>
            <a:headEnd/>
            <a:tailEnd/>
          </a:ln>
        </p:spPr>
        <p:txBody>
          <a:bodyPr/>
          <a:lstStyle/>
          <a:p>
            <a:endParaRPr lang="ko-KR" altLang="en-US"/>
          </a:p>
        </p:txBody>
      </p:sp>
      <p:sp>
        <p:nvSpPr>
          <p:cNvPr id="14343" name="Text Box 8"/>
          <p:cNvSpPr txBox="1">
            <a:spLocks noChangeArrowheads="1"/>
          </p:cNvSpPr>
          <p:nvPr/>
        </p:nvSpPr>
        <p:spPr bwMode="auto">
          <a:xfrm>
            <a:off x="557213" y="5662613"/>
            <a:ext cx="8010525" cy="396875"/>
          </a:xfrm>
          <a:prstGeom prst="rect">
            <a:avLst/>
          </a:prstGeom>
          <a:noFill/>
          <a:ln w="9525">
            <a:noFill/>
            <a:miter lim="800000"/>
            <a:headEnd/>
            <a:tailEnd/>
          </a:ln>
        </p:spPr>
        <p:txBody>
          <a:bodyPr>
            <a:spAutoFit/>
          </a:bodyPr>
          <a:lstStyle/>
          <a:p>
            <a:r>
              <a:rPr lang="en-US" altLang="ko-KR" sz="2000">
                <a:latin typeface="Garamond" pitchFamily="18" charset="0"/>
              </a:rPr>
              <a:t>What is the number of inversions in the list above?</a:t>
            </a:r>
          </a:p>
        </p:txBody>
      </p:sp>
      <p:sp>
        <p:nvSpPr>
          <p:cNvPr id="14344" name="Rectangle 8"/>
          <p:cNvSpPr>
            <a:spLocks noChangeArrowheads="1"/>
          </p:cNvSpPr>
          <p:nvPr/>
        </p:nvSpPr>
        <p:spPr bwMode="auto">
          <a:xfrm>
            <a:off x="542925" y="269875"/>
            <a:ext cx="7772400"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Shell Sort – Increment Sequence</a:t>
            </a:r>
          </a:p>
        </p:txBody>
      </p:sp>
    </p:spTree>
    <p:extLst>
      <p:ext uri="{BB962C8B-B14F-4D97-AF65-F5344CB8AC3E}">
        <p14:creationId xmlns:p14="http://schemas.microsoft.com/office/powerpoint/2010/main" val="41136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3"/>
          <p:cNvSpPr>
            <a:spLocks noGrp="1"/>
          </p:cNvSpPr>
          <p:nvPr>
            <p:ph type="sldNum" sz="quarter" idx="10"/>
          </p:nvPr>
        </p:nvSpPr>
        <p:spPr>
          <a:noFill/>
        </p:spPr>
        <p:txBody>
          <a:bodyPr/>
          <a:lstStyle/>
          <a:p>
            <a:fld id="{DFDDC3D7-0F72-4551-BD8E-79554B4A4C54}" type="slidenum">
              <a:rPr lang="en-US" altLang="ko-KR"/>
              <a:pPr/>
              <a:t>19</a:t>
            </a:fld>
            <a:endParaRPr lang="en-US" altLang="ko-KR"/>
          </a:p>
        </p:txBody>
      </p:sp>
      <p:sp>
        <p:nvSpPr>
          <p:cNvPr id="3075" name="Rectangle 2"/>
          <p:cNvSpPr>
            <a:spLocks noGrp="1" noChangeArrowheads="1"/>
          </p:cNvSpPr>
          <p:nvPr>
            <p:ph type="title"/>
          </p:nvPr>
        </p:nvSpPr>
        <p:spPr>
          <a:xfrm>
            <a:off x="428596" y="285728"/>
            <a:ext cx="8229600" cy="622992"/>
          </a:xfrm>
        </p:spPr>
        <p:txBody>
          <a:bodyPr/>
          <a:lstStyle/>
          <a:p>
            <a:pPr eaLnBrk="1" hangingPunct="1"/>
            <a:r>
              <a:rPr lang="en-US" altLang="ko-KR" b="1" dirty="0"/>
              <a:t>Analysis of Shell Sort </a:t>
            </a:r>
            <a:endParaRPr lang="en-US" altLang="ko-KR" b="1" dirty="0" smtClean="0"/>
          </a:p>
        </p:txBody>
      </p:sp>
      <mc:AlternateContent xmlns:mc="http://schemas.openxmlformats.org/markup-compatibility/2006" xmlns:a14="http://schemas.microsoft.com/office/drawing/2010/main">
        <mc:Choice Requires="a14">
          <p:sp>
            <p:nvSpPr>
              <p:cNvPr id="3076" name="Rectangle 3"/>
              <p:cNvSpPr>
                <a:spLocks noGrp="1" noChangeArrowheads="1"/>
              </p:cNvSpPr>
              <p:nvPr>
                <p:ph type="body" idx="1"/>
              </p:nvPr>
            </p:nvSpPr>
            <p:spPr>
              <a:xfrm>
                <a:off x="457200" y="1124744"/>
                <a:ext cx="8229600" cy="5257006"/>
              </a:xfrm>
            </p:spPr>
            <p:txBody>
              <a:bodyPr/>
              <a:lstStyle/>
              <a:p>
                <a:pPr algn="just">
                  <a:lnSpc>
                    <a:spcPct val="80000"/>
                  </a:lnSpc>
                  <a:spcBef>
                    <a:spcPct val="50000"/>
                  </a:spcBef>
                  <a:tabLst>
                    <a:tab pos="2767013" algn="l"/>
                  </a:tabLst>
                </a:pPr>
                <a:r>
                  <a:rPr lang="en-US" altLang="ko-KR" sz="2400" b="1" dirty="0" smtClean="0">
                    <a:latin typeface="Garamond" pitchFamily="18" charset="0"/>
                  </a:rPr>
                  <a:t>Lower Bound: </a:t>
                </a:r>
                <a:r>
                  <a:rPr lang="en-US" altLang="ko-KR" sz="2400" b="1" dirty="0">
                    <a:latin typeface="Garamond" pitchFamily="18" charset="0"/>
                    <a:sym typeface="Symbol" pitchFamily="18" charset="2"/>
                  </a:rPr>
                  <a:t>(</a:t>
                </a:r>
                <a:r>
                  <a:rPr lang="en-US" altLang="ko-KR" sz="2400" b="1" i="1" dirty="0">
                    <a:latin typeface="Garamond" pitchFamily="18" charset="0"/>
                    <a:sym typeface="Symbol" pitchFamily="18" charset="2"/>
                  </a:rPr>
                  <a:t>n</a:t>
                </a:r>
                <a:r>
                  <a:rPr lang="en-US" altLang="ko-KR" sz="2400" b="1" baseline="30000" dirty="0">
                    <a:latin typeface="Garamond" pitchFamily="18" charset="0"/>
                    <a:sym typeface="Symbol" pitchFamily="18" charset="2"/>
                  </a:rPr>
                  <a:t>2</a:t>
                </a:r>
                <a:r>
                  <a:rPr lang="en-US" altLang="ko-KR" sz="2400" b="1" dirty="0" smtClean="0">
                    <a:latin typeface="Garamond" pitchFamily="18" charset="0"/>
                    <a:sym typeface="Symbol" pitchFamily="18" charset="2"/>
                  </a:rPr>
                  <a:t>)</a:t>
                </a:r>
              </a:p>
              <a:p>
                <a:pPr algn="just">
                  <a:lnSpc>
                    <a:spcPct val="80000"/>
                  </a:lnSpc>
                  <a:spcBef>
                    <a:spcPct val="50000"/>
                  </a:spcBef>
                  <a:tabLst>
                    <a:tab pos="2767013" algn="l"/>
                  </a:tabLst>
                </a:pPr>
                <a:r>
                  <a:rPr lang="en-US" altLang="ko-KR" sz="2400" b="1" dirty="0" smtClean="0">
                    <a:latin typeface="Garamond" pitchFamily="18" charset="0"/>
                    <a:sym typeface="Symbol" pitchFamily="18" charset="2"/>
                  </a:rPr>
                  <a:t>Upper Bound</a:t>
                </a:r>
              </a:p>
              <a:p>
                <a:pPr lvl="1" algn="just">
                  <a:lnSpc>
                    <a:spcPct val="80000"/>
                  </a:lnSpc>
                  <a:spcBef>
                    <a:spcPct val="50000"/>
                  </a:spcBef>
                  <a:tabLst>
                    <a:tab pos="2767013" algn="l"/>
                  </a:tabLst>
                </a:pPr>
                <a:r>
                  <a:rPr lang="en-US" altLang="ko-KR" sz="2000" b="1" dirty="0">
                    <a:latin typeface="Garamond" pitchFamily="18" charset="0"/>
                    <a:sym typeface="Symbol" pitchFamily="18" charset="2"/>
                  </a:rPr>
                  <a:t>A phase with increment </a:t>
                </a:r>
                <a14:m>
                  <m:oMath xmlns:m="http://schemas.openxmlformats.org/officeDocument/2006/math">
                    <m:r>
                      <a:rPr lang="en-US" altLang="ko-KR" sz="2000" b="1" i="1" dirty="0" smtClean="0">
                        <a:latin typeface="Cambria Math"/>
                      </a:rPr>
                      <m:t>𝒉</m:t>
                    </m:r>
                    <m:r>
                      <a:rPr lang="en-US" altLang="ko-KR" sz="2000" b="1" i="1" baseline="-25000" dirty="0" err="1">
                        <a:latin typeface="Cambria Math"/>
                      </a:rPr>
                      <m:t>𝒌</m:t>
                    </m:r>
                  </m:oMath>
                </a14:m>
                <a:r>
                  <a:rPr lang="en-US" altLang="ko-KR" sz="2000" b="1" dirty="0">
                    <a:latin typeface="Garamond" pitchFamily="18" charset="0"/>
                    <a:sym typeface="Symbol" pitchFamily="18" charset="2"/>
                  </a:rPr>
                  <a:t> consists of </a:t>
                </a:r>
                <a14:m>
                  <m:oMath xmlns:m="http://schemas.openxmlformats.org/officeDocument/2006/math">
                    <m:r>
                      <a:rPr lang="en-US" altLang="ko-KR" sz="2000" b="1" i="1" dirty="0" smtClean="0">
                        <a:latin typeface="Cambria Math"/>
                      </a:rPr>
                      <m:t>𝒉</m:t>
                    </m:r>
                    <m:r>
                      <a:rPr lang="en-US" altLang="ko-KR" sz="2000" b="1" i="1" baseline="-25000" dirty="0" err="1">
                        <a:latin typeface="Cambria Math"/>
                      </a:rPr>
                      <m:t>𝒌</m:t>
                    </m:r>
                  </m:oMath>
                </a14:m>
                <a:r>
                  <a:rPr lang="en-US" altLang="ko-KR" sz="2000" b="1" dirty="0">
                    <a:latin typeface="Garamond" pitchFamily="18" charset="0"/>
                    <a:sym typeface="Symbol" pitchFamily="18" charset="2"/>
                  </a:rPr>
                  <a:t> insertion sorts of about </a:t>
                </a:r>
                <a:br>
                  <a:rPr lang="en-US" altLang="ko-KR" sz="2000" b="1" dirty="0">
                    <a:latin typeface="Garamond" pitchFamily="18" charset="0"/>
                    <a:sym typeface="Symbol" pitchFamily="18" charset="2"/>
                  </a:rPr>
                </a:br>
                <a14:m>
                  <m:oMath xmlns:m="http://schemas.openxmlformats.org/officeDocument/2006/math">
                    <m:r>
                      <a:rPr lang="en-US" altLang="ko-KR" sz="2000" b="1" i="1" dirty="0" smtClean="0">
                        <a:latin typeface="Cambria Math"/>
                        <a:sym typeface="Symbol" pitchFamily="18" charset="2"/>
                      </a:rPr>
                      <m:t>𝒏</m:t>
                    </m:r>
                    <m:r>
                      <a:rPr lang="en-US" altLang="ko-KR" sz="2000" b="1" i="1" dirty="0" smtClean="0">
                        <a:latin typeface="Cambria Math"/>
                        <a:sym typeface="Symbol" pitchFamily="18" charset="2"/>
                      </a:rPr>
                      <m:t>/</m:t>
                    </m:r>
                    <m:r>
                      <a:rPr lang="en-US" altLang="ko-KR" sz="2000" b="1" i="1" dirty="0" err="1" smtClean="0">
                        <a:latin typeface="Cambria Math"/>
                      </a:rPr>
                      <m:t>𝒉</m:t>
                    </m:r>
                    <m:r>
                      <a:rPr lang="en-US" altLang="ko-KR" sz="2000" b="1" i="1" baseline="-25000" dirty="0" err="1" smtClean="0">
                        <a:latin typeface="Cambria Math"/>
                      </a:rPr>
                      <m:t>𝒌</m:t>
                    </m:r>
                  </m:oMath>
                </a14:m>
                <a:r>
                  <a:rPr lang="en-US" altLang="ko-KR" sz="2000" b="1" i="1" baseline="-25000" dirty="0" smtClean="0">
                    <a:latin typeface="Garamond" pitchFamily="18" charset="0"/>
                  </a:rPr>
                  <a:t>   </a:t>
                </a:r>
                <a:r>
                  <a:rPr lang="en-US" altLang="ko-KR" sz="2000" b="1" dirty="0" smtClean="0">
                    <a:latin typeface="Garamond" pitchFamily="18" charset="0"/>
                    <a:sym typeface="Symbol" pitchFamily="18" charset="2"/>
                  </a:rPr>
                  <a:t>elements</a:t>
                </a:r>
                <a:r>
                  <a:rPr lang="en-US" altLang="ko-KR" sz="2000" b="1" dirty="0">
                    <a:latin typeface="Garamond" pitchFamily="18" charset="0"/>
                    <a:sym typeface="Symbol" pitchFamily="18" charset="2"/>
                  </a:rPr>
                  <a:t>.</a:t>
                </a:r>
              </a:p>
              <a:p>
                <a:pPr lvl="1" algn="just">
                  <a:lnSpc>
                    <a:spcPct val="80000"/>
                  </a:lnSpc>
                  <a:spcBef>
                    <a:spcPct val="50000"/>
                  </a:spcBef>
                  <a:tabLst>
                    <a:tab pos="2767013" algn="l"/>
                  </a:tabLst>
                </a:pPr>
                <a:r>
                  <a:rPr lang="en-US" altLang="ko-KR" sz="2000" b="1" dirty="0" smtClean="0">
                    <a:latin typeface="Garamond" pitchFamily="18" charset="0"/>
                    <a:sym typeface="Symbol" pitchFamily="18" charset="2"/>
                  </a:rPr>
                  <a:t>Thus </a:t>
                </a:r>
                <a:r>
                  <a:rPr lang="en-US" altLang="ko-KR" sz="2000" b="1" dirty="0">
                    <a:latin typeface="Garamond" pitchFamily="18" charset="0"/>
                    <a:sym typeface="Symbol" pitchFamily="18" charset="2"/>
                  </a:rPr>
                  <a:t>a phase with increment </a:t>
                </a:r>
                <a14:m>
                  <m:oMath xmlns:m="http://schemas.openxmlformats.org/officeDocument/2006/math">
                    <m:r>
                      <a:rPr lang="en-US" altLang="ko-KR" sz="2000" b="1" i="1" dirty="0" smtClean="0">
                        <a:latin typeface="Cambria Math"/>
                      </a:rPr>
                      <m:t>𝒉</m:t>
                    </m:r>
                    <m:r>
                      <a:rPr lang="en-US" altLang="ko-KR" sz="2000" b="1" i="1" baseline="-25000" dirty="0" err="1">
                        <a:latin typeface="Cambria Math"/>
                      </a:rPr>
                      <m:t>𝒌</m:t>
                    </m:r>
                  </m:oMath>
                </a14:m>
                <a:r>
                  <a:rPr lang="en-US" altLang="ko-KR" sz="2000" b="1" dirty="0">
                    <a:latin typeface="Garamond" pitchFamily="18" charset="0"/>
                    <a:sym typeface="Symbol" pitchFamily="18" charset="2"/>
                  </a:rPr>
                  <a:t> is </a:t>
                </a:r>
                <a14:m>
                  <m:oMath xmlns:m="http://schemas.openxmlformats.org/officeDocument/2006/math">
                    <m:r>
                      <a:rPr lang="en-US" altLang="ko-KR" sz="2000" b="1" i="1" dirty="0" smtClean="0">
                        <a:latin typeface="Cambria Math"/>
                        <a:sym typeface="Symbol" pitchFamily="18" charset="2"/>
                      </a:rPr>
                      <m:t>𝑶</m:t>
                    </m:r>
                    <m:r>
                      <a:rPr lang="en-US" altLang="ko-KR" sz="2000" b="1" i="1" dirty="0" smtClean="0">
                        <a:latin typeface="Cambria Math"/>
                        <a:sym typeface="Symbol" pitchFamily="18" charset="2"/>
                      </a:rPr>
                      <m:t>(</m:t>
                    </m:r>
                    <m:r>
                      <a:rPr lang="en-US" altLang="ko-KR" sz="2000" b="1" i="1" dirty="0" err="1">
                        <a:latin typeface="Cambria Math"/>
                      </a:rPr>
                      <m:t>𝒉</m:t>
                    </m:r>
                    <m:r>
                      <a:rPr lang="en-US" altLang="ko-KR" sz="2000" b="1" i="1" baseline="-25000" dirty="0" err="1">
                        <a:latin typeface="Cambria Math"/>
                      </a:rPr>
                      <m:t>𝒌</m:t>
                    </m:r>
                    <m:r>
                      <a:rPr lang="en-US" altLang="ko-KR" sz="2000" b="1" i="1" dirty="0">
                        <a:latin typeface="Cambria Math"/>
                        <a:cs typeface="Times New Roman" pitchFamily="18" charset="0"/>
                      </a:rPr>
                      <m:t>·</m:t>
                    </m:r>
                    <m:r>
                      <a:rPr lang="en-US" altLang="ko-KR" sz="2000" b="1" i="1" dirty="0">
                        <a:latin typeface="Cambria Math"/>
                        <a:sym typeface="Symbol" pitchFamily="18" charset="2"/>
                      </a:rPr>
                      <m:t>(</m:t>
                    </m:r>
                    <m:r>
                      <a:rPr lang="en-US" altLang="ko-KR" sz="2000" b="1" i="1" dirty="0">
                        <a:latin typeface="Cambria Math"/>
                        <a:sym typeface="Symbol" pitchFamily="18" charset="2"/>
                      </a:rPr>
                      <m:t>𝒏</m:t>
                    </m:r>
                    <m:r>
                      <a:rPr lang="en-US" altLang="ko-KR" sz="2000" b="1" i="1" dirty="0">
                        <a:latin typeface="Cambria Math"/>
                        <a:sym typeface="Symbol" pitchFamily="18" charset="2"/>
                      </a:rPr>
                      <m:t>/</m:t>
                    </m:r>
                    <m:r>
                      <a:rPr lang="en-US" altLang="ko-KR" sz="2000" b="1" i="1" dirty="0" err="1">
                        <a:latin typeface="Cambria Math"/>
                      </a:rPr>
                      <m:t>𝒉</m:t>
                    </m:r>
                    <m:r>
                      <a:rPr lang="en-US" altLang="ko-KR" sz="2000" b="1" i="1" baseline="-25000" dirty="0" err="1">
                        <a:latin typeface="Cambria Math"/>
                      </a:rPr>
                      <m:t>𝒌</m:t>
                    </m:r>
                    <m:r>
                      <a:rPr lang="en-US" altLang="ko-KR" sz="2000" b="1" i="1" dirty="0">
                        <a:latin typeface="Cambria Math"/>
                        <a:sym typeface="Symbol" pitchFamily="18" charset="2"/>
                      </a:rPr>
                      <m:t>)</m:t>
                    </m:r>
                    <m:r>
                      <a:rPr lang="en-US" altLang="ko-KR" sz="2000" b="1" i="1" baseline="30000" dirty="0">
                        <a:latin typeface="Cambria Math"/>
                        <a:sym typeface="Symbol" pitchFamily="18" charset="2"/>
                      </a:rPr>
                      <m:t>𝟐</m:t>
                    </m:r>
                    <m:r>
                      <a:rPr lang="en-US" altLang="ko-KR" sz="2000" b="1" i="1" dirty="0">
                        <a:latin typeface="Cambria Math"/>
                        <a:sym typeface="Symbol" pitchFamily="18" charset="2"/>
                      </a:rPr>
                      <m:t>) </m:t>
                    </m:r>
                  </m:oMath>
                </a14:m>
                <a:r>
                  <a:rPr lang="en-US" altLang="ko-KR" sz="2000" b="1" dirty="0">
                    <a:latin typeface="Garamond" pitchFamily="18" charset="0"/>
                    <a:sym typeface="Symbol" pitchFamily="18" charset="2"/>
                  </a:rPr>
                  <a:t>= </a:t>
                </a:r>
                <a14:m>
                  <m:oMath xmlns:m="http://schemas.openxmlformats.org/officeDocument/2006/math">
                    <m:r>
                      <a:rPr lang="en-US" altLang="ko-KR" sz="2000" b="1" i="1" dirty="0" smtClean="0">
                        <a:latin typeface="Cambria Math"/>
                        <a:sym typeface="Symbol" pitchFamily="18" charset="2"/>
                      </a:rPr>
                      <m:t>𝑶</m:t>
                    </m:r>
                    <m:r>
                      <a:rPr lang="en-US" altLang="ko-KR" sz="2000" b="1" i="1" dirty="0" smtClean="0">
                        <a:latin typeface="Cambria Math"/>
                        <a:sym typeface="Symbol" pitchFamily="18" charset="2"/>
                      </a:rPr>
                      <m:t>(</m:t>
                    </m:r>
                    <m:r>
                      <a:rPr lang="en-US" altLang="ko-KR" sz="2000" b="1" i="1" dirty="0" smtClean="0">
                        <a:latin typeface="Cambria Math"/>
                        <a:sym typeface="Symbol" pitchFamily="18" charset="2"/>
                      </a:rPr>
                      <m:t>𝒏</m:t>
                    </m:r>
                    <m:r>
                      <a:rPr lang="en-US" altLang="ko-KR" sz="2000" b="1" i="1" baseline="30000" dirty="0">
                        <a:latin typeface="Cambria Math"/>
                        <a:sym typeface="Symbol" pitchFamily="18" charset="2"/>
                      </a:rPr>
                      <m:t>𝟐</m:t>
                    </m:r>
                    <m:r>
                      <a:rPr lang="en-US" altLang="ko-KR" sz="2000" b="1" i="1" dirty="0">
                        <a:latin typeface="Cambria Math"/>
                        <a:sym typeface="Symbol" pitchFamily="18" charset="2"/>
                      </a:rPr>
                      <m:t>/</m:t>
                    </m:r>
                    <m:r>
                      <a:rPr lang="en-US" altLang="ko-KR" sz="2000" b="1" i="1" dirty="0" err="1">
                        <a:latin typeface="Cambria Math"/>
                      </a:rPr>
                      <m:t>𝒉</m:t>
                    </m:r>
                    <m:r>
                      <a:rPr lang="en-US" altLang="ko-KR" sz="2000" b="1" i="1" baseline="-25000" dirty="0" err="1">
                        <a:latin typeface="Cambria Math"/>
                      </a:rPr>
                      <m:t>𝒌</m:t>
                    </m:r>
                    <m:r>
                      <a:rPr lang="en-US" altLang="ko-KR" sz="2000" b="1" i="1" dirty="0">
                        <a:latin typeface="Cambria Math"/>
                        <a:sym typeface="Symbol" pitchFamily="18" charset="2"/>
                      </a:rPr>
                      <m:t>) </m:t>
                    </m:r>
                  </m:oMath>
                </a14:m>
                <a:endParaRPr lang="en-US" altLang="ko-KR" sz="2000" b="1" dirty="0" smtClean="0">
                  <a:latin typeface="Garamond" pitchFamily="18" charset="0"/>
                  <a:sym typeface="Symbol" pitchFamily="18" charset="2"/>
                </a:endParaRPr>
              </a:p>
              <a:p>
                <a:pPr lvl="1" algn="just">
                  <a:lnSpc>
                    <a:spcPct val="80000"/>
                  </a:lnSpc>
                  <a:spcBef>
                    <a:spcPct val="50000"/>
                  </a:spcBef>
                  <a:tabLst>
                    <a:tab pos="2767013" algn="l"/>
                  </a:tabLst>
                </a:pPr>
                <a14:m>
                  <m:oMath xmlns:m="http://schemas.openxmlformats.org/officeDocument/2006/math">
                    <m:r>
                      <a:rPr lang="en-US" altLang="ko-KR" sz="2000" b="1" i="1" smtClean="0">
                        <a:latin typeface="Cambria Math"/>
                        <a:sym typeface="Symbol" pitchFamily="18" charset="2"/>
                      </a:rPr>
                      <m:t>𝑶</m:t>
                    </m:r>
                    <m:r>
                      <a:rPr lang="en-US" altLang="ko-KR" sz="2000" b="1" i="1" smtClean="0">
                        <a:latin typeface="Cambria Math"/>
                        <a:sym typeface="Symbol" pitchFamily="18" charset="2"/>
                      </a:rPr>
                      <m:t>(</m:t>
                    </m:r>
                    <m:nary>
                      <m:naryPr>
                        <m:chr m:val="∑"/>
                        <m:ctrlPr>
                          <a:rPr lang="en-US" altLang="ko-KR" sz="2000" b="1" i="1" smtClean="0">
                            <a:latin typeface="Cambria Math" panose="02040503050406030204" pitchFamily="18" charset="0"/>
                            <a:sym typeface="Symbol" pitchFamily="18" charset="2"/>
                          </a:rPr>
                        </m:ctrlPr>
                      </m:naryPr>
                      <m:sub>
                        <m:r>
                          <m:rPr>
                            <m:brk m:alnAt="23"/>
                          </m:rPr>
                          <a:rPr lang="en-US" altLang="ko-KR" sz="2000" b="1" i="1" smtClean="0">
                            <a:latin typeface="Cambria Math"/>
                            <a:sym typeface="Symbol" pitchFamily="18" charset="2"/>
                          </a:rPr>
                          <m:t>𝒊</m:t>
                        </m:r>
                        <m:r>
                          <a:rPr lang="en-US" altLang="ko-KR" sz="2000" b="1" i="1" smtClean="0">
                            <a:latin typeface="Cambria Math"/>
                            <a:sym typeface="Symbol" pitchFamily="18" charset="2"/>
                          </a:rPr>
                          <m:t>=</m:t>
                        </m:r>
                        <m:r>
                          <a:rPr lang="en-US" altLang="ko-KR" sz="2000" b="1" i="1" smtClean="0">
                            <a:latin typeface="Cambria Math"/>
                            <a:sym typeface="Symbol" pitchFamily="18" charset="2"/>
                          </a:rPr>
                          <m:t>𝟏</m:t>
                        </m:r>
                      </m:sub>
                      <m:sup>
                        <m:r>
                          <a:rPr lang="en-US" altLang="ko-KR" sz="2000" b="1" i="1" smtClean="0">
                            <a:latin typeface="Cambria Math"/>
                            <a:sym typeface="Symbol" pitchFamily="18" charset="2"/>
                          </a:rPr>
                          <m:t>𝒕</m:t>
                        </m:r>
                      </m:sup>
                      <m:e>
                        <m:f>
                          <m:fPr>
                            <m:ctrlPr>
                              <a:rPr lang="en-US" altLang="ko-KR" sz="2000" b="1" i="1" smtClean="0">
                                <a:latin typeface="Cambria Math" panose="02040503050406030204" pitchFamily="18" charset="0"/>
                                <a:sym typeface="Symbol" pitchFamily="18" charset="2"/>
                              </a:rPr>
                            </m:ctrlPr>
                          </m:fPr>
                          <m:num>
                            <m:sSup>
                              <m:sSupPr>
                                <m:ctrlPr>
                                  <a:rPr lang="en-US" altLang="ko-KR" sz="2000" b="1" i="1" smtClean="0">
                                    <a:latin typeface="Cambria Math" panose="02040503050406030204" pitchFamily="18" charset="0"/>
                                    <a:sym typeface="Symbol" pitchFamily="18" charset="2"/>
                                  </a:rPr>
                                </m:ctrlPr>
                              </m:sSupPr>
                              <m:e>
                                <m:r>
                                  <a:rPr lang="en-US" altLang="ko-KR" sz="2000" b="1" i="1" smtClean="0">
                                    <a:latin typeface="Cambria Math"/>
                                    <a:sym typeface="Symbol" pitchFamily="18" charset="2"/>
                                  </a:rPr>
                                  <m:t>𝒏</m:t>
                                </m:r>
                              </m:e>
                              <m:sup>
                                <m:r>
                                  <a:rPr lang="en-US" altLang="ko-KR" sz="2000" b="1" i="1" smtClean="0">
                                    <a:latin typeface="Cambria Math"/>
                                    <a:sym typeface="Symbol" pitchFamily="18" charset="2"/>
                                  </a:rPr>
                                  <m:t>𝟐</m:t>
                                </m:r>
                              </m:sup>
                            </m:sSup>
                          </m:num>
                          <m:den>
                            <m:sSub>
                              <m:sSubPr>
                                <m:ctrlPr>
                                  <a:rPr lang="en-US" altLang="ko-KR" sz="2000" b="1" i="1" smtClean="0">
                                    <a:latin typeface="Cambria Math" panose="02040503050406030204" pitchFamily="18" charset="0"/>
                                    <a:sym typeface="Symbol" pitchFamily="18" charset="2"/>
                                  </a:rPr>
                                </m:ctrlPr>
                              </m:sSubPr>
                              <m:e>
                                <m:r>
                                  <a:rPr lang="en-US" altLang="ko-KR" sz="2000" b="1" i="1" smtClean="0">
                                    <a:latin typeface="Cambria Math"/>
                                    <a:sym typeface="Symbol" pitchFamily="18" charset="2"/>
                                  </a:rPr>
                                  <m:t>𝒉</m:t>
                                </m:r>
                              </m:e>
                              <m:sub>
                                <m:r>
                                  <a:rPr lang="en-US" altLang="ko-KR" sz="2000" b="1" i="1" smtClean="0">
                                    <a:latin typeface="Cambria Math"/>
                                    <a:sym typeface="Symbol" pitchFamily="18" charset="2"/>
                                  </a:rPr>
                                  <m:t>𝒊</m:t>
                                </m:r>
                              </m:sub>
                            </m:sSub>
                          </m:den>
                        </m:f>
                        <m:r>
                          <a:rPr lang="en-US" altLang="ko-KR" sz="2000" b="1" i="1" smtClean="0">
                            <a:latin typeface="Cambria Math"/>
                            <a:sym typeface="Symbol" pitchFamily="18" charset="2"/>
                          </a:rPr>
                          <m:t>)</m:t>
                        </m:r>
                      </m:e>
                    </m:nary>
                    <m:r>
                      <a:rPr lang="en-US" altLang="ko-KR" sz="2000" b="1" i="1" smtClean="0">
                        <a:latin typeface="Cambria Math"/>
                        <a:sym typeface="Symbol" pitchFamily="18" charset="2"/>
                      </a:rPr>
                      <m:t>=</m:t>
                    </m:r>
                    <m:r>
                      <a:rPr lang="en-US" altLang="ko-KR" sz="2000" b="1" i="1" smtClean="0">
                        <a:latin typeface="Cambria Math"/>
                        <a:sym typeface="Symbol" pitchFamily="18" charset="2"/>
                      </a:rPr>
                      <m:t>𝑶</m:t>
                    </m:r>
                    <m:r>
                      <a:rPr lang="en-US" altLang="ko-KR" sz="2000" b="1" i="1" smtClean="0">
                        <a:latin typeface="Cambria Math"/>
                        <a:sym typeface="Symbol" pitchFamily="18" charset="2"/>
                      </a:rPr>
                      <m:t>(</m:t>
                    </m:r>
                    <m:sSup>
                      <m:sSupPr>
                        <m:ctrlPr>
                          <a:rPr lang="en-US" altLang="ko-KR" sz="2000" b="1" i="1" smtClean="0">
                            <a:latin typeface="Cambria Math" panose="02040503050406030204" pitchFamily="18" charset="0"/>
                            <a:sym typeface="Symbol" pitchFamily="18" charset="2"/>
                          </a:rPr>
                        </m:ctrlPr>
                      </m:sSupPr>
                      <m:e>
                        <m:r>
                          <a:rPr lang="en-US" altLang="ko-KR" sz="2000" b="1" i="1" smtClean="0">
                            <a:latin typeface="Cambria Math"/>
                            <a:sym typeface="Symbol" pitchFamily="18" charset="2"/>
                          </a:rPr>
                          <m:t>𝒏</m:t>
                        </m:r>
                      </m:e>
                      <m:sup>
                        <m:r>
                          <a:rPr lang="en-US" altLang="ko-KR" sz="2000" b="1" i="1" smtClean="0">
                            <a:latin typeface="Cambria Math"/>
                            <a:sym typeface="Symbol" pitchFamily="18" charset="2"/>
                          </a:rPr>
                          <m:t>𝟐</m:t>
                        </m:r>
                      </m:sup>
                    </m:sSup>
                    <m:nary>
                      <m:naryPr>
                        <m:chr m:val="∑"/>
                        <m:ctrlPr>
                          <a:rPr lang="en-US" altLang="ko-KR" sz="2000" b="1" i="1" smtClean="0">
                            <a:latin typeface="Cambria Math" panose="02040503050406030204" pitchFamily="18" charset="0"/>
                            <a:sym typeface="Symbol" pitchFamily="18" charset="2"/>
                          </a:rPr>
                        </m:ctrlPr>
                      </m:naryPr>
                      <m:sub>
                        <m:r>
                          <m:rPr>
                            <m:brk m:alnAt="23"/>
                          </m:rPr>
                          <a:rPr lang="en-US" altLang="ko-KR" sz="2000" b="1" i="1" smtClean="0">
                            <a:latin typeface="Cambria Math"/>
                            <a:sym typeface="Symbol" pitchFamily="18" charset="2"/>
                          </a:rPr>
                          <m:t>𝒊</m:t>
                        </m:r>
                        <m:r>
                          <a:rPr lang="en-US" altLang="ko-KR" sz="2000" b="1" i="1" smtClean="0">
                            <a:latin typeface="Cambria Math"/>
                            <a:sym typeface="Symbol" pitchFamily="18" charset="2"/>
                          </a:rPr>
                          <m:t>=</m:t>
                        </m:r>
                        <m:r>
                          <a:rPr lang="en-US" altLang="ko-KR" sz="2000" b="1" i="1" smtClean="0">
                            <a:latin typeface="Cambria Math"/>
                            <a:sym typeface="Symbol" pitchFamily="18" charset="2"/>
                          </a:rPr>
                          <m:t>𝟏</m:t>
                        </m:r>
                      </m:sub>
                      <m:sup>
                        <m:r>
                          <a:rPr lang="en-US" altLang="ko-KR" sz="2000" b="1" i="1" smtClean="0">
                            <a:latin typeface="Cambria Math"/>
                            <a:sym typeface="Symbol" pitchFamily="18" charset="2"/>
                          </a:rPr>
                          <m:t>𝒕</m:t>
                        </m:r>
                      </m:sup>
                      <m:e>
                        <m:f>
                          <m:fPr>
                            <m:ctrlPr>
                              <a:rPr lang="en-US" altLang="ko-KR" sz="2000" b="1" i="1" smtClean="0">
                                <a:latin typeface="Cambria Math" panose="02040503050406030204" pitchFamily="18" charset="0"/>
                                <a:sym typeface="Symbol" pitchFamily="18" charset="2"/>
                              </a:rPr>
                            </m:ctrlPr>
                          </m:fPr>
                          <m:num>
                            <m:r>
                              <a:rPr lang="en-US" altLang="ko-KR" sz="2000" b="1" i="1" smtClean="0">
                                <a:latin typeface="Cambria Math"/>
                                <a:sym typeface="Symbol" pitchFamily="18" charset="2"/>
                              </a:rPr>
                              <m:t>𝟏</m:t>
                            </m:r>
                          </m:num>
                          <m:den>
                            <m:sSub>
                              <m:sSubPr>
                                <m:ctrlPr>
                                  <a:rPr lang="en-US" altLang="ko-KR" sz="2000" b="1" i="1" smtClean="0">
                                    <a:latin typeface="Cambria Math" panose="02040503050406030204" pitchFamily="18" charset="0"/>
                                    <a:sym typeface="Symbol" pitchFamily="18" charset="2"/>
                                  </a:rPr>
                                </m:ctrlPr>
                              </m:sSubPr>
                              <m:e>
                                <m:r>
                                  <a:rPr lang="en-US" altLang="ko-KR" sz="2000" b="1" i="1" smtClean="0">
                                    <a:latin typeface="Cambria Math"/>
                                    <a:sym typeface="Symbol" pitchFamily="18" charset="2"/>
                                  </a:rPr>
                                  <m:t>𝒉</m:t>
                                </m:r>
                              </m:e>
                              <m:sub>
                                <m:r>
                                  <a:rPr lang="en-US" altLang="ko-KR" sz="2000" b="1" i="1" smtClean="0">
                                    <a:latin typeface="Cambria Math"/>
                                    <a:sym typeface="Symbol" pitchFamily="18" charset="2"/>
                                  </a:rPr>
                                  <m:t>𝒊</m:t>
                                </m:r>
                              </m:sub>
                            </m:sSub>
                          </m:den>
                        </m:f>
                        <m:r>
                          <a:rPr lang="en-US" altLang="ko-KR" sz="2000" b="1" i="1" smtClean="0">
                            <a:latin typeface="Cambria Math"/>
                            <a:sym typeface="Symbol" pitchFamily="18" charset="2"/>
                          </a:rPr>
                          <m:t>)</m:t>
                        </m:r>
                      </m:e>
                    </m:nary>
                  </m:oMath>
                </a14:m>
                <a:endParaRPr lang="en-US" altLang="ko-KR" sz="1600" b="1" dirty="0" smtClean="0">
                  <a:latin typeface="Garamond" pitchFamily="18" charset="0"/>
                  <a:sym typeface="Symbol" pitchFamily="18" charset="2"/>
                </a:endParaRPr>
              </a:p>
              <a:p>
                <a:pPr lvl="1" algn="just">
                  <a:lnSpc>
                    <a:spcPct val="80000"/>
                  </a:lnSpc>
                  <a:spcBef>
                    <a:spcPct val="50000"/>
                  </a:spcBef>
                  <a:tabLst>
                    <a:tab pos="2767013" algn="l"/>
                  </a:tabLst>
                </a:pPr>
                <a14:m>
                  <m:oMath xmlns:m="http://schemas.openxmlformats.org/officeDocument/2006/math">
                    <m:nary>
                      <m:naryPr>
                        <m:chr m:val="∑"/>
                        <m:ctrlPr>
                          <a:rPr lang="en-US" altLang="ko-KR" sz="2000" b="1" i="1" smtClean="0">
                            <a:latin typeface="Cambria Math" panose="02040503050406030204" pitchFamily="18" charset="0"/>
                            <a:sym typeface="Symbol" pitchFamily="18" charset="2"/>
                          </a:rPr>
                        </m:ctrlPr>
                      </m:naryPr>
                      <m:sub>
                        <m:r>
                          <m:rPr>
                            <m:brk m:alnAt="23"/>
                          </m:rPr>
                          <a:rPr lang="en-US" altLang="ko-KR" sz="2000" b="1" i="1" smtClean="0">
                            <a:latin typeface="Cambria Math"/>
                            <a:sym typeface="Symbol" pitchFamily="18" charset="2"/>
                          </a:rPr>
                          <m:t>𝒊</m:t>
                        </m:r>
                        <m:r>
                          <a:rPr lang="en-US" altLang="ko-KR" sz="2000" b="1" i="1" smtClean="0">
                            <a:latin typeface="Cambria Math"/>
                            <a:sym typeface="Symbol" pitchFamily="18" charset="2"/>
                          </a:rPr>
                          <m:t>=</m:t>
                        </m:r>
                        <m:r>
                          <a:rPr lang="en-US" altLang="ko-KR" sz="2000" b="1" i="1" smtClean="0">
                            <a:latin typeface="Cambria Math"/>
                            <a:sym typeface="Symbol" pitchFamily="18" charset="2"/>
                          </a:rPr>
                          <m:t>𝟏</m:t>
                        </m:r>
                      </m:sub>
                      <m:sup>
                        <m:r>
                          <a:rPr lang="en-US" altLang="ko-KR" sz="2000" b="1" i="1" smtClean="0">
                            <a:latin typeface="Cambria Math"/>
                            <a:sym typeface="Symbol" pitchFamily="18" charset="2"/>
                          </a:rPr>
                          <m:t>𝒕</m:t>
                        </m:r>
                      </m:sup>
                      <m:e>
                        <m:f>
                          <m:fPr>
                            <m:ctrlPr>
                              <a:rPr lang="en-US" altLang="ko-KR" sz="2000" b="1" i="1" smtClean="0">
                                <a:latin typeface="Cambria Math" panose="02040503050406030204" pitchFamily="18" charset="0"/>
                                <a:sym typeface="Symbol" pitchFamily="18" charset="2"/>
                              </a:rPr>
                            </m:ctrlPr>
                          </m:fPr>
                          <m:num>
                            <m:r>
                              <a:rPr lang="en-US" altLang="ko-KR" sz="2000" b="1" i="1" smtClean="0">
                                <a:latin typeface="Cambria Math"/>
                                <a:sym typeface="Symbol" pitchFamily="18" charset="2"/>
                              </a:rPr>
                              <m:t>𝟏</m:t>
                            </m:r>
                          </m:num>
                          <m:den>
                            <m:sSub>
                              <m:sSubPr>
                                <m:ctrlPr>
                                  <a:rPr lang="en-US" altLang="ko-KR" sz="2000" b="1" i="1" smtClean="0">
                                    <a:latin typeface="Cambria Math" panose="02040503050406030204" pitchFamily="18" charset="0"/>
                                    <a:sym typeface="Symbol" pitchFamily="18" charset="2"/>
                                  </a:rPr>
                                </m:ctrlPr>
                              </m:sSubPr>
                              <m:e>
                                <m:r>
                                  <a:rPr lang="en-US" altLang="ko-KR" sz="2000" b="1" i="1" smtClean="0">
                                    <a:latin typeface="Cambria Math"/>
                                    <a:sym typeface="Symbol" pitchFamily="18" charset="2"/>
                                  </a:rPr>
                                  <m:t>𝒉</m:t>
                                </m:r>
                              </m:e>
                              <m:sub>
                                <m:r>
                                  <a:rPr lang="en-US" altLang="ko-KR" sz="2000" b="1" i="1" smtClean="0">
                                    <a:latin typeface="Cambria Math"/>
                                    <a:sym typeface="Symbol" pitchFamily="18" charset="2"/>
                                  </a:rPr>
                                  <m:t>𝒊</m:t>
                                </m:r>
                              </m:sub>
                            </m:sSub>
                          </m:den>
                        </m:f>
                        <m:r>
                          <a:rPr lang="en-US" altLang="ko-KR" sz="2000" b="1" i="1" smtClean="0">
                            <a:latin typeface="Cambria Math"/>
                            <a:sym typeface="Symbol" pitchFamily="18" charset="2"/>
                          </a:rPr>
                          <m:t>=</m:t>
                        </m:r>
                        <m:r>
                          <a:rPr lang="en-US" altLang="ko-KR" sz="2000" b="1" i="1" smtClean="0">
                            <a:latin typeface="Cambria Math"/>
                            <a:sym typeface="Symbol" pitchFamily="18" charset="2"/>
                          </a:rPr>
                          <m:t>𝟏</m:t>
                        </m:r>
                        <m:r>
                          <a:rPr lang="en-US" altLang="ko-KR" sz="2000" b="1" i="1" smtClean="0">
                            <a:latin typeface="Cambria Math"/>
                            <a:sym typeface="Symbol" pitchFamily="18" charset="2"/>
                          </a:rPr>
                          <m:t>+</m:t>
                        </m:r>
                        <m:f>
                          <m:fPr>
                            <m:ctrlPr>
                              <a:rPr lang="en-US" altLang="ko-KR" sz="2000" b="1" i="1" smtClean="0">
                                <a:latin typeface="Cambria Math" panose="02040503050406030204" pitchFamily="18" charset="0"/>
                                <a:sym typeface="Symbol" pitchFamily="18" charset="2"/>
                              </a:rPr>
                            </m:ctrlPr>
                          </m:fPr>
                          <m:num>
                            <m:r>
                              <a:rPr lang="en-US" altLang="ko-KR" sz="2000" b="1" i="1" smtClean="0">
                                <a:latin typeface="Cambria Math"/>
                                <a:sym typeface="Symbol" pitchFamily="18" charset="2"/>
                              </a:rPr>
                              <m:t>𝟏</m:t>
                            </m:r>
                          </m:num>
                          <m:den>
                            <m:r>
                              <a:rPr lang="en-US" altLang="ko-KR" sz="2000" b="1" i="1" smtClean="0">
                                <a:latin typeface="Cambria Math"/>
                                <a:sym typeface="Symbol" pitchFamily="18" charset="2"/>
                              </a:rPr>
                              <m:t>𝟐</m:t>
                            </m:r>
                          </m:den>
                        </m:f>
                        <m:r>
                          <a:rPr lang="en-US" altLang="ko-KR" sz="2000" b="1" i="1" smtClean="0">
                            <a:latin typeface="Cambria Math"/>
                            <a:sym typeface="Symbol" pitchFamily="18" charset="2"/>
                          </a:rPr>
                          <m:t>+</m:t>
                        </m:r>
                        <m:f>
                          <m:fPr>
                            <m:ctrlPr>
                              <a:rPr lang="en-US" altLang="ko-KR" sz="2000" b="1" i="1" smtClean="0">
                                <a:latin typeface="Cambria Math" panose="02040503050406030204" pitchFamily="18" charset="0"/>
                                <a:sym typeface="Symbol" pitchFamily="18" charset="2"/>
                              </a:rPr>
                            </m:ctrlPr>
                          </m:fPr>
                          <m:num>
                            <m:r>
                              <a:rPr lang="en-US" altLang="ko-KR" sz="2000" b="1" i="1" smtClean="0">
                                <a:latin typeface="Cambria Math"/>
                                <a:sym typeface="Symbol" pitchFamily="18" charset="2"/>
                              </a:rPr>
                              <m:t>𝟏</m:t>
                            </m:r>
                          </m:num>
                          <m:den>
                            <m:sSup>
                              <m:sSupPr>
                                <m:ctrlPr>
                                  <a:rPr lang="en-US" altLang="ko-KR" sz="2000" b="1" i="1" smtClean="0">
                                    <a:latin typeface="Cambria Math" panose="02040503050406030204" pitchFamily="18" charset="0"/>
                                    <a:sym typeface="Symbol" pitchFamily="18" charset="2"/>
                                  </a:rPr>
                                </m:ctrlPr>
                              </m:sSupPr>
                              <m:e>
                                <m:r>
                                  <a:rPr lang="en-US" altLang="ko-KR" sz="2000" b="1" i="1" smtClean="0">
                                    <a:latin typeface="Cambria Math"/>
                                    <a:sym typeface="Symbol" pitchFamily="18" charset="2"/>
                                  </a:rPr>
                                  <m:t>𝟐</m:t>
                                </m:r>
                              </m:e>
                              <m:sup>
                                <m:r>
                                  <a:rPr lang="en-US" altLang="ko-KR" sz="2000" b="1" i="1" smtClean="0">
                                    <a:latin typeface="Cambria Math"/>
                                    <a:sym typeface="Symbol" pitchFamily="18" charset="2"/>
                                  </a:rPr>
                                  <m:t>𝟐</m:t>
                                </m:r>
                              </m:sup>
                            </m:sSup>
                          </m:den>
                        </m:f>
                        <m:r>
                          <a:rPr lang="en-US" altLang="ko-KR" sz="2000" b="1" i="1" smtClean="0">
                            <a:latin typeface="Cambria Math"/>
                            <a:sym typeface="Symbol" pitchFamily="18" charset="2"/>
                          </a:rPr>
                          <m:t>+…&lt;</m:t>
                        </m:r>
                        <m:r>
                          <a:rPr lang="en-US" altLang="ko-KR" sz="2000" b="1" i="1" smtClean="0">
                            <a:latin typeface="Cambria Math"/>
                            <a:sym typeface="Symbol" pitchFamily="18" charset="2"/>
                          </a:rPr>
                          <m:t>𝟐</m:t>
                        </m:r>
                      </m:e>
                    </m:nary>
                  </m:oMath>
                </a14:m>
                <a:endParaRPr lang="en-US" altLang="ko-KR" sz="2000" b="1" dirty="0">
                  <a:latin typeface="Garamond" pitchFamily="18" charset="0"/>
                  <a:sym typeface="Symbol" pitchFamily="18" charset="2"/>
                </a:endParaRPr>
              </a:p>
              <a:p>
                <a:pPr algn="just">
                  <a:lnSpc>
                    <a:spcPct val="80000"/>
                  </a:lnSpc>
                  <a:spcBef>
                    <a:spcPct val="50000"/>
                  </a:spcBef>
                  <a:tabLst>
                    <a:tab pos="2767013" algn="l"/>
                  </a:tabLst>
                </a:pPr>
                <a:r>
                  <a:rPr lang="en-US" altLang="ko-KR" sz="2400" b="1" dirty="0" smtClean="0">
                    <a:latin typeface="Garamond" pitchFamily="18" charset="0"/>
                    <a:sym typeface="Symbol" pitchFamily="18" charset="2"/>
                  </a:rPr>
                  <a:t>Problem</a:t>
                </a:r>
                <a:r>
                  <a:rPr lang="en-US" altLang="ko-KR" sz="2400" b="1" dirty="0">
                    <a:latin typeface="Garamond" pitchFamily="18" charset="0"/>
                    <a:sym typeface="Symbol" pitchFamily="18" charset="2"/>
                  </a:rPr>
                  <a:t>: pairs of increments are not relatively prime!</a:t>
                </a:r>
              </a:p>
              <a:p>
                <a:pPr lvl="1" algn="just">
                  <a:lnSpc>
                    <a:spcPct val="80000"/>
                  </a:lnSpc>
                  <a:spcBef>
                    <a:spcPct val="50000"/>
                  </a:spcBef>
                  <a:tabLst>
                    <a:tab pos="2767013" algn="l"/>
                  </a:tabLst>
                </a:pPr>
                <a:r>
                  <a:rPr lang="en-US" altLang="ko-KR" sz="2000" b="1" dirty="0">
                    <a:latin typeface="Garamond" pitchFamily="18" charset="0"/>
                    <a:sym typeface="Symbol" pitchFamily="18" charset="2"/>
                  </a:rPr>
                  <a:t>Hibbard’s increment: 1, 3, 7, ..., 2</a:t>
                </a:r>
                <a:r>
                  <a:rPr lang="en-US" altLang="ko-KR" sz="2000" b="1" i="1" baseline="30000" dirty="0">
                    <a:latin typeface="Garamond" pitchFamily="18" charset="0"/>
                    <a:sym typeface="Symbol" pitchFamily="18" charset="2"/>
                  </a:rPr>
                  <a:t>k</a:t>
                </a:r>
                <a:r>
                  <a:rPr lang="en-US" altLang="ko-KR" sz="2000" b="1" dirty="0">
                    <a:latin typeface="Garamond" pitchFamily="18" charset="0"/>
                    <a:sym typeface="Symbol" pitchFamily="18" charset="2"/>
                  </a:rPr>
                  <a:t> – 1 </a:t>
                </a:r>
                <a:r>
                  <a:rPr lang="en-US" altLang="ko-KR" sz="2000" b="1" dirty="0">
                    <a:latin typeface="Garamond" pitchFamily="18" charset="0"/>
                    <a:sym typeface="Wingdings" pitchFamily="2" charset="2"/>
                  </a:rPr>
                  <a:t> consecutive increments have no common factors.   </a:t>
                </a:r>
                <a:r>
                  <a:rPr lang="en-US" altLang="ko-KR" sz="2000" b="1" i="1" dirty="0">
                    <a:latin typeface="Garamond" pitchFamily="18" charset="0"/>
                    <a:sym typeface="Wingdings" pitchFamily="2" charset="2"/>
                  </a:rPr>
                  <a:t>O</a:t>
                </a:r>
                <a:r>
                  <a:rPr lang="en-US" altLang="ko-KR" sz="2000" b="1" dirty="0" smtClean="0">
                    <a:latin typeface="Garamond" pitchFamily="18" charset="0"/>
                    <a:sym typeface="Wingdings" pitchFamily="2" charset="2"/>
                  </a:rPr>
                  <a:t>(</a:t>
                </a:r>
                <a14:m>
                  <m:oMath xmlns:m="http://schemas.openxmlformats.org/officeDocument/2006/math">
                    <m:sSup>
                      <m:sSupPr>
                        <m:ctrlPr>
                          <a:rPr lang="en-US" altLang="ko-KR" sz="2000" b="1" i="1" smtClean="0">
                            <a:latin typeface="Cambria Math" panose="02040503050406030204" pitchFamily="18" charset="0"/>
                            <a:sym typeface="Wingdings" pitchFamily="2" charset="2"/>
                          </a:rPr>
                        </m:ctrlPr>
                      </m:sSupPr>
                      <m:e>
                        <m:r>
                          <a:rPr lang="en-US" altLang="ko-KR" sz="2000" b="1" i="1" smtClean="0">
                            <a:latin typeface="Cambria Math"/>
                            <a:sym typeface="Wingdings" pitchFamily="2" charset="2"/>
                          </a:rPr>
                          <m:t>𝒏</m:t>
                        </m:r>
                      </m:e>
                      <m:sup>
                        <m:r>
                          <a:rPr lang="en-US" altLang="ko-KR" sz="2000" b="1" i="1" smtClean="0">
                            <a:latin typeface="Cambria Math"/>
                            <a:sym typeface="Wingdings" pitchFamily="2" charset="2"/>
                          </a:rPr>
                          <m:t>𝟑</m:t>
                        </m:r>
                        <m:r>
                          <a:rPr lang="en-US" altLang="ko-KR" sz="2000" b="1" i="1" smtClean="0">
                            <a:latin typeface="Cambria Math"/>
                            <a:sym typeface="Wingdings" pitchFamily="2" charset="2"/>
                          </a:rPr>
                          <m:t>/</m:t>
                        </m:r>
                        <m:r>
                          <a:rPr lang="en-US" altLang="ko-KR" sz="2000" b="1" i="1" smtClean="0">
                            <a:latin typeface="Cambria Math"/>
                            <a:sym typeface="Wingdings" pitchFamily="2" charset="2"/>
                          </a:rPr>
                          <m:t>𝟐</m:t>
                        </m:r>
                      </m:sup>
                    </m:sSup>
                  </m:oMath>
                </a14:m>
                <a:r>
                  <a:rPr lang="en-US" altLang="ko-KR" sz="2000" b="1" dirty="0" smtClean="0">
                    <a:latin typeface="Garamond" pitchFamily="18" charset="0"/>
                    <a:sym typeface="Wingdings" pitchFamily="2" charset="2"/>
                  </a:rPr>
                  <a:t>)</a:t>
                </a:r>
                <a:endParaRPr lang="en-US" altLang="ko-KR" sz="2000" b="1" dirty="0">
                  <a:latin typeface="Garamond" pitchFamily="18" charset="0"/>
                  <a:sym typeface="Wingdings" pitchFamily="2" charset="2"/>
                </a:endParaRPr>
              </a:p>
              <a:p>
                <a:pPr lvl="1" algn="just">
                  <a:lnSpc>
                    <a:spcPct val="80000"/>
                  </a:lnSpc>
                  <a:spcBef>
                    <a:spcPct val="50000"/>
                  </a:spcBef>
                  <a:tabLst>
                    <a:tab pos="2767013" algn="l"/>
                  </a:tabLst>
                </a:pPr>
                <a:r>
                  <a:rPr lang="en-US" altLang="ko-KR" sz="2000" b="1" dirty="0" err="1">
                    <a:latin typeface="Garamond" pitchFamily="18" charset="0"/>
                    <a:sym typeface="Wingdings" pitchFamily="2" charset="2"/>
                  </a:rPr>
                  <a:t>Sedgewick’s</a:t>
                </a:r>
                <a:r>
                  <a:rPr lang="en-US" altLang="ko-KR" sz="2000" b="1" dirty="0">
                    <a:latin typeface="Garamond" pitchFamily="18" charset="0"/>
                    <a:sym typeface="Wingdings" pitchFamily="2" charset="2"/>
                  </a:rPr>
                  <a:t> increment: </a:t>
                </a:r>
                <a:r>
                  <a:rPr lang="en-US" altLang="ko-KR" sz="2000" b="1" dirty="0" smtClean="0">
                    <a:latin typeface="Garamond" pitchFamily="18" charset="0"/>
                    <a:sym typeface="Wingdings" pitchFamily="2" charset="2"/>
                  </a:rPr>
                  <a:t>1, 5, 19</a:t>
                </a:r>
                <a:r>
                  <a:rPr lang="en-US" altLang="ko-KR" sz="2000" b="1" dirty="0">
                    <a:latin typeface="Garamond" pitchFamily="18" charset="0"/>
                    <a:sym typeface="Wingdings" pitchFamily="2" charset="2"/>
                  </a:rPr>
                  <a:t>, </a:t>
                </a:r>
                <a:r>
                  <a:rPr lang="en-US" altLang="ko-KR" sz="2000" b="1" dirty="0" smtClean="0">
                    <a:latin typeface="Garamond" pitchFamily="18" charset="0"/>
                    <a:sym typeface="Wingdings" pitchFamily="2" charset="2"/>
                  </a:rPr>
                  <a:t>41, 109</a:t>
                </a:r>
                <a:r>
                  <a:rPr lang="en-US" altLang="ko-KR" sz="2000" b="1" dirty="0">
                    <a:latin typeface="Garamond" pitchFamily="18" charset="0"/>
                    <a:sym typeface="Wingdings" pitchFamily="2" charset="2"/>
                  </a:rPr>
                  <a:t>, </a:t>
                </a:r>
                <a:r>
                  <a:rPr lang="en-US" altLang="ko-KR" sz="2000" b="1" dirty="0" smtClean="0">
                    <a:latin typeface="Garamond" pitchFamily="18" charset="0"/>
                    <a:sym typeface="Wingdings" pitchFamily="2" charset="2"/>
                  </a:rPr>
                  <a:t>…, </a:t>
                </a:r>
                <a:r>
                  <a:rPr lang="en-US" altLang="ko-KR" sz="2000" b="1" dirty="0">
                    <a:latin typeface="Garamond" pitchFamily="18" charset="0"/>
                    <a:sym typeface="Wingdings" pitchFamily="2" charset="2"/>
                  </a:rPr>
                  <a:t>9(4</a:t>
                </a:r>
                <a:r>
                  <a:rPr lang="en-US" altLang="ko-KR" sz="2000" b="1" i="1" baseline="30000" dirty="0">
                    <a:latin typeface="Garamond" pitchFamily="18" charset="0"/>
                    <a:sym typeface="Wingdings" pitchFamily="2" charset="2"/>
                  </a:rPr>
                  <a:t>k</a:t>
                </a:r>
                <a:r>
                  <a:rPr lang="en-US" altLang="ko-KR" sz="2000" b="1" dirty="0">
                    <a:latin typeface="Garamond" pitchFamily="18" charset="0"/>
                    <a:sym typeface="Wingdings" pitchFamily="2" charset="2"/>
                  </a:rPr>
                  <a:t>) – 9(2</a:t>
                </a:r>
                <a:r>
                  <a:rPr lang="en-US" altLang="ko-KR" sz="2000" b="1" i="1" baseline="30000" dirty="0">
                    <a:latin typeface="Garamond" pitchFamily="18" charset="0"/>
                    <a:sym typeface="Wingdings" pitchFamily="2" charset="2"/>
                  </a:rPr>
                  <a:t>k</a:t>
                </a:r>
                <a:r>
                  <a:rPr lang="en-US" altLang="ko-KR" sz="2000" b="1" dirty="0">
                    <a:latin typeface="Garamond" pitchFamily="18" charset="0"/>
                    <a:sym typeface="Wingdings" pitchFamily="2" charset="2"/>
                  </a:rPr>
                  <a:t>) + 1 </a:t>
                </a:r>
                <a14:m>
                  <m:oMath xmlns:m="http://schemas.openxmlformats.org/officeDocument/2006/math">
                    <m:r>
                      <a:rPr lang="en-US" altLang="ko-KR" sz="2000" b="1" i="1" dirty="0" smtClean="0">
                        <a:latin typeface="Cambria Math"/>
                        <a:sym typeface="Wingdings" pitchFamily="2" charset="2"/>
                      </a:rPr>
                      <m:t> </m:t>
                    </m:r>
                    <m:r>
                      <a:rPr lang="en-US" altLang="ko-KR" sz="2000" b="1" i="1" dirty="0" smtClean="0">
                        <a:latin typeface="Cambria Math"/>
                        <a:sym typeface="Wingdings" pitchFamily="2" charset="2"/>
                      </a:rPr>
                      <m:t>𝑶</m:t>
                    </m:r>
                    <m:r>
                      <a:rPr lang="en-US" altLang="ko-KR" sz="2000" b="1" i="1" dirty="0" smtClean="0">
                        <a:latin typeface="Cambria Math"/>
                        <a:sym typeface="Wingdings" pitchFamily="2" charset="2"/>
                      </a:rPr>
                      <m:t>(</m:t>
                    </m:r>
                    <m:sSup>
                      <m:sSupPr>
                        <m:ctrlPr>
                          <a:rPr lang="en-US" altLang="ko-KR" sz="2000" b="1" i="1" dirty="0" smtClean="0">
                            <a:latin typeface="Cambria Math" panose="02040503050406030204" pitchFamily="18" charset="0"/>
                            <a:sym typeface="Wingdings" pitchFamily="2" charset="2"/>
                          </a:rPr>
                        </m:ctrlPr>
                      </m:sSupPr>
                      <m:e>
                        <m:r>
                          <a:rPr lang="en-US" altLang="ko-KR" sz="2000" b="1" i="1" dirty="0" smtClean="0">
                            <a:latin typeface="Cambria Math"/>
                            <a:sym typeface="Wingdings" pitchFamily="2" charset="2"/>
                          </a:rPr>
                          <m:t>𝒏</m:t>
                        </m:r>
                      </m:e>
                      <m:sup>
                        <m:r>
                          <a:rPr lang="en-US" altLang="ko-KR" sz="2000" b="1" i="1" dirty="0" smtClean="0">
                            <a:latin typeface="Cambria Math"/>
                            <a:sym typeface="Wingdings" pitchFamily="2" charset="2"/>
                          </a:rPr>
                          <m:t>𝟒</m:t>
                        </m:r>
                        <m:r>
                          <a:rPr lang="en-US" altLang="ko-KR" sz="2000" b="1" i="1" dirty="0" smtClean="0">
                            <a:latin typeface="Cambria Math"/>
                            <a:sym typeface="Wingdings" pitchFamily="2" charset="2"/>
                          </a:rPr>
                          <m:t>/</m:t>
                        </m:r>
                        <m:r>
                          <a:rPr lang="en-US" altLang="ko-KR" sz="2000" b="1" i="1" dirty="0" smtClean="0">
                            <a:latin typeface="Cambria Math"/>
                            <a:sym typeface="Wingdings" pitchFamily="2" charset="2"/>
                          </a:rPr>
                          <m:t>𝟑</m:t>
                        </m:r>
                      </m:sup>
                    </m:sSup>
                    <m:r>
                      <a:rPr lang="en-US" altLang="ko-KR" sz="2000" b="1" i="1" dirty="0">
                        <a:latin typeface="Cambria Math"/>
                        <a:sym typeface="Wingdings" pitchFamily="2" charset="2"/>
                      </a:rPr>
                      <m:t>)</m:t>
                    </m:r>
                  </m:oMath>
                </a14:m>
                <a:endParaRPr lang="en-US" altLang="ko-KR" sz="2000" b="1" dirty="0">
                  <a:latin typeface="Garamond" pitchFamily="18" charset="0"/>
                  <a:sym typeface="Wingdings" pitchFamily="2" charset="2"/>
                </a:endParaRPr>
              </a:p>
              <a:p>
                <a:pPr lvl="1" algn="just">
                  <a:lnSpc>
                    <a:spcPct val="80000"/>
                  </a:lnSpc>
                  <a:spcBef>
                    <a:spcPct val="50000"/>
                  </a:spcBef>
                  <a:tabLst>
                    <a:tab pos="2767013" algn="l"/>
                  </a:tabLst>
                </a:pPr>
                <a:endParaRPr lang="en-US" altLang="ko-KR" sz="1600" dirty="0">
                  <a:latin typeface="Garamond" pitchFamily="18" charset="0"/>
                  <a:sym typeface="Symbol" pitchFamily="18" charset="2"/>
                </a:endParaRPr>
              </a:p>
              <a:p>
                <a:pPr algn="just">
                  <a:lnSpc>
                    <a:spcPct val="80000"/>
                  </a:lnSpc>
                  <a:spcBef>
                    <a:spcPct val="50000"/>
                  </a:spcBef>
                  <a:tabLst>
                    <a:tab pos="2767013" algn="l"/>
                  </a:tabLst>
                </a:pPr>
                <a:endParaRPr lang="en-US" altLang="ko-KR" sz="2000" dirty="0">
                  <a:latin typeface="Garamond" pitchFamily="18" charset="0"/>
                  <a:sym typeface="Symbol" pitchFamily="18" charset="2"/>
                </a:endParaRPr>
              </a:p>
              <a:p>
                <a:pPr lvl="1" algn="just">
                  <a:lnSpc>
                    <a:spcPct val="80000"/>
                  </a:lnSpc>
                  <a:spcBef>
                    <a:spcPct val="50000"/>
                  </a:spcBef>
                  <a:tabLst>
                    <a:tab pos="2767013" algn="l"/>
                  </a:tabLst>
                </a:pPr>
                <a:endParaRPr lang="en-US" altLang="ko-KR" sz="2000" dirty="0" smtClean="0">
                  <a:latin typeface="Garamond" pitchFamily="18" charset="0"/>
                  <a:sym typeface="Symbol" pitchFamily="18" charset="2"/>
                </a:endParaRPr>
              </a:p>
              <a:p>
                <a:pPr lvl="1" algn="just">
                  <a:lnSpc>
                    <a:spcPct val="80000"/>
                  </a:lnSpc>
                  <a:spcBef>
                    <a:spcPct val="50000"/>
                  </a:spcBef>
                  <a:tabLst>
                    <a:tab pos="2767013" algn="l"/>
                  </a:tabLst>
                </a:pPr>
                <a:endParaRPr lang="en-US" altLang="ko-KR" sz="2000" dirty="0">
                  <a:latin typeface="Garamond" pitchFamily="18" charset="0"/>
                  <a:sym typeface="Symbol" pitchFamily="18" charset="2"/>
                </a:endParaRPr>
              </a:p>
              <a:p>
                <a:pPr lvl="2" eaLnBrk="1" hangingPunct="1"/>
                <a:endParaRPr lang="en-US" altLang="ko-KR" sz="1600" dirty="0" smtClean="0"/>
              </a:p>
              <a:p>
                <a:pPr lvl="1" eaLnBrk="1" hangingPunct="1"/>
                <a:endParaRPr lang="en-US" altLang="ko-KR" dirty="0" smtClean="0"/>
              </a:p>
            </p:txBody>
          </p:sp>
        </mc:Choice>
        <mc:Fallback xmlns="">
          <p:sp>
            <p:nvSpPr>
              <p:cNvPr id="3076" name="Rectangle 3"/>
              <p:cNvSpPr>
                <a:spLocks noGrp="1" noRot="1" noChangeAspect="1" noMove="1" noResize="1" noEditPoints="1" noAdjustHandles="1" noChangeArrowheads="1" noChangeShapeType="1" noTextEdit="1"/>
              </p:cNvSpPr>
              <p:nvPr>
                <p:ph type="body" idx="1"/>
              </p:nvPr>
            </p:nvSpPr>
            <p:spPr>
              <a:xfrm>
                <a:off x="457200" y="1124744"/>
                <a:ext cx="8229600" cy="5257006"/>
              </a:xfrm>
              <a:blipFill rotWithShape="1">
                <a:blip r:embed="rId3"/>
                <a:stretch>
                  <a:fillRect l="-963" t="-2436" r="-74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70848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3"/>
          <p:cNvSpPr>
            <a:spLocks noGrp="1"/>
          </p:cNvSpPr>
          <p:nvPr>
            <p:ph type="sldNum" sz="quarter" idx="10"/>
          </p:nvPr>
        </p:nvSpPr>
        <p:spPr>
          <a:noFill/>
        </p:spPr>
        <p:txBody>
          <a:bodyPr/>
          <a:lstStyle/>
          <a:p>
            <a:fld id="{DFDDC3D7-0F72-4551-BD8E-79554B4A4C54}" type="slidenum">
              <a:rPr lang="en-US" altLang="ko-KR"/>
              <a:pPr/>
              <a:t>2</a:t>
            </a:fld>
            <a:endParaRPr lang="en-US" altLang="ko-KR"/>
          </a:p>
        </p:txBody>
      </p:sp>
      <p:sp>
        <p:nvSpPr>
          <p:cNvPr id="3075" name="Rectangle 2"/>
          <p:cNvSpPr>
            <a:spLocks noGrp="1" noChangeArrowheads="1"/>
          </p:cNvSpPr>
          <p:nvPr>
            <p:ph type="title"/>
          </p:nvPr>
        </p:nvSpPr>
        <p:spPr>
          <a:xfrm>
            <a:off x="428596" y="285728"/>
            <a:ext cx="8229600" cy="622992"/>
          </a:xfrm>
        </p:spPr>
        <p:txBody>
          <a:bodyPr/>
          <a:lstStyle/>
          <a:p>
            <a:pPr eaLnBrk="1" hangingPunct="1"/>
            <a:r>
              <a:rPr lang="en-US" altLang="ko-KR" b="1" dirty="0" smtClean="0"/>
              <a:t>Sorting in General</a:t>
            </a:r>
          </a:p>
        </p:txBody>
      </p:sp>
      <p:sp>
        <p:nvSpPr>
          <p:cNvPr id="3076" name="Rectangle 3"/>
          <p:cNvSpPr>
            <a:spLocks noGrp="1" noChangeArrowheads="1"/>
          </p:cNvSpPr>
          <p:nvPr>
            <p:ph type="body" idx="1"/>
          </p:nvPr>
        </p:nvSpPr>
        <p:spPr>
          <a:xfrm>
            <a:off x="457200" y="1124744"/>
            <a:ext cx="8229600" cy="5257006"/>
          </a:xfrm>
        </p:spPr>
        <p:txBody>
          <a:bodyPr/>
          <a:lstStyle/>
          <a:p>
            <a:pPr eaLnBrk="1" hangingPunct="1"/>
            <a:r>
              <a:rPr lang="en-US" altLang="ko-KR" sz="2400" b="1" dirty="0">
                <a:latin typeface="Garamond" pitchFamily="18" charset="0"/>
              </a:rPr>
              <a:t>Sorting</a:t>
            </a:r>
          </a:p>
          <a:p>
            <a:pPr lvl="1" eaLnBrk="1" hangingPunct="1"/>
            <a:r>
              <a:rPr lang="en-US" altLang="ko-KR" sz="2000" b="1" dirty="0">
                <a:latin typeface="Garamond" pitchFamily="18" charset="0"/>
              </a:rPr>
              <a:t>Permuting a sequence of records into ascending order of keys.</a:t>
            </a:r>
          </a:p>
          <a:p>
            <a:pPr lvl="1" eaLnBrk="1" hangingPunct="1"/>
            <a:r>
              <a:rPr lang="en-US" altLang="ko-KR" sz="2000" b="1" dirty="0">
                <a:latin typeface="Garamond" pitchFamily="18" charset="0"/>
              </a:rPr>
              <a:t>The keys are only part (often a small part) of the records.</a:t>
            </a:r>
          </a:p>
          <a:p>
            <a:pPr eaLnBrk="1" hangingPunct="1"/>
            <a:r>
              <a:rPr lang="en-US" altLang="ko-KR" sz="2400" b="1" dirty="0">
                <a:latin typeface="Garamond" pitchFamily="18" charset="0"/>
              </a:rPr>
              <a:t>Internal vs. External </a:t>
            </a:r>
            <a:r>
              <a:rPr lang="en-US" altLang="ko-KR" sz="2400" b="1" dirty="0" smtClean="0">
                <a:latin typeface="Garamond" pitchFamily="18" charset="0"/>
              </a:rPr>
              <a:t>Sorting</a:t>
            </a:r>
          </a:p>
          <a:p>
            <a:pPr lvl="1" eaLnBrk="1" hangingPunct="1"/>
            <a:r>
              <a:rPr lang="en-US" altLang="ko-KR" sz="2000" b="1" dirty="0" smtClean="0">
                <a:latin typeface="Garamond" pitchFamily="18" charset="0"/>
              </a:rPr>
              <a:t>If the file containing the records to be sorted will fit into memory, then the sorting method is called </a:t>
            </a:r>
            <a:r>
              <a:rPr lang="en-US" altLang="ko-KR" sz="2000" b="1" i="1" u="sng" dirty="0" smtClean="0">
                <a:solidFill>
                  <a:srgbClr val="0000FF"/>
                </a:solidFill>
                <a:effectLst>
                  <a:outerShdw blurRad="38100" dist="38100" dir="2700000" algn="tl">
                    <a:srgbClr val="000000">
                      <a:alpha val="43137"/>
                    </a:srgbClr>
                  </a:outerShdw>
                </a:effectLst>
                <a:latin typeface="Garamond" pitchFamily="18" charset="0"/>
              </a:rPr>
              <a:t>internal</a:t>
            </a:r>
            <a:r>
              <a:rPr lang="en-US" altLang="ko-KR" sz="2000" b="1" dirty="0" smtClean="0">
                <a:latin typeface="Garamond" pitchFamily="18" charset="0"/>
              </a:rPr>
              <a:t>.</a:t>
            </a:r>
          </a:p>
          <a:p>
            <a:pPr lvl="1" eaLnBrk="1" hangingPunct="1"/>
            <a:r>
              <a:rPr lang="en-US" altLang="ko-KR" sz="2000" b="1" dirty="0" smtClean="0">
                <a:latin typeface="Garamond" pitchFamily="18" charset="0"/>
              </a:rPr>
              <a:t>Sorting files from disk is called </a:t>
            </a:r>
            <a:r>
              <a:rPr lang="en-US" altLang="ko-KR" sz="2000" b="1" i="1" u="sng" dirty="0" smtClean="0">
                <a:solidFill>
                  <a:srgbClr val="0000FF"/>
                </a:solidFill>
                <a:effectLst>
                  <a:outerShdw blurRad="38100" dist="38100" dir="2700000" algn="tl">
                    <a:srgbClr val="000000">
                      <a:alpha val="43137"/>
                    </a:srgbClr>
                  </a:outerShdw>
                </a:effectLst>
                <a:latin typeface="Garamond" pitchFamily="18" charset="0"/>
              </a:rPr>
              <a:t>external</a:t>
            </a:r>
            <a:r>
              <a:rPr lang="en-US" altLang="ko-KR" sz="2000" b="1" dirty="0" smtClean="0">
                <a:solidFill>
                  <a:srgbClr val="0000FF"/>
                </a:solidFill>
                <a:latin typeface="Garamond" pitchFamily="18" charset="0"/>
              </a:rPr>
              <a:t> </a:t>
            </a:r>
            <a:r>
              <a:rPr lang="en-US" altLang="ko-KR" sz="2000" b="1" dirty="0" smtClean="0">
                <a:latin typeface="Garamond" pitchFamily="18" charset="0"/>
              </a:rPr>
              <a:t>sorting.</a:t>
            </a:r>
          </a:p>
          <a:p>
            <a:pPr eaLnBrk="1" hangingPunct="1"/>
            <a:r>
              <a:rPr lang="en-US" altLang="ko-KR" sz="2400" b="1" dirty="0" smtClean="0">
                <a:latin typeface="Garamond" pitchFamily="18" charset="0"/>
              </a:rPr>
              <a:t>Indirect sorting</a:t>
            </a:r>
          </a:p>
          <a:p>
            <a:pPr lvl="1" eaLnBrk="1" hangingPunct="1"/>
            <a:r>
              <a:rPr lang="en-US" altLang="ko-KR" sz="2000" b="1" dirty="0" smtClean="0">
                <a:latin typeface="Garamond" pitchFamily="18" charset="0"/>
              </a:rPr>
              <a:t>If the records to be sorted are large, it is wise to avoid shuffling them around by doing an </a:t>
            </a:r>
            <a:r>
              <a:rPr lang="en-US" altLang="ko-KR" sz="2000" b="1" i="1" u="sng" dirty="0" smtClean="0">
                <a:solidFill>
                  <a:srgbClr val="0000FF"/>
                </a:solidFill>
                <a:effectLst>
                  <a:outerShdw blurRad="38100" dist="38100" dir="2700000" algn="tl">
                    <a:srgbClr val="000000">
                      <a:alpha val="43137"/>
                    </a:srgbClr>
                  </a:outerShdw>
                </a:effectLst>
                <a:latin typeface="Garamond" pitchFamily="18" charset="0"/>
              </a:rPr>
              <a:t>indirect sort</a:t>
            </a:r>
            <a:r>
              <a:rPr lang="en-US" altLang="ko-KR" sz="2000" b="1" dirty="0" smtClean="0">
                <a:latin typeface="Garamond" pitchFamily="18" charset="0"/>
              </a:rPr>
              <a:t>.</a:t>
            </a:r>
          </a:p>
          <a:p>
            <a:pPr lvl="1" eaLnBrk="1" hangingPunct="1"/>
            <a:r>
              <a:rPr lang="en-US" altLang="ko-KR" sz="2000" b="1" dirty="0">
                <a:latin typeface="Garamond" pitchFamily="18" charset="0"/>
                <a:ea typeface="굴림" charset="-127"/>
              </a:rPr>
              <a:t>The idea is to sort the indices of the records, rather than the records themselves.</a:t>
            </a:r>
            <a:endParaRPr lang="en-US" altLang="ko-KR" sz="2000" b="1" dirty="0" smtClean="0">
              <a:latin typeface="Garamond" pitchFamily="18" charset="0"/>
            </a:endParaRPr>
          </a:p>
          <a:p>
            <a:pPr marL="457200" lvl="1" indent="0" eaLnBrk="1" hangingPunct="1">
              <a:buNone/>
            </a:pPr>
            <a:endParaRPr lang="en-US" altLang="ko-KR" sz="2000" b="1" dirty="0" smtClean="0"/>
          </a:p>
          <a:p>
            <a:pPr lvl="1" eaLnBrk="1" hangingPunct="1"/>
            <a:endParaRPr lang="en-US" altLang="ko-KR" b="1" dirty="0" smtClean="0"/>
          </a:p>
        </p:txBody>
      </p:sp>
    </p:spTree>
    <p:extLst>
      <p:ext uri="{BB962C8B-B14F-4D97-AF65-F5344CB8AC3E}">
        <p14:creationId xmlns:p14="http://schemas.microsoft.com/office/powerpoint/2010/main" val="754919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chemeClr val="accent6"/>
                </a:solidFill>
                <a:effectLst>
                  <a:outerShdw blurRad="38100" dist="38100" dir="2700000" algn="tl">
                    <a:srgbClr val="000000">
                      <a:alpha val="43137"/>
                    </a:srgbClr>
                  </a:outerShdw>
                </a:effectLst>
              </a:rPr>
              <a:t>Heap </a:t>
            </a:r>
            <a:r>
              <a:rPr lang="en-US" altLang="ko-KR" b="1" dirty="0" smtClean="0">
                <a:solidFill>
                  <a:schemeClr val="accent6"/>
                </a:solidFill>
                <a:effectLst>
                  <a:outerShdw blurRad="38100" dist="38100" dir="2700000" algn="tl">
                    <a:srgbClr val="000000">
                      <a:alpha val="43137"/>
                    </a:srgbClr>
                  </a:outerShdw>
                </a:effectLst>
              </a:rPr>
              <a:t>Sort</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457200" y="1196752"/>
                <a:ext cx="8229600" cy="5184998"/>
              </a:xfrm>
            </p:spPr>
            <p:txBody>
              <a:bodyPr/>
              <a:lstStyle/>
              <a:p>
                <a:pPr>
                  <a:lnSpc>
                    <a:spcPct val="90000"/>
                  </a:lnSpc>
                  <a:spcBef>
                    <a:spcPct val="50000"/>
                  </a:spcBef>
                  <a:tabLst>
                    <a:tab pos="2767013" algn="l"/>
                  </a:tabLst>
                </a:pPr>
                <a:r>
                  <a:rPr lang="en-US" altLang="ko-KR" sz="2400" b="1" dirty="0" smtClean="0">
                    <a:latin typeface="Garamond" pitchFamily="18" charset="0"/>
                  </a:rPr>
                  <a:t>Basic Strategy</a:t>
                </a:r>
              </a:p>
              <a:p>
                <a:pPr lvl="1">
                  <a:lnSpc>
                    <a:spcPct val="90000"/>
                  </a:lnSpc>
                  <a:spcBef>
                    <a:spcPct val="50000"/>
                  </a:spcBef>
                  <a:tabLst>
                    <a:tab pos="2767013" algn="l"/>
                  </a:tabLst>
                </a:pPr>
                <a:r>
                  <a:rPr lang="en-US" altLang="ko-KR" sz="2000" b="1" dirty="0" smtClean="0">
                    <a:latin typeface="Garamond" pitchFamily="18" charset="0"/>
                  </a:rPr>
                  <a:t>Build binary heap of </a:t>
                </a:r>
                <a:r>
                  <a:rPr lang="en-US" altLang="ko-KR" sz="2000" b="1" i="1" dirty="0">
                    <a:latin typeface="Garamond" pitchFamily="18" charset="0"/>
                  </a:rPr>
                  <a:t>n </a:t>
                </a:r>
                <a:r>
                  <a:rPr lang="en-US" altLang="ko-KR" sz="2000" b="1" dirty="0">
                    <a:latin typeface="Garamond" pitchFamily="18" charset="0"/>
                  </a:rPr>
                  <a:t>elements </a:t>
                </a:r>
                <a:r>
                  <a:rPr lang="en-US" altLang="ko-KR" sz="2000" b="1" dirty="0">
                    <a:latin typeface="Garamond" pitchFamily="18" charset="0"/>
                    <a:sym typeface="Wingdings" pitchFamily="2" charset="2"/>
                  </a:rPr>
                  <a:t></a:t>
                </a:r>
                <a:r>
                  <a:rPr lang="en-US" altLang="ko-KR" sz="2000" b="1" dirty="0">
                    <a:latin typeface="Garamond" pitchFamily="18" charset="0"/>
                  </a:rPr>
                  <a:t> </a:t>
                </a:r>
                <a:r>
                  <a:rPr lang="en-US" altLang="ko-KR" sz="2000" b="1" i="1" dirty="0">
                    <a:latin typeface="Garamond" pitchFamily="18" charset="0"/>
                  </a:rPr>
                  <a:t>O</a:t>
                </a:r>
                <a:r>
                  <a:rPr lang="en-US" altLang="ko-KR" sz="2000" b="1" dirty="0">
                    <a:latin typeface="Garamond" pitchFamily="18" charset="0"/>
                  </a:rPr>
                  <a:t>(</a:t>
                </a:r>
                <a14:m>
                  <m:oMath xmlns:m="http://schemas.openxmlformats.org/officeDocument/2006/math">
                    <m:r>
                      <a:rPr lang="en-US" altLang="ko-KR" sz="2000" b="1" i="1" dirty="0" smtClean="0">
                        <a:latin typeface="Cambria Math"/>
                      </a:rPr>
                      <m:t>𝒏</m:t>
                    </m:r>
                  </m:oMath>
                </a14:m>
                <a:r>
                  <a:rPr lang="en-US" altLang="ko-KR" sz="2000" b="1" dirty="0">
                    <a:latin typeface="Garamond" pitchFamily="18" charset="0"/>
                  </a:rPr>
                  <a:t>)</a:t>
                </a:r>
              </a:p>
              <a:p>
                <a:pPr lvl="1">
                  <a:lnSpc>
                    <a:spcPct val="90000"/>
                  </a:lnSpc>
                  <a:spcBef>
                    <a:spcPct val="50000"/>
                  </a:spcBef>
                  <a:tabLst>
                    <a:tab pos="2767013" algn="l"/>
                  </a:tabLst>
                </a:pPr>
                <a:r>
                  <a:rPr lang="en-US" altLang="ko-KR" sz="2000" b="1" i="1" dirty="0">
                    <a:latin typeface="Garamond" pitchFamily="18" charset="0"/>
                  </a:rPr>
                  <a:t> </a:t>
                </a:r>
                <a14:m>
                  <m:oMath xmlns:m="http://schemas.openxmlformats.org/officeDocument/2006/math">
                    <m:r>
                      <a:rPr lang="en-US" altLang="ko-KR" sz="2000" b="1" i="1" dirty="0" smtClean="0">
                        <a:latin typeface="Cambria Math"/>
                      </a:rPr>
                      <m:t>𝒏</m:t>
                    </m:r>
                  </m:oMath>
                </a14:m>
                <a:r>
                  <a:rPr lang="en-US" altLang="ko-KR" sz="2000" b="1" dirty="0">
                    <a:latin typeface="Garamond" pitchFamily="18" charset="0"/>
                  </a:rPr>
                  <a:t> </a:t>
                </a:r>
                <a:r>
                  <a:rPr lang="en-US" altLang="ko-KR" sz="2000" b="1" dirty="0" err="1">
                    <a:latin typeface="Garamond" pitchFamily="18" charset="0"/>
                  </a:rPr>
                  <a:t>DeleteMin</a:t>
                </a:r>
                <a:r>
                  <a:rPr lang="en-US" altLang="ko-KR" sz="2000" b="1" dirty="0">
                    <a:latin typeface="Garamond" pitchFamily="18" charset="0"/>
                  </a:rPr>
                  <a:t> operations  </a:t>
                </a:r>
                <a:r>
                  <a:rPr lang="en-US" altLang="ko-KR" sz="2000" b="1" dirty="0">
                    <a:latin typeface="Garamond" pitchFamily="18" charset="0"/>
                    <a:sym typeface="Wingdings" pitchFamily="2" charset="2"/>
                  </a:rPr>
                  <a:t></a:t>
                </a:r>
                <a:r>
                  <a:rPr lang="en-US" altLang="ko-KR" sz="2000" b="1" dirty="0">
                    <a:latin typeface="Garamond" pitchFamily="18" charset="0"/>
                  </a:rPr>
                  <a:t> </a:t>
                </a:r>
                <a14:m>
                  <m:oMath xmlns:m="http://schemas.openxmlformats.org/officeDocument/2006/math">
                    <m:r>
                      <a:rPr lang="en-US" altLang="ko-KR" sz="2000" b="1" i="1" dirty="0" smtClean="0">
                        <a:latin typeface="Cambria Math"/>
                      </a:rPr>
                      <m:t>𝑶</m:t>
                    </m:r>
                    <m:d>
                      <m:dPr>
                        <m:ctrlPr>
                          <a:rPr lang="en-US" altLang="ko-KR" sz="2000" b="1" i="1" dirty="0" smtClean="0">
                            <a:latin typeface="Cambria Math" panose="02040503050406030204" pitchFamily="18" charset="0"/>
                          </a:rPr>
                        </m:ctrlPr>
                      </m:dPr>
                      <m:e>
                        <m:r>
                          <a:rPr lang="en-US" altLang="ko-KR" sz="2000" b="1" i="1" dirty="0" smtClean="0">
                            <a:latin typeface="Cambria Math"/>
                          </a:rPr>
                          <m:t>𝒏</m:t>
                        </m:r>
                        <m:r>
                          <a:rPr lang="en-US" altLang="ko-KR" sz="2000" b="1" i="0" dirty="0" smtClean="0">
                            <a:latin typeface="Cambria Math"/>
                          </a:rPr>
                          <m:t>𝐥𝐨</m:t>
                        </m:r>
                        <m:func>
                          <m:funcPr>
                            <m:ctrlPr>
                              <a:rPr lang="en-US" altLang="ko-KR" sz="2000" b="1" i="1" dirty="0" smtClean="0">
                                <a:latin typeface="Cambria Math" panose="02040503050406030204" pitchFamily="18" charset="0"/>
                              </a:rPr>
                            </m:ctrlPr>
                          </m:funcPr>
                          <m:fName>
                            <m:r>
                              <a:rPr lang="en-US" altLang="ko-KR" sz="2000" b="1" i="0" dirty="0" smtClean="0">
                                <a:latin typeface="Cambria Math"/>
                              </a:rPr>
                              <m:t>𝐠</m:t>
                            </m:r>
                          </m:fName>
                          <m:e>
                            <m:r>
                              <a:rPr lang="en-US" altLang="ko-KR" sz="2000" b="1" i="1" dirty="0" smtClean="0">
                                <a:latin typeface="Cambria Math"/>
                              </a:rPr>
                              <m:t>𝒏</m:t>
                            </m:r>
                          </m:e>
                        </m:func>
                      </m:e>
                    </m:d>
                  </m:oMath>
                </a14:m>
                <a:endParaRPr lang="en-US" altLang="ko-KR" sz="2000" b="1" dirty="0" smtClean="0">
                  <a:latin typeface="Garamond" pitchFamily="18" charset="0"/>
                </a:endParaRPr>
              </a:p>
              <a:p>
                <a:pPr lvl="1">
                  <a:lnSpc>
                    <a:spcPct val="90000"/>
                  </a:lnSpc>
                  <a:spcBef>
                    <a:spcPct val="50000"/>
                  </a:spcBef>
                  <a:tabLst>
                    <a:tab pos="2767013" algn="l"/>
                  </a:tabLst>
                </a:pPr>
                <a:r>
                  <a:rPr lang="en-US" altLang="ko-KR" sz="2000" b="1" dirty="0" smtClean="0">
                    <a:latin typeface="Garamond" pitchFamily="18" charset="0"/>
                  </a:rPr>
                  <a:t>Each deleted item is copied to a second array.</a:t>
                </a:r>
              </a:p>
              <a:p>
                <a:pPr lvl="1">
                  <a:lnSpc>
                    <a:spcPct val="90000"/>
                  </a:lnSpc>
                  <a:spcBef>
                    <a:spcPct val="50000"/>
                  </a:spcBef>
                  <a:tabLst>
                    <a:tab pos="2767013" algn="l"/>
                  </a:tabLst>
                </a:pPr>
                <a:r>
                  <a:rPr lang="en-US" altLang="ko-KR" sz="2000" b="1" dirty="0" smtClean="0">
                    <a:latin typeface="Garamond" pitchFamily="18" charset="0"/>
                  </a:rPr>
                  <a:t>After then, the elements are copied back to the original array.</a:t>
                </a:r>
                <a:endParaRPr lang="en-US" altLang="ko-KR" sz="2000" b="1" dirty="0">
                  <a:latin typeface="Garamond" pitchFamily="18" charset="0"/>
                </a:endParaRPr>
              </a:p>
              <a:p>
                <a:pPr>
                  <a:lnSpc>
                    <a:spcPct val="90000"/>
                  </a:lnSpc>
                  <a:spcBef>
                    <a:spcPct val="50000"/>
                  </a:spcBef>
                  <a:tabLst>
                    <a:tab pos="2767013" algn="l"/>
                  </a:tabLst>
                </a:pPr>
                <a:r>
                  <a:rPr lang="en-US" altLang="ko-KR" sz="2400" b="1" dirty="0">
                    <a:latin typeface="Garamond" pitchFamily="18" charset="0"/>
                  </a:rPr>
                  <a:t> Problem: use of extra array </a:t>
                </a:r>
                <a:endParaRPr lang="en-US" altLang="ko-KR" sz="2400" b="1" dirty="0" smtClean="0">
                  <a:latin typeface="Garamond" pitchFamily="18" charset="0"/>
                </a:endParaRPr>
              </a:p>
              <a:p>
                <a:pPr lvl="1">
                  <a:lnSpc>
                    <a:spcPct val="90000"/>
                  </a:lnSpc>
                  <a:spcBef>
                    <a:spcPct val="50000"/>
                  </a:spcBef>
                  <a:tabLst>
                    <a:tab pos="2767013" algn="l"/>
                  </a:tabLst>
                </a:pPr>
                <a:r>
                  <a:rPr lang="en-US" altLang="ko-KR" sz="2000" b="1" dirty="0" smtClean="0">
                    <a:latin typeface="Garamond" pitchFamily="18" charset="0"/>
                    <a:sym typeface="Wingdings" pitchFamily="2" charset="2"/>
                  </a:rPr>
                  <a:t>Solution: make </a:t>
                </a:r>
                <a:r>
                  <a:rPr lang="en-US" altLang="ko-KR" sz="2000" b="1" dirty="0">
                    <a:latin typeface="Garamond" pitchFamily="18" charset="0"/>
                    <a:sym typeface="Wingdings" pitchFamily="2" charset="2"/>
                  </a:rPr>
                  <a:t>use of the last cell in the previous heap.  </a:t>
                </a:r>
              </a:p>
              <a:p>
                <a:pPr lvl="1">
                  <a:lnSpc>
                    <a:spcPct val="90000"/>
                  </a:lnSpc>
                  <a:spcBef>
                    <a:spcPct val="50000"/>
                  </a:spcBef>
                  <a:tabLst>
                    <a:tab pos="2767013" algn="l"/>
                  </a:tabLst>
                </a:pPr>
                <a:r>
                  <a:rPr lang="en-US" altLang="ko-KR" sz="2000" b="1" dirty="0" smtClean="0">
                    <a:latin typeface="Garamond" pitchFamily="18" charset="0"/>
                    <a:sym typeface="Wingdings" pitchFamily="2" charset="2"/>
                  </a:rPr>
                  <a:t>Results </a:t>
                </a:r>
                <a:r>
                  <a:rPr lang="en-US" altLang="ko-KR" sz="2000" b="1" dirty="0">
                    <a:latin typeface="Garamond" pitchFamily="18" charset="0"/>
                    <a:sym typeface="Wingdings" pitchFamily="2" charset="2"/>
                  </a:rPr>
                  <a:t>in a (max) heap</a:t>
                </a:r>
              </a:p>
              <a:p>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457200" y="1196752"/>
                <a:ext cx="8229600" cy="5184998"/>
              </a:xfrm>
              <a:blipFill rotWithShape="1">
                <a:blip r:embed="rId2"/>
                <a:stretch>
                  <a:fillRect l="-963" t="-1528"/>
                </a:stretch>
              </a:blipFill>
            </p:spPr>
            <p:txBody>
              <a:bodyPr/>
              <a:lstStyle/>
              <a:p>
                <a:r>
                  <a:rPr lang="ko-KR" altLang="en-US">
                    <a:noFill/>
                  </a:rPr>
                  <a:t> </a:t>
                </a:r>
              </a:p>
            </p:txBody>
          </p:sp>
        </mc:Fallback>
      </mc:AlternateContent>
      <p:sp>
        <p:nvSpPr>
          <p:cNvPr id="5" name="슬라이드 번호 개체 틀 4"/>
          <p:cNvSpPr>
            <a:spLocks noGrp="1"/>
          </p:cNvSpPr>
          <p:nvPr>
            <p:ph type="sldNum" sz="quarter" idx="11"/>
          </p:nvPr>
        </p:nvSpPr>
        <p:spPr/>
        <p:txBody>
          <a:bodyPr/>
          <a:lstStyle/>
          <a:p>
            <a:pPr>
              <a:defRPr/>
            </a:pPr>
            <a:fld id="{60DAAF86-D035-4F02-8527-EF0B54C2FD17}" type="slidenum">
              <a:rPr lang="en-US" altLang="ko-KR" smtClean="0">
                <a:solidFill>
                  <a:schemeClr val="accent6"/>
                </a:solidFill>
              </a:rPr>
              <a:pPr>
                <a:defRPr/>
              </a:pPr>
              <a:t>20</a:t>
            </a:fld>
            <a:endParaRPr lang="en-US" altLang="ko-KR" dirty="0">
              <a:solidFill>
                <a:schemeClr val="accent6"/>
              </a:solidFill>
            </a:endParaRPr>
          </a:p>
        </p:txBody>
      </p:sp>
    </p:spTree>
    <p:extLst>
      <p:ext uri="{BB962C8B-B14F-4D97-AF65-F5344CB8AC3E}">
        <p14:creationId xmlns:p14="http://schemas.microsoft.com/office/powerpoint/2010/main" val="368694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번호 개체 틀 1"/>
          <p:cNvSpPr>
            <a:spLocks noGrp="1"/>
          </p:cNvSpPr>
          <p:nvPr>
            <p:ph type="sldNum" sz="quarter" idx="10"/>
          </p:nvPr>
        </p:nvSpPr>
        <p:spPr>
          <a:noFill/>
        </p:spPr>
        <p:txBody>
          <a:bodyPr/>
          <a:lstStyle/>
          <a:p>
            <a:fld id="{689EB108-E0BF-42EE-A865-58949E9DE66A}" type="slidenum">
              <a:rPr lang="en-US" altLang="ko-KR">
                <a:ea typeface="굴림" charset="-127"/>
              </a:rPr>
              <a:pPr/>
              <a:t>21</a:t>
            </a:fld>
            <a:endParaRPr lang="en-US" altLang="ko-KR">
              <a:ea typeface="굴림" charset="-127"/>
            </a:endParaRPr>
          </a:p>
        </p:txBody>
      </p:sp>
      <p:sp>
        <p:nvSpPr>
          <p:cNvPr id="16387" name="Oval 3"/>
          <p:cNvSpPr>
            <a:spLocks noChangeArrowheads="1"/>
          </p:cNvSpPr>
          <p:nvPr/>
        </p:nvSpPr>
        <p:spPr bwMode="auto">
          <a:xfrm>
            <a:off x="1911350" y="1220788"/>
            <a:ext cx="404813"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dirty="0">
                <a:latin typeface="Garamond" pitchFamily="18" charset="0"/>
              </a:rPr>
              <a:t>97</a:t>
            </a:r>
          </a:p>
        </p:txBody>
      </p:sp>
      <p:sp>
        <p:nvSpPr>
          <p:cNvPr id="16388" name="Oval 4"/>
          <p:cNvSpPr>
            <a:spLocks noChangeArrowheads="1"/>
          </p:cNvSpPr>
          <p:nvPr/>
        </p:nvSpPr>
        <p:spPr bwMode="auto">
          <a:xfrm>
            <a:off x="2760663" y="1987550"/>
            <a:ext cx="404812"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59</a:t>
            </a:r>
          </a:p>
        </p:txBody>
      </p:sp>
      <p:sp>
        <p:nvSpPr>
          <p:cNvPr id="16389" name="Oval 5"/>
          <p:cNvSpPr>
            <a:spLocks noChangeArrowheads="1"/>
          </p:cNvSpPr>
          <p:nvPr/>
        </p:nvSpPr>
        <p:spPr bwMode="auto">
          <a:xfrm>
            <a:off x="1095375" y="1997075"/>
            <a:ext cx="404813"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53</a:t>
            </a:r>
          </a:p>
        </p:txBody>
      </p:sp>
      <p:sp>
        <p:nvSpPr>
          <p:cNvPr id="16390" name="Oval 6"/>
          <p:cNvSpPr>
            <a:spLocks noChangeArrowheads="1"/>
          </p:cNvSpPr>
          <p:nvPr/>
        </p:nvSpPr>
        <p:spPr bwMode="auto">
          <a:xfrm>
            <a:off x="422275" y="2816225"/>
            <a:ext cx="404813"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26</a:t>
            </a:r>
          </a:p>
        </p:txBody>
      </p:sp>
      <p:sp>
        <p:nvSpPr>
          <p:cNvPr id="16391" name="Oval 7"/>
          <p:cNvSpPr>
            <a:spLocks noChangeArrowheads="1"/>
          </p:cNvSpPr>
          <p:nvPr/>
        </p:nvSpPr>
        <p:spPr bwMode="auto">
          <a:xfrm>
            <a:off x="1717675" y="2817813"/>
            <a:ext cx="404813"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41</a:t>
            </a:r>
          </a:p>
        </p:txBody>
      </p:sp>
      <p:sp>
        <p:nvSpPr>
          <p:cNvPr id="16392" name="Oval 11"/>
          <p:cNvSpPr>
            <a:spLocks noChangeArrowheads="1"/>
          </p:cNvSpPr>
          <p:nvPr/>
        </p:nvSpPr>
        <p:spPr bwMode="auto">
          <a:xfrm>
            <a:off x="2341563" y="2820988"/>
            <a:ext cx="404812"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58</a:t>
            </a:r>
          </a:p>
        </p:txBody>
      </p:sp>
      <p:sp>
        <p:nvSpPr>
          <p:cNvPr id="16393" name="Oval 12"/>
          <p:cNvSpPr>
            <a:spLocks noChangeArrowheads="1"/>
          </p:cNvSpPr>
          <p:nvPr/>
        </p:nvSpPr>
        <p:spPr bwMode="auto">
          <a:xfrm>
            <a:off x="3419475" y="2817813"/>
            <a:ext cx="404813"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31</a:t>
            </a:r>
          </a:p>
        </p:txBody>
      </p:sp>
      <p:sp>
        <p:nvSpPr>
          <p:cNvPr id="16394" name="Line 13"/>
          <p:cNvSpPr>
            <a:spLocks noChangeShapeType="1"/>
          </p:cNvSpPr>
          <p:nvPr/>
        </p:nvSpPr>
        <p:spPr bwMode="auto">
          <a:xfrm flipH="1">
            <a:off x="1336675" y="1574800"/>
            <a:ext cx="627063" cy="404813"/>
          </a:xfrm>
          <a:prstGeom prst="line">
            <a:avLst/>
          </a:prstGeom>
          <a:noFill/>
          <a:ln w="9525">
            <a:solidFill>
              <a:schemeClr val="tx1"/>
            </a:solidFill>
            <a:round/>
            <a:headEnd/>
            <a:tailEnd/>
          </a:ln>
        </p:spPr>
        <p:txBody>
          <a:bodyPr/>
          <a:lstStyle/>
          <a:p>
            <a:endParaRPr lang="ko-KR" altLang="en-US"/>
          </a:p>
        </p:txBody>
      </p:sp>
      <p:sp>
        <p:nvSpPr>
          <p:cNvPr id="16395" name="Line 14"/>
          <p:cNvSpPr>
            <a:spLocks noChangeShapeType="1"/>
          </p:cNvSpPr>
          <p:nvPr/>
        </p:nvSpPr>
        <p:spPr bwMode="auto">
          <a:xfrm>
            <a:off x="2289175" y="1562100"/>
            <a:ext cx="601663" cy="430213"/>
          </a:xfrm>
          <a:prstGeom prst="line">
            <a:avLst/>
          </a:prstGeom>
          <a:noFill/>
          <a:ln w="9525">
            <a:solidFill>
              <a:schemeClr val="tx1"/>
            </a:solidFill>
            <a:round/>
            <a:headEnd/>
            <a:tailEnd/>
          </a:ln>
        </p:spPr>
        <p:txBody>
          <a:bodyPr/>
          <a:lstStyle/>
          <a:p>
            <a:endParaRPr lang="ko-KR" altLang="en-US"/>
          </a:p>
        </p:txBody>
      </p:sp>
      <p:sp>
        <p:nvSpPr>
          <p:cNvPr id="16396" name="Line 15"/>
          <p:cNvSpPr>
            <a:spLocks noChangeShapeType="1"/>
          </p:cNvSpPr>
          <p:nvPr/>
        </p:nvSpPr>
        <p:spPr bwMode="auto">
          <a:xfrm flipH="1">
            <a:off x="657225" y="2319338"/>
            <a:ext cx="482600" cy="495300"/>
          </a:xfrm>
          <a:prstGeom prst="line">
            <a:avLst/>
          </a:prstGeom>
          <a:noFill/>
          <a:ln w="9525">
            <a:solidFill>
              <a:schemeClr val="tx1"/>
            </a:solidFill>
            <a:round/>
            <a:headEnd/>
            <a:tailEnd/>
          </a:ln>
        </p:spPr>
        <p:txBody>
          <a:bodyPr/>
          <a:lstStyle/>
          <a:p>
            <a:endParaRPr lang="ko-KR" altLang="en-US"/>
          </a:p>
        </p:txBody>
      </p:sp>
      <p:sp>
        <p:nvSpPr>
          <p:cNvPr id="16397" name="Line 16"/>
          <p:cNvSpPr>
            <a:spLocks noChangeShapeType="1"/>
          </p:cNvSpPr>
          <p:nvPr/>
        </p:nvSpPr>
        <p:spPr bwMode="auto">
          <a:xfrm>
            <a:off x="1466850" y="2332038"/>
            <a:ext cx="392113" cy="484187"/>
          </a:xfrm>
          <a:prstGeom prst="line">
            <a:avLst/>
          </a:prstGeom>
          <a:noFill/>
          <a:ln w="9525">
            <a:solidFill>
              <a:schemeClr val="tx1"/>
            </a:solidFill>
            <a:round/>
            <a:headEnd/>
            <a:tailEnd/>
          </a:ln>
        </p:spPr>
        <p:txBody>
          <a:bodyPr/>
          <a:lstStyle/>
          <a:p>
            <a:endParaRPr lang="ko-KR" altLang="en-US"/>
          </a:p>
        </p:txBody>
      </p:sp>
      <p:sp>
        <p:nvSpPr>
          <p:cNvPr id="16398" name="Line 17"/>
          <p:cNvSpPr>
            <a:spLocks noChangeShapeType="1"/>
          </p:cNvSpPr>
          <p:nvPr/>
        </p:nvSpPr>
        <p:spPr bwMode="auto">
          <a:xfrm flipH="1">
            <a:off x="2551113" y="2371725"/>
            <a:ext cx="287337" cy="444500"/>
          </a:xfrm>
          <a:prstGeom prst="line">
            <a:avLst/>
          </a:prstGeom>
          <a:noFill/>
          <a:ln w="9525">
            <a:solidFill>
              <a:schemeClr val="tx1"/>
            </a:solidFill>
            <a:round/>
            <a:headEnd/>
            <a:tailEnd/>
          </a:ln>
        </p:spPr>
        <p:txBody>
          <a:bodyPr/>
          <a:lstStyle/>
          <a:p>
            <a:endParaRPr lang="ko-KR" altLang="en-US"/>
          </a:p>
        </p:txBody>
      </p:sp>
      <p:sp>
        <p:nvSpPr>
          <p:cNvPr id="16399" name="Line 18"/>
          <p:cNvSpPr>
            <a:spLocks noChangeShapeType="1"/>
          </p:cNvSpPr>
          <p:nvPr/>
        </p:nvSpPr>
        <p:spPr bwMode="auto">
          <a:xfrm>
            <a:off x="3125788" y="2332038"/>
            <a:ext cx="469900" cy="482600"/>
          </a:xfrm>
          <a:prstGeom prst="line">
            <a:avLst/>
          </a:prstGeom>
          <a:noFill/>
          <a:ln w="9525">
            <a:solidFill>
              <a:schemeClr val="tx1"/>
            </a:solidFill>
            <a:round/>
            <a:headEnd/>
            <a:tailEnd/>
          </a:ln>
        </p:spPr>
        <p:txBody>
          <a:bodyPr/>
          <a:lstStyle/>
          <a:p>
            <a:endParaRPr lang="ko-KR" altLang="en-US"/>
          </a:p>
        </p:txBody>
      </p:sp>
      <p:sp>
        <p:nvSpPr>
          <p:cNvPr id="16400" name="Text Box 23"/>
          <p:cNvSpPr txBox="1">
            <a:spLocks noChangeArrowheads="1"/>
          </p:cNvSpPr>
          <p:nvPr/>
        </p:nvSpPr>
        <p:spPr bwMode="auto">
          <a:xfrm>
            <a:off x="3563888" y="2216150"/>
            <a:ext cx="5330825" cy="366713"/>
          </a:xfrm>
          <a:prstGeom prst="rect">
            <a:avLst/>
          </a:prstGeom>
          <a:noFill/>
          <a:ln w="9525">
            <a:noFill/>
            <a:miter lim="800000"/>
            <a:headEnd/>
            <a:tailEnd/>
          </a:ln>
        </p:spPr>
        <p:txBody>
          <a:bodyPr>
            <a:spAutoFit/>
          </a:bodyPr>
          <a:lstStyle/>
          <a:p>
            <a:pPr>
              <a:spcBef>
                <a:spcPct val="50000"/>
              </a:spcBef>
            </a:pPr>
            <a:r>
              <a:rPr lang="en-US" altLang="ko-KR" sz="1800" b="1" dirty="0">
                <a:latin typeface="Garamond" pitchFamily="18" charset="0"/>
              </a:rPr>
              <a:t> 0      1      2     3      4     5      6      7      8     9     10    11</a:t>
            </a:r>
          </a:p>
        </p:txBody>
      </p:sp>
      <p:graphicFrame>
        <p:nvGraphicFramePr>
          <p:cNvPr id="79896" name="Group 24"/>
          <p:cNvGraphicFramePr>
            <a:graphicFrameLocks noGrp="1"/>
          </p:cNvGraphicFramePr>
          <p:nvPr>
            <p:extLst/>
          </p:nvPr>
        </p:nvGraphicFramePr>
        <p:xfrm>
          <a:off x="3656013" y="1778000"/>
          <a:ext cx="5168900" cy="409575"/>
        </p:xfrm>
        <a:graphic>
          <a:graphicData uri="http://schemas.openxmlformats.org/drawingml/2006/table">
            <a:tbl>
              <a:tblPr/>
              <a:tblGrid>
                <a:gridCol w="431800"/>
                <a:gridCol w="430212"/>
                <a:gridCol w="430213"/>
                <a:gridCol w="430212"/>
                <a:gridCol w="431800"/>
                <a:gridCol w="431800"/>
                <a:gridCol w="428625"/>
                <a:gridCol w="431800"/>
                <a:gridCol w="430213"/>
                <a:gridCol w="430212"/>
                <a:gridCol w="430213"/>
                <a:gridCol w="431800"/>
              </a:tblGrid>
              <a:tr h="409575">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200" b="1" i="0" u="none" strike="noStrike" cap="none" normalizeH="0" baseline="0" dirty="0" smtClean="0">
                        <a:ln>
                          <a:noFill/>
                        </a:ln>
                        <a:solidFill>
                          <a:schemeClr val="tx1"/>
                        </a:solidFill>
                        <a:effectLst/>
                        <a:latin typeface="Garamond" pitchFamily="18" charset="0"/>
                        <a:ea typeface="굴림" pitchFamily="50" charset="-127"/>
                      </a:endParaRPr>
                    </a:p>
                  </a:txBody>
                  <a:tcPr marL="36000" marR="36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97</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53</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59</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26</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41</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58</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31</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200" b="1" i="0" u="none" strike="noStrike" cap="none" normalizeH="0" baseline="0" dirty="0" smtClean="0">
                        <a:ln>
                          <a:noFill/>
                        </a:ln>
                        <a:solidFill>
                          <a:schemeClr val="tx1"/>
                        </a:solidFill>
                        <a:effectLst/>
                        <a:latin typeface="Garamond" pitchFamily="18" charset="0"/>
                        <a:ea typeface="굴림" pitchFamily="50" charset="-127"/>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200" b="1" i="0" u="none" strike="noStrike" cap="none" normalizeH="0" baseline="0" dirty="0" smtClean="0">
                        <a:ln>
                          <a:noFill/>
                        </a:ln>
                        <a:solidFill>
                          <a:schemeClr val="tx1"/>
                        </a:solidFill>
                        <a:effectLst/>
                        <a:latin typeface="Garamond" pitchFamily="18" charset="0"/>
                        <a:ea typeface="굴림" pitchFamily="50" charset="-127"/>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200" b="1" i="0" u="none" strike="noStrike" cap="none" normalizeH="0" baseline="0" dirty="0" smtClean="0">
                        <a:ln>
                          <a:noFill/>
                        </a:ln>
                        <a:solidFill>
                          <a:schemeClr val="tx1"/>
                        </a:solidFill>
                        <a:effectLst/>
                        <a:latin typeface="Garamond" pitchFamily="18" charset="0"/>
                        <a:ea typeface="굴림" pitchFamily="50" charset="-127"/>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200" b="1" i="0" u="none" strike="noStrike" cap="none" normalizeH="0" baseline="0" dirty="0" smtClean="0">
                        <a:ln>
                          <a:noFill/>
                        </a:ln>
                        <a:solidFill>
                          <a:schemeClr val="tx1"/>
                        </a:solidFill>
                        <a:effectLst/>
                        <a:latin typeface="Garamond" pitchFamily="18" charset="0"/>
                        <a:ea typeface="굴림" pitchFamily="50" charset="-127"/>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6429" name="Rectangle 52"/>
          <p:cNvSpPr>
            <a:spLocks noChangeArrowheads="1"/>
          </p:cNvSpPr>
          <p:nvPr/>
        </p:nvSpPr>
        <p:spPr bwMode="auto">
          <a:xfrm>
            <a:off x="542925" y="269875"/>
            <a:ext cx="7772400"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Heap Sort</a:t>
            </a:r>
          </a:p>
        </p:txBody>
      </p:sp>
      <p:sp>
        <p:nvSpPr>
          <p:cNvPr id="16430" name="Oval 53"/>
          <p:cNvSpPr>
            <a:spLocks noChangeArrowheads="1"/>
          </p:cNvSpPr>
          <p:nvPr/>
        </p:nvSpPr>
        <p:spPr bwMode="auto">
          <a:xfrm>
            <a:off x="1819275" y="4095750"/>
            <a:ext cx="404813"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59</a:t>
            </a:r>
          </a:p>
        </p:txBody>
      </p:sp>
      <p:sp>
        <p:nvSpPr>
          <p:cNvPr id="16431" name="Oval 54"/>
          <p:cNvSpPr>
            <a:spLocks noChangeArrowheads="1"/>
          </p:cNvSpPr>
          <p:nvPr/>
        </p:nvSpPr>
        <p:spPr bwMode="auto">
          <a:xfrm>
            <a:off x="2668588" y="4862513"/>
            <a:ext cx="404812"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58</a:t>
            </a:r>
          </a:p>
        </p:txBody>
      </p:sp>
      <p:sp>
        <p:nvSpPr>
          <p:cNvPr id="16432" name="Oval 55"/>
          <p:cNvSpPr>
            <a:spLocks noChangeArrowheads="1"/>
          </p:cNvSpPr>
          <p:nvPr/>
        </p:nvSpPr>
        <p:spPr bwMode="auto">
          <a:xfrm>
            <a:off x="1003300" y="4872038"/>
            <a:ext cx="404813"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53</a:t>
            </a:r>
          </a:p>
        </p:txBody>
      </p:sp>
      <p:sp>
        <p:nvSpPr>
          <p:cNvPr id="16433" name="Oval 56"/>
          <p:cNvSpPr>
            <a:spLocks noChangeArrowheads="1"/>
          </p:cNvSpPr>
          <p:nvPr/>
        </p:nvSpPr>
        <p:spPr bwMode="auto">
          <a:xfrm>
            <a:off x="330200" y="5691188"/>
            <a:ext cx="404813"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26</a:t>
            </a:r>
          </a:p>
        </p:txBody>
      </p:sp>
      <p:sp>
        <p:nvSpPr>
          <p:cNvPr id="16434" name="Oval 57"/>
          <p:cNvSpPr>
            <a:spLocks noChangeArrowheads="1"/>
          </p:cNvSpPr>
          <p:nvPr/>
        </p:nvSpPr>
        <p:spPr bwMode="auto">
          <a:xfrm>
            <a:off x="1625600" y="5692775"/>
            <a:ext cx="404813"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41</a:t>
            </a:r>
          </a:p>
        </p:txBody>
      </p:sp>
      <p:sp>
        <p:nvSpPr>
          <p:cNvPr id="16435" name="Oval 58"/>
          <p:cNvSpPr>
            <a:spLocks noChangeArrowheads="1"/>
          </p:cNvSpPr>
          <p:nvPr/>
        </p:nvSpPr>
        <p:spPr bwMode="auto">
          <a:xfrm>
            <a:off x="2249488" y="5695950"/>
            <a:ext cx="404812" cy="419100"/>
          </a:xfrm>
          <a:prstGeom prst="ellipse">
            <a:avLst/>
          </a:prstGeom>
          <a:solidFill>
            <a:schemeClr val="bg1"/>
          </a:solidFill>
          <a:ln w="9525">
            <a:solidFill>
              <a:schemeClr val="tx1"/>
            </a:solidFill>
            <a:round/>
            <a:headEnd/>
            <a:tailEnd/>
          </a:ln>
        </p:spPr>
        <p:txBody>
          <a:bodyPr wrap="none" anchor="ctr"/>
          <a:lstStyle/>
          <a:p>
            <a:pPr algn="ctr"/>
            <a:r>
              <a:rPr lang="en-US" altLang="ko-KR" sz="1800" b="1">
                <a:latin typeface="Garamond" pitchFamily="18" charset="0"/>
              </a:rPr>
              <a:t>31</a:t>
            </a:r>
          </a:p>
        </p:txBody>
      </p:sp>
      <p:sp>
        <p:nvSpPr>
          <p:cNvPr id="16436" name="Oval 59"/>
          <p:cNvSpPr>
            <a:spLocks noChangeArrowheads="1"/>
          </p:cNvSpPr>
          <p:nvPr/>
        </p:nvSpPr>
        <p:spPr bwMode="auto">
          <a:xfrm>
            <a:off x="3327400" y="5692775"/>
            <a:ext cx="404813" cy="419100"/>
          </a:xfrm>
          <a:prstGeom prst="ellipse">
            <a:avLst/>
          </a:prstGeom>
          <a:solidFill>
            <a:srgbClr val="FFFF99"/>
          </a:solidFill>
          <a:ln w="9525">
            <a:solidFill>
              <a:schemeClr val="tx1"/>
            </a:solidFill>
            <a:prstDash val="dash"/>
            <a:round/>
            <a:headEnd/>
            <a:tailEnd/>
          </a:ln>
        </p:spPr>
        <p:txBody>
          <a:bodyPr wrap="none" anchor="ctr"/>
          <a:lstStyle/>
          <a:p>
            <a:pPr algn="ctr"/>
            <a:r>
              <a:rPr lang="en-US" altLang="ko-KR" sz="1800" b="1">
                <a:latin typeface="Garamond" pitchFamily="18" charset="0"/>
              </a:rPr>
              <a:t>97</a:t>
            </a:r>
          </a:p>
        </p:txBody>
      </p:sp>
      <p:sp>
        <p:nvSpPr>
          <p:cNvPr id="16437" name="Line 60"/>
          <p:cNvSpPr>
            <a:spLocks noChangeShapeType="1"/>
          </p:cNvSpPr>
          <p:nvPr/>
        </p:nvSpPr>
        <p:spPr bwMode="auto">
          <a:xfrm flipH="1">
            <a:off x="1244600" y="4449763"/>
            <a:ext cx="627063" cy="404812"/>
          </a:xfrm>
          <a:prstGeom prst="line">
            <a:avLst/>
          </a:prstGeom>
          <a:noFill/>
          <a:ln w="9525">
            <a:solidFill>
              <a:schemeClr val="tx1"/>
            </a:solidFill>
            <a:round/>
            <a:headEnd/>
            <a:tailEnd/>
          </a:ln>
        </p:spPr>
        <p:txBody>
          <a:bodyPr/>
          <a:lstStyle/>
          <a:p>
            <a:endParaRPr lang="ko-KR" altLang="en-US"/>
          </a:p>
        </p:txBody>
      </p:sp>
      <p:sp>
        <p:nvSpPr>
          <p:cNvPr id="16438" name="Line 61"/>
          <p:cNvSpPr>
            <a:spLocks noChangeShapeType="1"/>
          </p:cNvSpPr>
          <p:nvPr/>
        </p:nvSpPr>
        <p:spPr bwMode="auto">
          <a:xfrm>
            <a:off x="2197100" y="4437063"/>
            <a:ext cx="601663" cy="430212"/>
          </a:xfrm>
          <a:prstGeom prst="line">
            <a:avLst/>
          </a:prstGeom>
          <a:noFill/>
          <a:ln w="9525">
            <a:solidFill>
              <a:schemeClr val="tx1"/>
            </a:solidFill>
            <a:round/>
            <a:headEnd/>
            <a:tailEnd/>
          </a:ln>
        </p:spPr>
        <p:txBody>
          <a:bodyPr/>
          <a:lstStyle/>
          <a:p>
            <a:endParaRPr lang="ko-KR" altLang="en-US"/>
          </a:p>
        </p:txBody>
      </p:sp>
      <p:sp>
        <p:nvSpPr>
          <p:cNvPr id="16439" name="Line 62"/>
          <p:cNvSpPr>
            <a:spLocks noChangeShapeType="1"/>
          </p:cNvSpPr>
          <p:nvPr/>
        </p:nvSpPr>
        <p:spPr bwMode="auto">
          <a:xfrm flipH="1">
            <a:off x="565150" y="5194300"/>
            <a:ext cx="482600" cy="495300"/>
          </a:xfrm>
          <a:prstGeom prst="line">
            <a:avLst/>
          </a:prstGeom>
          <a:noFill/>
          <a:ln w="9525">
            <a:solidFill>
              <a:schemeClr val="tx1"/>
            </a:solidFill>
            <a:round/>
            <a:headEnd/>
            <a:tailEnd/>
          </a:ln>
        </p:spPr>
        <p:txBody>
          <a:bodyPr/>
          <a:lstStyle/>
          <a:p>
            <a:endParaRPr lang="ko-KR" altLang="en-US"/>
          </a:p>
        </p:txBody>
      </p:sp>
      <p:sp>
        <p:nvSpPr>
          <p:cNvPr id="16440" name="Line 63"/>
          <p:cNvSpPr>
            <a:spLocks noChangeShapeType="1"/>
          </p:cNvSpPr>
          <p:nvPr/>
        </p:nvSpPr>
        <p:spPr bwMode="auto">
          <a:xfrm>
            <a:off x="1374775" y="5207000"/>
            <a:ext cx="392113" cy="484188"/>
          </a:xfrm>
          <a:prstGeom prst="line">
            <a:avLst/>
          </a:prstGeom>
          <a:noFill/>
          <a:ln w="9525">
            <a:solidFill>
              <a:schemeClr val="tx1"/>
            </a:solidFill>
            <a:round/>
            <a:headEnd/>
            <a:tailEnd/>
          </a:ln>
        </p:spPr>
        <p:txBody>
          <a:bodyPr/>
          <a:lstStyle/>
          <a:p>
            <a:endParaRPr lang="ko-KR" altLang="en-US"/>
          </a:p>
        </p:txBody>
      </p:sp>
      <p:sp>
        <p:nvSpPr>
          <p:cNvPr id="16441" name="Line 64"/>
          <p:cNvSpPr>
            <a:spLocks noChangeShapeType="1"/>
          </p:cNvSpPr>
          <p:nvPr/>
        </p:nvSpPr>
        <p:spPr bwMode="auto">
          <a:xfrm flipH="1">
            <a:off x="2459038" y="5246688"/>
            <a:ext cx="287337" cy="444500"/>
          </a:xfrm>
          <a:prstGeom prst="line">
            <a:avLst/>
          </a:prstGeom>
          <a:noFill/>
          <a:ln w="9525">
            <a:solidFill>
              <a:schemeClr val="tx1"/>
            </a:solidFill>
            <a:round/>
            <a:headEnd/>
            <a:tailEnd/>
          </a:ln>
        </p:spPr>
        <p:txBody>
          <a:bodyPr/>
          <a:lstStyle/>
          <a:p>
            <a:endParaRPr lang="ko-KR" altLang="en-US"/>
          </a:p>
        </p:txBody>
      </p:sp>
      <p:sp>
        <p:nvSpPr>
          <p:cNvPr id="16442" name="Line 65"/>
          <p:cNvSpPr>
            <a:spLocks noChangeShapeType="1"/>
          </p:cNvSpPr>
          <p:nvPr/>
        </p:nvSpPr>
        <p:spPr bwMode="auto">
          <a:xfrm>
            <a:off x="3033713" y="5207000"/>
            <a:ext cx="469900" cy="482600"/>
          </a:xfrm>
          <a:prstGeom prst="line">
            <a:avLst/>
          </a:prstGeom>
          <a:noFill/>
          <a:ln w="9525">
            <a:solidFill>
              <a:schemeClr val="tx1"/>
            </a:solidFill>
            <a:prstDash val="dash"/>
            <a:round/>
            <a:headEnd/>
            <a:tailEnd/>
          </a:ln>
        </p:spPr>
        <p:txBody>
          <a:bodyPr/>
          <a:lstStyle/>
          <a:p>
            <a:endParaRPr lang="ko-KR" altLang="en-US"/>
          </a:p>
        </p:txBody>
      </p:sp>
      <p:sp>
        <p:nvSpPr>
          <p:cNvPr id="16443" name="Text Box 66"/>
          <p:cNvSpPr txBox="1">
            <a:spLocks noChangeArrowheads="1"/>
          </p:cNvSpPr>
          <p:nvPr/>
        </p:nvSpPr>
        <p:spPr bwMode="auto">
          <a:xfrm>
            <a:off x="3491880" y="5091113"/>
            <a:ext cx="5330825" cy="366712"/>
          </a:xfrm>
          <a:prstGeom prst="rect">
            <a:avLst/>
          </a:prstGeom>
          <a:noFill/>
          <a:ln w="9525">
            <a:noFill/>
            <a:miter lim="800000"/>
            <a:headEnd/>
            <a:tailEnd/>
          </a:ln>
        </p:spPr>
        <p:txBody>
          <a:bodyPr>
            <a:spAutoFit/>
          </a:bodyPr>
          <a:lstStyle/>
          <a:p>
            <a:pPr>
              <a:spcBef>
                <a:spcPct val="50000"/>
              </a:spcBef>
            </a:pPr>
            <a:r>
              <a:rPr lang="en-US" altLang="ko-KR" sz="1800" b="1" dirty="0">
                <a:latin typeface="Garamond" pitchFamily="18" charset="0"/>
              </a:rPr>
              <a:t> 0      1      2     3      4     5      6      7      8     9     10    11</a:t>
            </a:r>
          </a:p>
        </p:txBody>
      </p:sp>
      <p:graphicFrame>
        <p:nvGraphicFramePr>
          <p:cNvPr id="79970" name="Group 98"/>
          <p:cNvGraphicFramePr>
            <a:graphicFrameLocks noGrp="1"/>
          </p:cNvGraphicFramePr>
          <p:nvPr>
            <p:extLst/>
          </p:nvPr>
        </p:nvGraphicFramePr>
        <p:xfrm>
          <a:off x="3563938" y="4652963"/>
          <a:ext cx="5168900" cy="409575"/>
        </p:xfrm>
        <a:graphic>
          <a:graphicData uri="http://schemas.openxmlformats.org/drawingml/2006/table">
            <a:tbl>
              <a:tblPr/>
              <a:tblGrid>
                <a:gridCol w="431800"/>
                <a:gridCol w="430212"/>
                <a:gridCol w="430213"/>
                <a:gridCol w="430212"/>
                <a:gridCol w="431800"/>
                <a:gridCol w="431800"/>
                <a:gridCol w="428625"/>
                <a:gridCol w="431800"/>
                <a:gridCol w="430213"/>
                <a:gridCol w="430212"/>
                <a:gridCol w="430213"/>
                <a:gridCol w="431800"/>
              </a:tblGrid>
              <a:tr h="409575">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200" b="1" i="0" u="none" strike="noStrike" cap="none" normalizeH="0" baseline="0" dirty="0" smtClean="0">
                        <a:ln>
                          <a:noFill/>
                        </a:ln>
                        <a:solidFill>
                          <a:schemeClr val="tx1"/>
                        </a:solidFill>
                        <a:effectLst/>
                        <a:latin typeface="Garamond" pitchFamily="18" charset="0"/>
                        <a:ea typeface="굴림" pitchFamily="50" charset="-127"/>
                      </a:endParaRPr>
                    </a:p>
                  </a:txBody>
                  <a:tcPr marL="36000" marR="36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59</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53</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58</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26</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41</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31</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600" b="1" i="0" u="none" strike="noStrike" cap="none" normalizeH="0" baseline="0" dirty="0" smtClean="0">
                          <a:ln>
                            <a:noFill/>
                          </a:ln>
                          <a:solidFill>
                            <a:schemeClr val="tx1"/>
                          </a:solidFill>
                          <a:effectLst/>
                          <a:latin typeface="Garamond" pitchFamily="18" charset="0"/>
                          <a:ea typeface="굴림" pitchFamily="50" charset="-127"/>
                        </a:rPr>
                        <a:t>97</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200" b="1" i="0" u="none" strike="noStrike" cap="none" normalizeH="0" baseline="0" dirty="0" smtClean="0">
                        <a:ln>
                          <a:noFill/>
                        </a:ln>
                        <a:solidFill>
                          <a:schemeClr val="tx1"/>
                        </a:solidFill>
                        <a:effectLst/>
                        <a:latin typeface="Garamond" pitchFamily="18" charset="0"/>
                        <a:ea typeface="굴림" pitchFamily="50" charset="-127"/>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200" b="1" i="0" u="none" strike="noStrike" cap="none" normalizeH="0" baseline="0" dirty="0" smtClean="0">
                        <a:ln>
                          <a:noFill/>
                        </a:ln>
                        <a:solidFill>
                          <a:schemeClr val="tx1"/>
                        </a:solidFill>
                        <a:effectLst/>
                        <a:latin typeface="Garamond" pitchFamily="18" charset="0"/>
                        <a:ea typeface="굴림" pitchFamily="50" charset="-127"/>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200" b="1" i="0" u="none" strike="noStrike" cap="none" normalizeH="0" baseline="0" dirty="0" smtClean="0">
                        <a:ln>
                          <a:noFill/>
                        </a:ln>
                        <a:solidFill>
                          <a:schemeClr val="tx1"/>
                        </a:solidFill>
                        <a:effectLst/>
                        <a:latin typeface="Garamond" pitchFamily="18" charset="0"/>
                        <a:ea typeface="굴림" pitchFamily="50" charset="-127"/>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200" b="1" i="0" u="none" strike="noStrike" cap="none" normalizeH="0" baseline="0" dirty="0" smtClean="0">
                        <a:ln>
                          <a:noFill/>
                        </a:ln>
                        <a:solidFill>
                          <a:schemeClr val="tx1"/>
                        </a:solidFill>
                        <a:effectLst/>
                        <a:latin typeface="Garamond" pitchFamily="18" charset="0"/>
                        <a:ea typeface="굴림" pitchFamily="50" charset="-127"/>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6472" name="Line 91"/>
          <p:cNvSpPr>
            <a:spLocks noChangeShapeType="1"/>
          </p:cNvSpPr>
          <p:nvPr/>
        </p:nvSpPr>
        <p:spPr bwMode="auto">
          <a:xfrm>
            <a:off x="3163535" y="3394869"/>
            <a:ext cx="0" cy="1054894"/>
          </a:xfrm>
          <a:prstGeom prst="line">
            <a:avLst/>
          </a:prstGeom>
          <a:noFill/>
          <a:ln w="28575">
            <a:solidFill>
              <a:srgbClr val="FF0000"/>
            </a:solidFill>
            <a:round/>
            <a:headEnd/>
            <a:tailEnd type="triangle" w="med" len="med"/>
          </a:ln>
        </p:spPr>
        <p:txBody>
          <a:bodyPr/>
          <a:lstStyle/>
          <a:p>
            <a:endParaRPr lang="ko-KR" altLang="en-US"/>
          </a:p>
        </p:txBody>
      </p:sp>
      <p:sp>
        <p:nvSpPr>
          <p:cNvPr id="16473" name="Text Box 97"/>
          <p:cNvSpPr txBox="1">
            <a:spLocks noChangeArrowheads="1"/>
          </p:cNvSpPr>
          <p:nvPr/>
        </p:nvSpPr>
        <p:spPr bwMode="auto">
          <a:xfrm>
            <a:off x="3419475" y="3783816"/>
            <a:ext cx="1714637" cy="276999"/>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spAutoFit/>
          </a:bodyPr>
          <a:lstStyle/>
          <a:p>
            <a:r>
              <a:rPr lang="en-US" altLang="ko-KR" sz="1200" dirty="0">
                <a:latin typeface="Arial" charset="0"/>
              </a:rPr>
              <a:t> </a:t>
            </a:r>
            <a:r>
              <a:rPr lang="en-US" altLang="ko-KR" sz="1200" dirty="0" smtClean="0">
                <a:latin typeface="Arial" charset="0"/>
              </a:rPr>
              <a:t>After first </a:t>
            </a:r>
            <a:r>
              <a:rPr lang="en-US" altLang="ko-KR" sz="1200" dirty="0" err="1" smtClean="0">
                <a:latin typeface="Arial" charset="0"/>
              </a:rPr>
              <a:t>DeleteMax</a:t>
            </a:r>
            <a:endParaRPr lang="en-US" altLang="ko-KR" sz="1200" dirty="0">
              <a:latin typeface="Arial" charset="0"/>
            </a:endParaRPr>
          </a:p>
        </p:txBody>
      </p:sp>
      <p:sp>
        <p:nvSpPr>
          <p:cNvPr id="2" name="TextBox 1"/>
          <p:cNvSpPr txBox="1"/>
          <p:nvPr/>
        </p:nvSpPr>
        <p:spPr>
          <a:xfrm>
            <a:off x="2464570" y="1124744"/>
            <a:ext cx="1181734"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ko-KR" dirty="0" smtClean="0"/>
              <a:t>(max) Heap</a:t>
            </a:r>
            <a:endParaRPr lang="ko-KR" altLang="en-US" dirty="0"/>
          </a:p>
        </p:txBody>
      </p:sp>
    </p:spTree>
    <p:extLst>
      <p:ext uri="{BB962C8B-B14F-4D97-AF65-F5344CB8AC3E}">
        <p14:creationId xmlns:p14="http://schemas.microsoft.com/office/powerpoint/2010/main" val="3380146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188640"/>
            <a:ext cx="8229600" cy="714380"/>
          </a:xfrm>
        </p:spPr>
        <p:txBody>
          <a:bodyPr/>
          <a:lstStyle/>
          <a:p>
            <a:r>
              <a:rPr lang="en-US" altLang="ko-KR" b="1" dirty="0">
                <a:solidFill>
                  <a:schemeClr val="accent6"/>
                </a:solidFill>
                <a:effectLst>
                  <a:outerShdw blurRad="38100" dist="38100" dir="2700000" algn="tl">
                    <a:srgbClr val="000000">
                      <a:alpha val="43137"/>
                    </a:srgbClr>
                  </a:outerShdw>
                </a:effectLst>
              </a:rPr>
              <a:t>Heap </a:t>
            </a:r>
            <a:r>
              <a:rPr lang="en-US" altLang="ko-KR" b="1" dirty="0" smtClean="0">
                <a:solidFill>
                  <a:schemeClr val="accent6"/>
                </a:solidFill>
                <a:effectLst>
                  <a:outerShdw blurRad="38100" dist="38100" dir="2700000" algn="tl">
                    <a:srgbClr val="000000">
                      <a:alpha val="43137"/>
                    </a:srgbClr>
                  </a:outerShdw>
                </a:effectLst>
              </a:rPr>
              <a:t>Sort (Code)</a:t>
            </a:r>
            <a:endParaRPr lang="ko-KR" altLang="en-US" dirty="0"/>
          </a:p>
        </p:txBody>
      </p:sp>
      <p:sp>
        <p:nvSpPr>
          <p:cNvPr id="3" name="내용 개체 틀 2"/>
          <p:cNvSpPr>
            <a:spLocks noGrp="1"/>
          </p:cNvSpPr>
          <p:nvPr>
            <p:ph idx="1"/>
          </p:nvPr>
        </p:nvSpPr>
        <p:spPr>
          <a:xfrm>
            <a:off x="457200" y="980728"/>
            <a:ext cx="8229600" cy="5401022"/>
          </a:xfrm>
        </p:spPr>
        <p:style>
          <a:lnRef idx="2">
            <a:schemeClr val="dk1"/>
          </a:lnRef>
          <a:fillRef idx="1">
            <a:schemeClr val="lt1"/>
          </a:fillRef>
          <a:effectRef idx="0">
            <a:schemeClr val="dk1"/>
          </a:effectRef>
          <a:fontRef idx="minor">
            <a:schemeClr val="dk1"/>
          </a:fontRef>
        </p:style>
        <p:txBody>
          <a:bodyPr/>
          <a:lstStyle/>
          <a:p>
            <a:pPr marL="0" indent="0" algn="just">
              <a:buNone/>
            </a:pPr>
            <a:r>
              <a:rPr lang="en-US" altLang="ko-KR" sz="1200" dirty="0">
                <a:latin typeface="Lucida Console" pitchFamily="49" charset="0"/>
              </a:rPr>
              <a:t>void </a:t>
            </a:r>
            <a:r>
              <a:rPr lang="en-US" altLang="ko-KR" sz="1200" dirty="0" err="1" smtClean="0">
                <a:latin typeface="Lucida Console" pitchFamily="49" charset="0"/>
              </a:rPr>
              <a:t>PercolateDown</a:t>
            </a:r>
            <a:r>
              <a:rPr lang="en-US" altLang="ko-KR" sz="1200" dirty="0" smtClean="0">
                <a:latin typeface="Lucida Console" pitchFamily="49" charset="0"/>
              </a:rPr>
              <a:t>(</a:t>
            </a:r>
            <a:r>
              <a:rPr lang="en-US" altLang="ko-KR" sz="1200" dirty="0" err="1" smtClean="0">
                <a:latin typeface="Lucida Console" pitchFamily="49" charset="0"/>
              </a:rPr>
              <a:t>int</a:t>
            </a:r>
            <a:r>
              <a:rPr lang="en-US" altLang="ko-KR" sz="1200" dirty="0" smtClean="0">
                <a:latin typeface="Lucida Console" pitchFamily="49" charset="0"/>
              </a:rPr>
              <a:t> A[], </a:t>
            </a:r>
            <a:r>
              <a:rPr lang="en-US" altLang="ko-KR" sz="1200" dirty="0" err="1" smtClean="0">
                <a:latin typeface="Lucida Console" pitchFamily="49" charset="0"/>
              </a:rPr>
              <a:t>int</a:t>
            </a:r>
            <a:r>
              <a:rPr lang="en-US" altLang="ko-KR" sz="1200" dirty="0" smtClean="0">
                <a:latin typeface="Lucida Console" pitchFamily="49" charset="0"/>
              </a:rPr>
              <a:t> </a:t>
            </a:r>
            <a:r>
              <a:rPr lang="en-US" altLang="ko-KR" sz="1200" dirty="0" err="1">
                <a:latin typeface="Lucida Console" pitchFamily="49" charset="0"/>
              </a:rPr>
              <a:t>i</a:t>
            </a:r>
            <a:r>
              <a:rPr lang="en-US" altLang="ko-KR" sz="1200" dirty="0">
                <a:latin typeface="Lucida Console" pitchFamily="49" charset="0"/>
              </a:rPr>
              <a:t>, </a:t>
            </a:r>
            <a:r>
              <a:rPr lang="en-US" altLang="ko-KR" sz="1200" dirty="0" err="1" smtClean="0">
                <a:latin typeface="Lucida Console" pitchFamily="49" charset="0"/>
              </a:rPr>
              <a:t>int</a:t>
            </a:r>
            <a:r>
              <a:rPr lang="en-US" altLang="ko-KR" sz="1200" dirty="0" smtClean="0">
                <a:latin typeface="Lucida Console" pitchFamily="49" charset="0"/>
              </a:rPr>
              <a:t> N)</a:t>
            </a:r>
            <a:endParaRPr lang="en-US" altLang="ko-KR" sz="1200" dirty="0">
              <a:latin typeface="Lucida Console" pitchFamily="49" charset="0"/>
            </a:endParaRPr>
          </a:p>
          <a:p>
            <a:pPr marL="0" indent="0" algn="just">
              <a:buNone/>
            </a:pPr>
            <a:r>
              <a:rPr lang="en-US" altLang="ko-KR" sz="1200" dirty="0">
                <a:latin typeface="Lucida Console" pitchFamily="49" charset="0"/>
              </a:rPr>
              <a:t>{</a:t>
            </a:r>
          </a:p>
          <a:p>
            <a:pPr marL="0" indent="0" algn="just">
              <a:buNone/>
            </a:pPr>
            <a:r>
              <a:rPr lang="en-US" altLang="ko-KR" sz="1200" dirty="0">
                <a:latin typeface="Lucida Console" pitchFamily="49" charset="0"/>
              </a:rPr>
              <a:t>  </a:t>
            </a:r>
            <a:r>
              <a:rPr lang="en-US" altLang="ko-KR" sz="1200" dirty="0" smtClean="0">
                <a:latin typeface="Lucida Console" pitchFamily="49" charset="0"/>
              </a:rPr>
              <a:t> </a:t>
            </a:r>
            <a:r>
              <a:rPr lang="en-US" altLang="ko-KR" sz="1200" dirty="0" err="1">
                <a:latin typeface="Lucida Console" pitchFamily="49" charset="0"/>
              </a:rPr>
              <a:t>int</a:t>
            </a:r>
            <a:r>
              <a:rPr lang="en-US" altLang="ko-KR" sz="1200" dirty="0">
                <a:latin typeface="Lucida Console" pitchFamily="49" charset="0"/>
              </a:rPr>
              <a:t> Child, </a:t>
            </a:r>
            <a:r>
              <a:rPr lang="en-US" altLang="ko-KR" sz="1200" dirty="0" err="1" smtClean="0">
                <a:latin typeface="Lucida Console" pitchFamily="49" charset="0"/>
              </a:rPr>
              <a:t>Tmp</a:t>
            </a:r>
            <a:r>
              <a:rPr lang="en-US" altLang="ko-KR" sz="1200" dirty="0" smtClean="0">
                <a:latin typeface="Lucida Console" pitchFamily="49" charset="0"/>
              </a:rPr>
              <a:t>;</a:t>
            </a:r>
            <a:endParaRPr lang="en-US" altLang="ko-KR" sz="1200" dirty="0">
              <a:latin typeface="Lucida Console" pitchFamily="49" charset="0"/>
            </a:endParaRPr>
          </a:p>
          <a:p>
            <a:pPr marL="0" indent="0" algn="just">
              <a:buNone/>
            </a:pPr>
            <a:r>
              <a:rPr lang="en-US" altLang="ko-KR" sz="1200" dirty="0" smtClean="0">
                <a:latin typeface="Lucida Console" pitchFamily="49" charset="0"/>
              </a:rPr>
              <a:t>  </a:t>
            </a:r>
          </a:p>
          <a:p>
            <a:pPr marL="0" indent="0" algn="just">
              <a:buNone/>
            </a:pPr>
            <a:r>
              <a:rPr lang="en-US" altLang="ko-KR" sz="1200" dirty="0" smtClean="0">
                <a:latin typeface="Lucida Console" pitchFamily="49" charset="0"/>
              </a:rPr>
              <a:t>   for</a:t>
            </a:r>
            <a:r>
              <a:rPr lang="en-US" altLang="ko-KR" sz="1200" dirty="0">
                <a:latin typeface="Lucida Console" pitchFamily="49" charset="0"/>
              </a:rPr>
              <a:t>( </a:t>
            </a:r>
            <a:r>
              <a:rPr lang="en-US" altLang="ko-KR" sz="1200" dirty="0" err="1" smtClean="0">
                <a:latin typeface="Lucida Console" pitchFamily="49" charset="0"/>
              </a:rPr>
              <a:t>Tmp</a:t>
            </a:r>
            <a:r>
              <a:rPr lang="en-US" altLang="ko-KR" sz="1200" dirty="0" smtClean="0">
                <a:latin typeface="Lucida Console" pitchFamily="49" charset="0"/>
              </a:rPr>
              <a:t> = A[</a:t>
            </a:r>
            <a:r>
              <a:rPr lang="en-US" altLang="ko-KR" sz="1200" dirty="0" err="1" smtClean="0">
                <a:latin typeface="Lucida Console" pitchFamily="49" charset="0"/>
              </a:rPr>
              <a:t>i</a:t>
            </a:r>
            <a:r>
              <a:rPr lang="en-US" altLang="ko-KR" sz="1200" dirty="0" smtClean="0">
                <a:latin typeface="Lucida Console" pitchFamily="49" charset="0"/>
              </a:rPr>
              <a:t>] ;  </a:t>
            </a:r>
            <a:r>
              <a:rPr lang="en-US" altLang="ko-KR" sz="1200" dirty="0" err="1" smtClean="0">
                <a:latin typeface="Lucida Console" pitchFamily="49" charset="0"/>
              </a:rPr>
              <a:t>LeftChild</a:t>
            </a:r>
            <a:r>
              <a:rPr lang="en-US" altLang="ko-KR" sz="1200" dirty="0" smtClean="0">
                <a:latin typeface="Lucida Console" pitchFamily="49" charset="0"/>
              </a:rPr>
              <a:t>(</a:t>
            </a:r>
            <a:r>
              <a:rPr lang="en-US" altLang="ko-KR" sz="1200" dirty="0" err="1" smtClean="0">
                <a:latin typeface="Lucida Console" pitchFamily="49" charset="0"/>
              </a:rPr>
              <a:t>i</a:t>
            </a:r>
            <a:r>
              <a:rPr lang="en-US" altLang="ko-KR" sz="1200" dirty="0" smtClean="0">
                <a:latin typeface="Lucida Console" pitchFamily="49" charset="0"/>
              </a:rPr>
              <a:t>) &lt;</a:t>
            </a:r>
            <a:r>
              <a:rPr lang="en-US" altLang="ko-KR" sz="1200" dirty="0" smtClean="0">
                <a:solidFill>
                  <a:srgbClr val="FF0000"/>
                </a:solidFill>
                <a:latin typeface="Lucida Console" pitchFamily="49" charset="0"/>
              </a:rPr>
              <a:t>=</a:t>
            </a:r>
            <a:r>
              <a:rPr lang="en-US" altLang="ko-KR" sz="1200" dirty="0" smtClean="0">
                <a:latin typeface="Lucida Console" pitchFamily="49" charset="0"/>
              </a:rPr>
              <a:t> N </a:t>
            </a:r>
            <a:r>
              <a:rPr lang="en-US" altLang="ko-KR" sz="1200" dirty="0">
                <a:latin typeface="Lucida Console" pitchFamily="49" charset="0"/>
              </a:rPr>
              <a:t>;  </a:t>
            </a:r>
            <a:r>
              <a:rPr lang="en-US" altLang="ko-KR" sz="1200" dirty="0" err="1">
                <a:latin typeface="Lucida Console" pitchFamily="49" charset="0"/>
              </a:rPr>
              <a:t>i</a:t>
            </a:r>
            <a:r>
              <a:rPr lang="en-US" altLang="ko-KR" sz="1200" dirty="0">
                <a:latin typeface="Lucida Console" pitchFamily="49" charset="0"/>
              </a:rPr>
              <a:t> = Child </a:t>
            </a:r>
            <a:r>
              <a:rPr lang="en-US" altLang="ko-KR" sz="1200" dirty="0" smtClean="0">
                <a:latin typeface="Lucida Console" pitchFamily="49" charset="0"/>
              </a:rPr>
              <a:t>)    </a:t>
            </a:r>
            <a:r>
              <a:rPr lang="en-US" altLang="ko-KR" sz="1200" dirty="0">
                <a:latin typeface="Lucida Console" pitchFamily="49" charset="0"/>
              </a:rPr>
              <a:t>{</a:t>
            </a:r>
          </a:p>
          <a:p>
            <a:pPr marL="0" indent="0" algn="just">
              <a:buNone/>
            </a:pPr>
            <a:r>
              <a:rPr lang="en-US" altLang="ko-KR" sz="1200" dirty="0" smtClean="0">
                <a:latin typeface="Lucida Console" pitchFamily="49" charset="0"/>
              </a:rPr>
              <a:t>       </a:t>
            </a:r>
            <a:r>
              <a:rPr lang="en-US" altLang="ko-KR" sz="1200" dirty="0">
                <a:latin typeface="Lucida Console" pitchFamily="49" charset="0"/>
              </a:rPr>
              <a:t>Child = </a:t>
            </a:r>
            <a:r>
              <a:rPr lang="en-US" altLang="ko-KR" sz="1200" dirty="0" err="1" smtClean="0">
                <a:latin typeface="Lucida Console" pitchFamily="49" charset="0"/>
              </a:rPr>
              <a:t>LeftChild</a:t>
            </a:r>
            <a:r>
              <a:rPr lang="en-US" altLang="ko-KR" sz="1200" dirty="0" smtClean="0">
                <a:latin typeface="Lucida Console" pitchFamily="49" charset="0"/>
              </a:rPr>
              <a:t>(</a:t>
            </a:r>
            <a:r>
              <a:rPr lang="en-US" altLang="ko-KR" sz="1200" dirty="0" err="1" smtClean="0">
                <a:latin typeface="Lucida Console" pitchFamily="49" charset="0"/>
              </a:rPr>
              <a:t>i</a:t>
            </a:r>
            <a:r>
              <a:rPr lang="en-US" altLang="ko-KR" sz="1200" dirty="0" smtClean="0">
                <a:latin typeface="Lucida Console" pitchFamily="49" charset="0"/>
              </a:rPr>
              <a:t>);</a:t>
            </a:r>
            <a:endParaRPr lang="en-US" altLang="ko-KR" sz="1200" dirty="0">
              <a:latin typeface="Lucida Console" pitchFamily="49" charset="0"/>
            </a:endParaRPr>
          </a:p>
          <a:p>
            <a:pPr marL="0" indent="0" algn="just">
              <a:buNone/>
            </a:pPr>
            <a:r>
              <a:rPr lang="en-US" altLang="ko-KR" sz="1200" dirty="0" smtClean="0">
                <a:latin typeface="Lucida Console" pitchFamily="49" charset="0"/>
              </a:rPr>
              <a:t>       if(Child </a:t>
            </a:r>
            <a:r>
              <a:rPr lang="en-US" altLang="ko-KR" sz="1200" dirty="0">
                <a:latin typeface="Lucida Console" pitchFamily="49" charset="0"/>
              </a:rPr>
              <a:t>!= </a:t>
            </a:r>
            <a:r>
              <a:rPr lang="en-US" altLang="ko-KR" sz="1200" dirty="0" smtClean="0">
                <a:solidFill>
                  <a:srgbClr val="FF0000"/>
                </a:solidFill>
                <a:latin typeface="Lucida Console" pitchFamily="49" charset="0"/>
              </a:rPr>
              <a:t>N</a:t>
            </a:r>
            <a:r>
              <a:rPr lang="en-US" altLang="ko-KR" sz="1200" dirty="0" smtClean="0">
                <a:latin typeface="Lucida Console" pitchFamily="49" charset="0"/>
              </a:rPr>
              <a:t> </a:t>
            </a:r>
            <a:r>
              <a:rPr lang="en-US" altLang="ko-KR" sz="1200" dirty="0">
                <a:latin typeface="Lucida Console" pitchFamily="49" charset="0"/>
              </a:rPr>
              <a:t>&amp;&amp; </a:t>
            </a:r>
            <a:r>
              <a:rPr lang="en-US" altLang="ko-KR" sz="1200" dirty="0" smtClean="0">
                <a:latin typeface="Lucida Console" pitchFamily="49" charset="0"/>
              </a:rPr>
              <a:t>(A[ </a:t>
            </a:r>
            <a:r>
              <a:rPr lang="en-US" altLang="ko-KR" sz="1200" dirty="0">
                <a:latin typeface="Lucida Console" pitchFamily="49" charset="0"/>
              </a:rPr>
              <a:t>Child + 1 ] </a:t>
            </a:r>
            <a:r>
              <a:rPr lang="en-US" altLang="ko-KR" sz="1200" dirty="0" smtClean="0">
                <a:latin typeface="Lucida Console" pitchFamily="49" charset="0"/>
              </a:rPr>
              <a:t>&gt;  A[ </a:t>
            </a:r>
            <a:r>
              <a:rPr lang="en-US" altLang="ko-KR" sz="1200" dirty="0">
                <a:latin typeface="Lucida Console" pitchFamily="49" charset="0"/>
              </a:rPr>
              <a:t>Child ] </a:t>
            </a:r>
            <a:r>
              <a:rPr lang="en-US" altLang="ko-KR" sz="1200" dirty="0" smtClean="0">
                <a:latin typeface="Lucida Console" pitchFamily="49" charset="0"/>
              </a:rPr>
              <a:t>)) </a:t>
            </a:r>
            <a:r>
              <a:rPr lang="en-US" altLang="ko-KR" sz="1200" b="1" dirty="0" smtClean="0">
                <a:solidFill>
                  <a:srgbClr val="0000FF"/>
                </a:solidFill>
                <a:latin typeface="Lucida Console" pitchFamily="49" charset="0"/>
              </a:rPr>
              <a:t>/* Max Heap !!! */</a:t>
            </a:r>
            <a:endParaRPr lang="en-US" altLang="ko-KR" sz="1200" b="1" dirty="0">
              <a:latin typeface="Lucida Console" pitchFamily="49" charset="0"/>
            </a:endParaRPr>
          </a:p>
          <a:p>
            <a:pPr marL="0" indent="0" algn="just">
              <a:buNone/>
            </a:pPr>
            <a:r>
              <a:rPr lang="en-US" altLang="ko-KR" sz="1200" dirty="0" smtClean="0">
                <a:latin typeface="Lucida Console" pitchFamily="49" charset="0"/>
              </a:rPr>
              <a:t>           </a:t>
            </a:r>
            <a:r>
              <a:rPr lang="en-US" altLang="ko-KR" sz="1200" dirty="0">
                <a:latin typeface="Lucida Console" pitchFamily="49" charset="0"/>
              </a:rPr>
              <a:t>Child++;</a:t>
            </a:r>
          </a:p>
          <a:p>
            <a:pPr marL="0" indent="0" algn="just">
              <a:buNone/>
            </a:pPr>
            <a:r>
              <a:rPr lang="en-US" altLang="ko-KR" sz="1200" dirty="0" smtClean="0">
                <a:latin typeface="Lucida Console" pitchFamily="49" charset="0"/>
              </a:rPr>
              <a:t>       if(</a:t>
            </a:r>
            <a:r>
              <a:rPr lang="en-US" altLang="ko-KR" sz="1200" dirty="0" err="1" smtClean="0">
                <a:latin typeface="Lucida Console" pitchFamily="49" charset="0"/>
              </a:rPr>
              <a:t>tmp</a:t>
            </a:r>
            <a:r>
              <a:rPr lang="en-US" altLang="ko-KR" sz="1200" dirty="0" smtClean="0">
                <a:latin typeface="Lucida Console" pitchFamily="49" charset="0"/>
              </a:rPr>
              <a:t> </a:t>
            </a:r>
            <a:r>
              <a:rPr lang="en-US" altLang="ko-KR" sz="1200" dirty="0" smtClean="0">
                <a:solidFill>
                  <a:srgbClr val="FF0000"/>
                </a:solidFill>
                <a:latin typeface="Lucida Console" pitchFamily="49" charset="0"/>
              </a:rPr>
              <a:t>&lt;</a:t>
            </a:r>
            <a:r>
              <a:rPr lang="en-US" altLang="ko-KR" sz="1200" dirty="0" smtClean="0">
                <a:latin typeface="Lucida Console" pitchFamily="49" charset="0"/>
              </a:rPr>
              <a:t> A[ </a:t>
            </a:r>
            <a:r>
              <a:rPr lang="en-US" altLang="ko-KR" sz="1200" dirty="0">
                <a:latin typeface="Lucida Console" pitchFamily="49" charset="0"/>
              </a:rPr>
              <a:t>Child </a:t>
            </a:r>
            <a:r>
              <a:rPr lang="en-US" altLang="ko-KR" sz="1200" dirty="0" smtClean="0">
                <a:latin typeface="Lucida Console" pitchFamily="49" charset="0"/>
              </a:rPr>
              <a:t>])   A[ </a:t>
            </a:r>
            <a:r>
              <a:rPr lang="en-US" altLang="ko-KR" sz="1200" dirty="0" err="1">
                <a:latin typeface="Lucida Console" pitchFamily="49" charset="0"/>
              </a:rPr>
              <a:t>i</a:t>
            </a:r>
            <a:r>
              <a:rPr lang="en-US" altLang="ko-KR" sz="1200" dirty="0">
                <a:latin typeface="Lucida Console" pitchFamily="49" charset="0"/>
              </a:rPr>
              <a:t> ] = </a:t>
            </a:r>
            <a:r>
              <a:rPr lang="en-US" altLang="ko-KR" sz="1200" dirty="0" smtClean="0">
                <a:latin typeface="Lucida Console" pitchFamily="49" charset="0"/>
              </a:rPr>
              <a:t>A[ </a:t>
            </a:r>
            <a:r>
              <a:rPr lang="en-US" altLang="ko-KR" sz="1200" dirty="0">
                <a:latin typeface="Lucida Console" pitchFamily="49" charset="0"/>
              </a:rPr>
              <a:t>Child ];</a:t>
            </a:r>
          </a:p>
          <a:p>
            <a:pPr marL="0" indent="0" algn="just">
              <a:buNone/>
            </a:pPr>
            <a:r>
              <a:rPr lang="en-US" altLang="ko-KR" sz="1200" dirty="0" smtClean="0">
                <a:latin typeface="Lucida Console" pitchFamily="49" charset="0"/>
              </a:rPr>
              <a:t>       else		break; </a:t>
            </a:r>
            <a:r>
              <a:rPr lang="en-US" altLang="ko-KR" sz="1200" b="1" dirty="0" smtClean="0">
                <a:latin typeface="Lucida Console" pitchFamily="49" charset="0"/>
              </a:rPr>
              <a:t>/</a:t>
            </a:r>
            <a:r>
              <a:rPr lang="en-US" altLang="ko-KR" sz="1200" b="1" dirty="0" smtClean="0">
                <a:solidFill>
                  <a:srgbClr val="0000FF"/>
                </a:solidFill>
                <a:latin typeface="Lucida Console" pitchFamily="49" charset="0"/>
              </a:rPr>
              <a:t>* </a:t>
            </a:r>
            <a:r>
              <a:rPr lang="en-US" altLang="ko-KR" sz="1200" b="1" dirty="0">
                <a:solidFill>
                  <a:srgbClr val="0000FF"/>
                </a:solidFill>
                <a:latin typeface="Lucida Console" pitchFamily="49" charset="0"/>
              </a:rPr>
              <a:t>The heap-order property is met. Then exit</a:t>
            </a:r>
            <a:r>
              <a:rPr lang="en-US" altLang="ko-KR" sz="1200" b="1" dirty="0" smtClean="0">
                <a:solidFill>
                  <a:srgbClr val="0000FF"/>
                </a:solidFill>
                <a:latin typeface="Lucida Console" pitchFamily="49" charset="0"/>
              </a:rPr>
              <a:t>. */</a:t>
            </a:r>
            <a:endParaRPr lang="en-US" altLang="ko-KR" sz="1200" b="1" dirty="0">
              <a:latin typeface="Lucida Console" pitchFamily="49" charset="0"/>
            </a:endParaRPr>
          </a:p>
          <a:p>
            <a:pPr marL="0" indent="0" algn="just">
              <a:buNone/>
            </a:pPr>
            <a:r>
              <a:rPr lang="en-US" altLang="ko-KR" sz="1200" dirty="0" smtClean="0">
                <a:latin typeface="Lucida Console" pitchFamily="49" charset="0"/>
              </a:rPr>
              <a:t>   }</a:t>
            </a:r>
            <a:endParaRPr lang="en-US" altLang="ko-KR" sz="1200" dirty="0">
              <a:latin typeface="Lucida Console" pitchFamily="49" charset="0"/>
            </a:endParaRPr>
          </a:p>
          <a:p>
            <a:pPr marL="0" indent="0" algn="just">
              <a:buNone/>
            </a:pPr>
            <a:r>
              <a:rPr lang="en-US" altLang="ko-KR" sz="1200" dirty="0">
                <a:latin typeface="Lucida Console" pitchFamily="49" charset="0"/>
              </a:rPr>
              <a:t> </a:t>
            </a:r>
            <a:r>
              <a:rPr lang="en-US" altLang="ko-KR" sz="1200" dirty="0" smtClean="0">
                <a:latin typeface="Lucida Console" pitchFamily="49" charset="0"/>
              </a:rPr>
              <a:t>  A[ </a:t>
            </a:r>
            <a:r>
              <a:rPr lang="en-US" altLang="ko-KR" sz="1200" dirty="0" err="1">
                <a:latin typeface="Lucida Console" pitchFamily="49" charset="0"/>
              </a:rPr>
              <a:t>i</a:t>
            </a:r>
            <a:r>
              <a:rPr lang="en-US" altLang="ko-KR" sz="1200" dirty="0">
                <a:latin typeface="Lucida Console" pitchFamily="49" charset="0"/>
              </a:rPr>
              <a:t> ] = </a:t>
            </a:r>
            <a:r>
              <a:rPr lang="en-US" altLang="ko-KR" sz="1200" dirty="0" err="1">
                <a:latin typeface="Lucida Console" pitchFamily="49" charset="0"/>
              </a:rPr>
              <a:t>tmp</a:t>
            </a:r>
            <a:r>
              <a:rPr lang="en-US" altLang="ko-KR" sz="1200" dirty="0">
                <a:latin typeface="Lucida Console" pitchFamily="49" charset="0"/>
              </a:rPr>
              <a:t>;</a:t>
            </a:r>
          </a:p>
          <a:p>
            <a:pPr marL="0" indent="0" algn="just">
              <a:buNone/>
            </a:pPr>
            <a:r>
              <a:rPr lang="en-US" altLang="ko-KR" sz="1200" dirty="0">
                <a:latin typeface="Lucida Console" pitchFamily="49" charset="0"/>
              </a:rPr>
              <a:t>}</a:t>
            </a:r>
          </a:p>
          <a:p>
            <a:pPr marL="0" indent="0" algn="just">
              <a:lnSpc>
                <a:spcPct val="60000"/>
              </a:lnSpc>
              <a:spcBef>
                <a:spcPct val="50000"/>
              </a:spcBef>
              <a:buNone/>
              <a:tabLst>
                <a:tab pos="2767013" algn="l"/>
              </a:tabLst>
            </a:pPr>
            <a:endParaRPr lang="en-US" altLang="ko-KR" sz="1200" dirty="0">
              <a:latin typeface="Lucida Console" pitchFamily="49" charset="0"/>
            </a:endParaRPr>
          </a:p>
          <a:p>
            <a:pPr marL="0" indent="0" algn="just">
              <a:lnSpc>
                <a:spcPct val="60000"/>
              </a:lnSpc>
              <a:spcBef>
                <a:spcPct val="50000"/>
              </a:spcBef>
              <a:buNone/>
              <a:tabLst>
                <a:tab pos="2767013" algn="l"/>
              </a:tabLst>
            </a:pPr>
            <a:r>
              <a:rPr lang="en-US" altLang="ko-KR" sz="1200" dirty="0" smtClean="0">
                <a:latin typeface="Lucida Console" pitchFamily="49" charset="0"/>
              </a:rPr>
              <a:t>void </a:t>
            </a:r>
            <a:r>
              <a:rPr lang="en-US" altLang="ko-KR" sz="1200" dirty="0" err="1" smtClean="0">
                <a:latin typeface="Lucida Console" pitchFamily="49" charset="0"/>
              </a:rPr>
              <a:t>Heapsort</a:t>
            </a:r>
            <a:r>
              <a:rPr lang="en-US" altLang="ko-KR" sz="1200" dirty="0" smtClean="0">
                <a:latin typeface="Lucida Console" pitchFamily="49" charset="0"/>
              </a:rPr>
              <a:t> (</a:t>
            </a:r>
            <a:r>
              <a:rPr lang="en-US" altLang="ko-KR" sz="1200" dirty="0" err="1" smtClean="0">
                <a:latin typeface="Lucida Console" pitchFamily="49" charset="0"/>
              </a:rPr>
              <a:t>int</a:t>
            </a:r>
            <a:r>
              <a:rPr lang="en-US" altLang="ko-KR" sz="1200" dirty="0" smtClean="0">
                <a:latin typeface="Lucida Console" pitchFamily="49" charset="0"/>
              </a:rPr>
              <a:t> A[], </a:t>
            </a:r>
            <a:r>
              <a:rPr lang="en-US" altLang="ko-KR" sz="1200" dirty="0" err="1" smtClean="0">
                <a:latin typeface="Lucida Console" pitchFamily="49" charset="0"/>
              </a:rPr>
              <a:t>int</a:t>
            </a:r>
            <a:r>
              <a:rPr lang="en-US" altLang="ko-KR" sz="1200" dirty="0" smtClean="0">
                <a:latin typeface="Lucida Console" pitchFamily="49" charset="0"/>
              </a:rPr>
              <a:t> N)</a:t>
            </a:r>
            <a:endParaRPr lang="en-US" altLang="ko-KR" sz="1200" dirty="0">
              <a:latin typeface="Lucida Console" pitchFamily="49" charset="0"/>
            </a:endParaRPr>
          </a:p>
          <a:p>
            <a:pPr marL="0" indent="0" algn="just">
              <a:lnSpc>
                <a:spcPct val="60000"/>
              </a:lnSpc>
              <a:spcBef>
                <a:spcPct val="50000"/>
              </a:spcBef>
              <a:buNone/>
              <a:tabLst>
                <a:tab pos="2767013" algn="l"/>
              </a:tabLst>
            </a:pPr>
            <a:r>
              <a:rPr lang="en-US" altLang="ko-KR" sz="1200" dirty="0" smtClean="0">
                <a:latin typeface="Lucida Console" pitchFamily="49" charset="0"/>
              </a:rPr>
              <a:t>{</a:t>
            </a:r>
          </a:p>
          <a:p>
            <a:pPr marL="0" indent="0" algn="just">
              <a:lnSpc>
                <a:spcPct val="60000"/>
              </a:lnSpc>
              <a:spcBef>
                <a:spcPct val="50000"/>
              </a:spcBef>
              <a:buNone/>
              <a:tabLst>
                <a:tab pos="2767013" algn="l"/>
              </a:tabLst>
            </a:pPr>
            <a:r>
              <a:rPr lang="en-US" altLang="ko-KR" sz="1200" dirty="0">
                <a:latin typeface="Lucida Console" pitchFamily="49" charset="0"/>
              </a:rPr>
              <a:t> </a:t>
            </a:r>
            <a:r>
              <a:rPr lang="en-US" altLang="ko-KR" sz="1200" dirty="0" smtClean="0">
                <a:latin typeface="Lucida Console" pitchFamily="49" charset="0"/>
              </a:rPr>
              <a:t>  </a:t>
            </a:r>
            <a:r>
              <a:rPr lang="en-US" altLang="ko-KR" sz="1200" dirty="0" err="1" smtClean="0">
                <a:latin typeface="Lucida Console" pitchFamily="49" charset="0"/>
              </a:rPr>
              <a:t>int</a:t>
            </a:r>
            <a:r>
              <a:rPr lang="en-US" altLang="ko-KR" sz="1200" dirty="0" smtClean="0">
                <a:latin typeface="Lucida Console" pitchFamily="49" charset="0"/>
              </a:rPr>
              <a:t> </a:t>
            </a:r>
            <a:r>
              <a:rPr lang="en-US" altLang="ko-KR" sz="1200" dirty="0" err="1" smtClean="0">
                <a:latin typeface="Lucida Console" pitchFamily="49" charset="0"/>
              </a:rPr>
              <a:t>i</a:t>
            </a:r>
            <a:r>
              <a:rPr lang="en-US" altLang="ko-KR" sz="1200" dirty="0" smtClean="0">
                <a:latin typeface="Lucida Console" pitchFamily="49" charset="0"/>
              </a:rPr>
              <a:t>;</a:t>
            </a:r>
          </a:p>
          <a:p>
            <a:pPr marL="0" indent="0" algn="just">
              <a:lnSpc>
                <a:spcPct val="60000"/>
              </a:lnSpc>
              <a:spcBef>
                <a:spcPct val="50000"/>
              </a:spcBef>
              <a:buNone/>
              <a:tabLst>
                <a:tab pos="2767013" algn="l"/>
              </a:tabLst>
            </a:pPr>
            <a:endParaRPr lang="en-US" altLang="ko-KR" sz="1200" dirty="0" smtClean="0">
              <a:latin typeface="Lucida Console" pitchFamily="49" charset="0"/>
            </a:endParaRPr>
          </a:p>
          <a:p>
            <a:pPr marL="0" indent="0" algn="just">
              <a:lnSpc>
                <a:spcPct val="60000"/>
              </a:lnSpc>
              <a:spcBef>
                <a:spcPct val="50000"/>
              </a:spcBef>
              <a:buNone/>
              <a:tabLst>
                <a:tab pos="2767013" algn="l"/>
              </a:tabLst>
            </a:pPr>
            <a:r>
              <a:rPr lang="en-US" altLang="ko-KR" sz="1200" dirty="0" smtClean="0">
                <a:latin typeface="Lucida Console" pitchFamily="49" charset="0"/>
              </a:rPr>
              <a:t>   for (</a:t>
            </a:r>
            <a:r>
              <a:rPr lang="en-US" altLang="ko-KR" sz="1200" dirty="0" err="1" smtClean="0">
                <a:latin typeface="Lucida Console" pitchFamily="49" charset="0"/>
              </a:rPr>
              <a:t>i</a:t>
            </a:r>
            <a:r>
              <a:rPr lang="en-US" altLang="ko-KR" sz="1200" dirty="0" smtClean="0">
                <a:latin typeface="Lucida Console" pitchFamily="49" charset="0"/>
              </a:rPr>
              <a:t> = N/2 ; </a:t>
            </a:r>
            <a:r>
              <a:rPr lang="en-US" altLang="ko-KR" sz="1200" dirty="0" err="1" smtClean="0">
                <a:latin typeface="Lucida Console" pitchFamily="49" charset="0"/>
              </a:rPr>
              <a:t>i</a:t>
            </a:r>
            <a:r>
              <a:rPr lang="en-US" altLang="ko-KR" sz="1200" dirty="0" smtClean="0">
                <a:latin typeface="Lucida Console" pitchFamily="49" charset="0"/>
              </a:rPr>
              <a:t> </a:t>
            </a:r>
            <a:r>
              <a:rPr lang="en-US" altLang="ko-KR" sz="1200" dirty="0" smtClean="0">
                <a:solidFill>
                  <a:srgbClr val="FF0000"/>
                </a:solidFill>
                <a:latin typeface="Lucida Console" pitchFamily="49" charset="0"/>
              </a:rPr>
              <a:t>&gt;</a:t>
            </a:r>
            <a:r>
              <a:rPr lang="en-US" altLang="ko-KR" sz="1200" dirty="0" smtClean="0">
                <a:latin typeface="Lucida Console" pitchFamily="49" charset="0"/>
              </a:rPr>
              <a:t> 0 ; </a:t>
            </a:r>
            <a:r>
              <a:rPr lang="en-US" altLang="ko-KR" sz="1200" dirty="0" err="1" smtClean="0">
                <a:latin typeface="Lucida Console" pitchFamily="49" charset="0"/>
              </a:rPr>
              <a:t>i</a:t>
            </a:r>
            <a:r>
              <a:rPr lang="en-US" altLang="ko-KR" sz="1200" dirty="0" smtClean="0">
                <a:latin typeface="Lucida Console" pitchFamily="49" charset="0"/>
              </a:rPr>
              <a:t>--)	</a:t>
            </a:r>
            <a:r>
              <a:rPr lang="en-US" altLang="ko-KR" sz="1200" b="1" dirty="0" smtClean="0">
                <a:solidFill>
                  <a:srgbClr val="FF0000"/>
                </a:solidFill>
                <a:latin typeface="Lucida Console" pitchFamily="49" charset="0"/>
              </a:rPr>
              <a:t>/* Build(Max)Heap */</a:t>
            </a:r>
          </a:p>
          <a:p>
            <a:pPr marL="0" indent="0" algn="just">
              <a:lnSpc>
                <a:spcPct val="60000"/>
              </a:lnSpc>
              <a:spcBef>
                <a:spcPct val="50000"/>
              </a:spcBef>
              <a:buNone/>
              <a:tabLst>
                <a:tab pos="2767013" algn="l"/>
              </a:tabLst>
            </a:pPr>
            <a:r>
              <a:rPr lang="en-US" altLang="ko-KR" sz="1200" dirty="0" smtClean="0">
                <a:latin typeface="Lucida Console" pitchFamily="49" charset="0"/>
              </a:rPr>
              <a:t>       </a:t>
            </a:r>
            <a:r>
              <a:rPr lang="en-US" altLang="ko-KR" sz="1200" dirty="0" err="1" smtClean="0">
                <a:latin typeface="Lucida Console" pitchFamily="49" charset="0"/>
              </a:rPr>
              <a:t>PercolateDown</a:t>
            </a:r>
            <a:r>
              <a:rPr lang="en-US" altLang="ko-KR" sz="1200" dirty="0" smtClean="0">
                <a:latin typeface="Lucida Console" pitchFamily="49" charset="0"/>
              </a:rPr>
              <a:t> (A, </a:t>
            </a:r>
            <a:r>
              <a:rPr lang="en-US" altLang="ko-KR" sz="1200" dirty="0" err="1" smtClean="0">
                <a:latin typeface="Lucida Console" pitchFamily="49" charset="0"/>
              </a:rPr>
              <a:t>i</a:t>
            </a:r>
            <a:r>
              <a:rPr lang="en-US" altLang="ko-KR" sz="1200" dirty="0" smtClean="0">
                <a:latin typeface="Lucida Console" pitchFamily="49" charset="0"/>
              </a:rPr>
              <a:t>, N);</a:t>
            </a:r>
            <a:endParaRPr lang="en-US" altLang="ko-KR" sz="1200" dirty="0">
              <a:latin typeface="Lucida Console" pitchFamily="49" charset="0"/>
            </a:endParaRPr>
          </a:p>
          <a:p>
            <a:pPr marL="0" indent="0" algn="just">
              <a:lnSpc>
                <a:spcPct val="60000"/>
              </a:lnSpc>
              <a:spcBef>
                <a:spcPct val="50000"/>
              </a:spcBef>
              <a:buNone/>
              <a:tabLst>
                <a:tab pos="2767013" algn="l"/>
              </a:tabLst>
            </a:pPr>
            <a:r>
              <a:rPr lang="en-US" altLang="ko-KR" sz="1200" dirty="0" smtClean="0">
                <a:latin typeface="Lucida Console" pitchFamily="49" charset="0"/>
              </a:rPr>
              <a:t>   for</a:t>
            </a:r>
            <a:r>
              <a:rPr lang="en-US" altLang="ko-KR" sz="1200" dirty="0">
                <a:latin typeface="Lucida Console" pitchFamily="49" charset="0"/>
              </a:rPr>
              <a:t>( </a:t>
            </a:r>
            <a:r>
              <a:rPr lang="en-US" altLang="ko-KR" sz="1200" dirty="0" err="1" smtClean="0">
                <a:latin typeface="Lucida Console" pitchFamily="49" charset="0"/>
              </a:rPr>
              <a:t>i</a:t>
            </a:r>
            <a:r>
              <a:rPr lang="en-US" altLang="ko-KR" sz="1200" dirty="0" smtClean="0">
                <a:latin typeface="Lucida Console" pitchFamily="49" charset="0"/>
              </a:rPr>
              <a:t> = </a:t>
            </a:r>
            <a:r>
              <a:rPr lang="en-US" altLang="ko-KR" sz="1200" dirty="0" smtClean="0">
                <a:solidFill>
                  <a:srgbClr val="FF0000"/>
                </a:solidFill>
                <a:latin typeface="Lucida Console" pitchFamily="49" charset="0"/>
              </a:rPr>
              <a:t>N</a:t>
            </a:r>
            <a:r>
              <a:rPr lang="en-US" altLang="ko-KR" sz="1200" dirty="0" smtClean="0">
                <a:latin typeface="Lucida Console" pitchFamily="49" charset="0"/>
              </a:rPr>
              <a:t>; </a:t>
            </a:r>
            <a:r>
              <a:rPr lang="en-US" altLang="ko-KR" sz="1200" dirty="0" err="1" smtClean="0">
                <a:latin typeface="Lucida Console" pitchFamily="49" charset="0"/>
              </a:rPr>
              <a:t>i</a:t>
            </a:r>
            <a:r>
              <a:rPr lang="en-US" altLang="ko-KR" sz="1200" dirty="0" smtClean="0">
                <a:latin typeface="Lucida Console" pitchFamily="49" charset="0"/>
              </a:rPr>
              <a:t> &gt; </a:t>
            </a:r>
            <a:r>
              <a:rPr lang="en-US" altLang="ko-KR" sz="1200" dirty="0" smtClean="0">
                <a:solidFill>
                  <a:srgbClr val="FF0000"/>
                </a:solidFill>
                <a:latin typeface="Lucida Console" pitchFamily="49" charset="0"/>
              </a:rPr>
              <a:t>1</a:t>
            </a:r>
            <a:r>
              <a:rPr lang="en-US" altLang="ko-KR" sz="1200" dirty="0" smtClean="0">
                <a:latin typeface="Lucida Console" pitchFamily="49" charset="0"/>
              </a:rPr>
              <a:t> ; </a:t>
            </a:r>
            <a:r>
              <a:rPr lang="en-US" altLang="ko-KR" sz="1200" dirty="0" err="1" smtClean="0">
                <a:latin typeface="Lucida Console" pitchFamily="49" charset="0"/>
              </a:rPr>
              <a:t>i</a:t>
            </a:r>
            <a:r>
              <a:rPr lang="en-US" altLang="ko-KR" sz="1200" dirty="0" smtClean="0">
                <a:latin typeface="Lucida Console" pitchFamily="49" charset="0"/>
              </a:rPr>
              <a:t>--) </a:t>
            </a:r>
            <a:r>
              <a:rPr lang="en-US" altLang="ko-KR" sz="1200" dirty="0">
                <a:latin typeface="Lucida Console" pitchFamily="49" charset="0"/>
              </a:rPr>
              <a:t>{</a:t>
            </a:r>
          </a:p>
          <a:p>
            <a:pPr marL="0" indent="0" algn="just">
              <a:lnSpc>
                <a:spcPct val="60000"/>
              </a:lnSpc>
              <a:spcBef>
                <a:spcPct val="50000"/>
              </a:spcBef>
              <a:buNone/>
              <a:tabLst>
                <a:tab pos="2767013" algn="l"/>
              </a:tabLst>
            </a:pPr>
            <a:r>
              <a:rPr lang="en-US" altLang="ko-KR" sz="1200" dirty="0" smtClean="0">
                <a:latin typeface="Lucida Console" pitchFamily="49" charset="0"/>
              </a:rPr>
              <a:t>       swap (&amp;A[0], &amp;A[</a:t>
            </a:r>
            <a:r>
              <a:rPr lang="en-US" altLang="ko-KR" sz="1200" dirty="0" err="1" smtClean="0">
                <a:latin typeface="Lucida Console" pitchFamily="49" charset="0"/>
              </a:rPr>
              <a:t>i</a:t>
            </a:r>
            <a:r>
              <a:rPr lang="en-US" altLang="ko-KR" sz="1200" dirty="0" smtClean="0">
                <a:latin typeface="Lucida Console" pitchFamily="49" charset="0"/>
              </a:rPr>
              <a:t>]);		</a:t>
            </a:r>
            <a:r>
              <a:rPr lang="en-US" altLang="ko-KR" sz="1200" b="1" dirty="0" smtClean="0">
                <a:solidFill>
                  <a:srgbClr val="FF0000"/>
                </a:solidFill>
                <a:latin typeface="Lucida Console" pitchFamily="49" charset="0"/>
              </a:rPr>
              <a:t>/* </a:t>
            </a:r>
            <a:r>
              <a:rPr lang="en-US" altLang="ko-KR" sz="1200" b="1" dirty="0" err="1" smtClean="0">
                <a:solidFill>
                  <a:srgbClr val="FF0000"/>
                </a:solidFill>
                <a:latin typeface="Lucida Console" pitchFamily="49" charset="0"/>
              </a:rPr>
              <a:t>DeleteMax</a:t>
            </a:r>
            <a:r>
              <a:rPr lang="en-US" altLang="ko-KR" sz="1200" b="1" dirty="0" smtClean="0">
                <a:solidFill>
                  <a:srgbClr val="FF0000"/>
                </a:solidFill>
                <a:latin typeface="Lucida Console" pitchFamily="49" charset="0"/>
              </a:rPr>
              <a:t> */ </a:t>
            </a:r>
            <a:endParaRPr lang="en-US" altLang="ko-KR" sz="1200" b="1" dirty="0">
              <a:solidFill>
                <a:srgbClr val="FF0000"/>
              </a:solidFill>
              <a:latin typeface="Lucida Console" pitchFamily="49" charset="0"/>
            </a:endParaRPr>
          </a:p>
          <a:p>
            <a:pPr marL="0" indent="0" algn="just">
              <a:lnSpc>
                <a:spcPct val="60000"/>
              </a:lnSpc>
              <a:spcBef>
                <a:spcPct val="50000"/>
              </a:spcBef>
              <a:buNone/>
              <a:tabLst>
                <a:tab pos="2767013" algn="l"/>
              </a:tabLst>
            </a:pPr>
            <a:r>
              <a:rPr lang="en-US" altLang="ko-KR" sz="1200" dirty="0">
                <a:latin typeface="Lucida Console" pitchFamily="49" charset="0"/>
              </a:rPr>
              <a:t>       </a:t>
            </a:r>
            <a:r>
              <a:rPr lang="en-US" altLang="ko-KR" sz="1200" dirty="0" err="1" smtClean="0">
                <a:latin typeface="Lucida Console" pitchFamily="49" charset="0"/>
              </a:rPr>
              <a:t>PercolateDown</a:t>
            </a:r>
            <a:r>
              <a:rPr lang="en-US" altLang="ko-KR" sz="1200" dirty="0" smtClean="0">
                <a:latin typeface="Lucida Console" pitchFamily="49" charset="0"/>
              </a:rPr>
              <a:t>(A, 0, </a:t>
            </a:r>
            <a:r>
              <a:rPr lang="en-US" altLang="ko-KR" sz="1200" dirty="0" err="1" smtClean="0">
                <a:latin typeface="Lucida Console" pitchFamily="49" charset="0"/>
              </a:rPr>
              <a:t>i</a:t>
            </a:r>
            <a:r>
              <a:rPr lang="en-US" altLang="ko-KR" sz="1200" dirty="0" smtClean="0">
                <a:latin typeface="Lucida Console" pitchFamily="49" charset="0"/>
              </a:rPr>
              <a:t>);</a:t>
            </a:r>
            <a:endParaRPr lang="en-US" altLang="ko-KR" sz="1200" dirty="0">
              <a:latin typeface="Lucida Console" pitchFamily="49" charset="0"/>
            </a:endParaRPr>
          </a:p>
          <a:p>
            <a:pPr marL="0" indent="0" algn="just">
              <a:lnSpc>
                <a:spcPct val="60000"/>
              </a:lnSpc>
              <a:spcBef>
                <a:spcPct val="50000"/>
              </a:spcBef>
              <a:buNone/>
              <a:tabLst>
                <a:tab pos="2767013" algn="l"/>
              </a:tabLst>
            </a:pPr>
            <a:r>
              <a:rPr lang="en-US" altLang="ko-KR" sz="1200" dirty="0">
                <a:latin typeface="Lucida Console" pitchFamily="49" charset="0"/>
              </a:rPr>
              <a:t> </a:t>
            </a:r>
            <a:r>
              <a:rPr lang="en-US" altLang="ko-KR" sz="1200" dirty="0" smtClean="0">
                <a:latin typeface="Lucida Console" pitchFamily="49" charset="0"/>
              </a:rPr>
              <a:t>  }</a:t>
            </a:r>
            <a:endParaRPr lang="en-US" altLang="ko-KR" sz="1200" dirty="0">
              <a:latin typeface="Lucida Console" pitchFamily="49" charset="0"/>
            </a:endParaRPr>
          </a:p>
          <a:p>
            <a:pPr marL="0" indent="0" algn="just">
              <a:lnSpc>
                <a:spcPct val="60000"/>
              </a:lnSpc>
              <a:spcBef>
                <a:spcPct val="50000"/>
              </a:spcBef>
              <a:buNone/>
              <a:tabLst>
                <a:tab pos="2767013" algn="l"/>
              </a:tabLst>
            </a:pPr>
            <a:r>
              <a:rPr lang="en-US" altLang="ko-KR" sz="1200" dirty="0">
                <a:latin typeface="Lucida Console" pitchFamily="49" charset="0"/>
              </a:rPr>
              <a:t>}</a:t>
            </a:r>
          </a:p>
        </p:txBody>
      </p:sp>
      <p:sp>
        <p:nvSpPr>
          <p:cNvPr id="5" name="슬라이드 번호 개체 틀 4"/>
          <p:cNvSpPr>
            <a:spLocks noGrp="1"/>
          </p:cNvSpPr>
          <p:nvPr>
            <p:ph type="sldNum" sz="quarter" idx="11"/>
          </p:nvPr>
        </p:nvSpPr>
        <p:spPr/>
        <p:txBody>
          <a:bodyPr/>
          <a:lstStyle/>
          <a:p>
            <a:pPr>
              <a:defRPr/>
            </a:pPr>
            <a:fld id="{60DAAF86-D035-4F02-8527-EF0B54C2FD17}" type="slidenum">
              <a:rPr lang="en-US" altLang="ko-KR" smtClean="0">
                <a:solidFill>
                  <a:schemeClr val="accent6"/>
                </a:solidFill>
              </a:rPr>
              <a:pPr>
                <a:defRPr/>
              </a:pPr>
              <a:t>22</a:t>
            </a:fld>
            <a:endParaRPr lang="en-US" altLang="ko-KR" dirty="0">
              <a:solidFill>
                <a:schemeClr val="accent6"/>
              </a:solidFill>
            </a:endParaRPr>
          </a:p>
        </p:txBody>
      </p:sp>
    </p:spTree>
    <p:extLst>
      <p:ext uri="{BB962C8B-B14F-4D97-AF65-F5344CB8AC3E}">
        <p14:creationId xmlns:p14="http://schemas.microsoft.com/office/powerpoint/2010/main" val="1590563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188640"/>
            <a:ext cx="8229600" cy="622992"/>
          </a:xfrm>
        </p:spPr>
        <p:txBody>
          <a:bodyPr/>
          <a:lstStyle/>
          <a:p>
            <a:r>
              <a:rPr lang="en-US" altLang="ko-KR" b="1" dirty="0">
                <a:solidFill>
                  <a:schemeClr val="accent6"/>
                </a:solidFill>
                <a:effectLst>
                  <a:outerShdw blurRad="38100" dist="38100" dir="2700000" algn="tl">
                    <a:srgbClr val="000000">
                      <a:alpha val="43137"/>
                    </a:srgbClr>
                  </a:outerShdw>
                </a:effectLst>
              </a:rPr>
              <a:t>Merge Sort</a:t>
            </a:r>
          </a:p>
        </p:txBody>
      </p:sp>
      <p:sp>
        <p:nvSpPr>
          <p:cNvPr id="3" name="내용 개체 틀 2"/>
          <p:cNvSpPr>
            <a:spLocks noGrp="1"/>
          </p:cNvSpPr>
          <p:nvPr>
            <p:ph idx="1"/>
          </p:nvPr>
        </p:nvSpPr>
        <p:spPr>
          <a:xfrm>
            <a:off x="467544" y="980728"/>
            <a:ext cx="8229600" cy="5184998"/>
          </a:xfrm>
        </p:spPr>
        <p:txBody>
          <a:bodyPr/>
          <a:lstStyle/>
          <a:p>
            <a:pPr>
              <a:spcBef>
                <a:spcPct val="50000"/>
              </a:spcBef>
              <a:tabLst>
                <a:tab pos="2767013" algn="l"/>
              </a:tabLst>
            </a:pPr>
            <a:r>
              <a:rPr lang="en-US" altLang="ko-KR" sz="2000" b="1" dirty="0" smtClean="0">
                <a:latin typeface="Garamond" pitchFamily="18" charset="0"/>
              </a:rPr>
              <a:t>Idea</a:t>
            </a:r>
            <a:r>
              <a:rPr lang="en-US" altLang="ko-KR" sz="2000" b="1" dirty="0">
                <a:latin typeface="Garamond" pitchFamily="18" charset="0"/>
              </a:rPr>
              <a:t>: merge two sorted lists using temporary array.</a:t>
            </a:r>
          </a:p>
          <a:p>
            <a:pPr>
              <a:spcBef>
                <a:spcPct val="50000"/>
              </a:spcBef>
              <a:tabLst>
                <a:tab pos="2767013" algn="l"/>
              </a:tabLst>
            </a:pPr>
            <a:r>
              <a:rPr lang="en-US" altLang="ko-KR" sz="2000" b="1" dirty="0" smtClean="0">
                <a:latin typeface="Garamond" pitchFamily="18" charset="0"/>
              </a:rPr>
              <a:t>If </a:t>
            </a:r>
            <a:r>
              <a:rPr lang="en-US" altLang="ko-KR" sz="2000" b="1" dirty="0">
                <a:latin typeface="Garamond" pitchFamily="18" charset="0"/>
              </a:rPr>
              <a:t>the number of element is one, return;</a:t>
            </a:r>
          </a:p>
          <a:p>
            <a:pPr>
              <a:spcBef>
                <a:spcPct val="50000"/>
              </a:spcBef>
              <a:tabLst>
                <a:tab pos="2767013" algn="l"/>
              </a:tabLst>
            </a:pPr>
            <a:r>
              <a:rPr lang="en-US" altLang="ko-KR" sz="2000" b="1" dirty="0" smtClean="0">
                <a:latin typeface="Garamond" pitchFamily="18" charset="0"/>
              </a:rPr>
              <a:t>Otherwise</a:t>
            </a:r>
            <a:r>
              <a:rPr lang="en-US" altLang="ko-KR" sz="2000" b="1" dirty="0">
                <a:latin typeface="Garamond" pitchFamily="18" charset="0"/>
              </a:rPr>
              <a:t>, recursively merge sort the first half and the second half.</a:t>
            </a:r>
          </a:p>
          <a:p>
            <a:pPr>
              <a:spcBef>
                <a:spcPct val="50000"/>
              </a:spcBef>
              <a:tabLst>
                <a:tab pos="2767013" algn="l"/>
              </a:tabLst>
            </a:pPr>
            <a:r>
              <a:rPr lang="en-US" altLang="ko-KR" sz="2000" b="1" dirty="0" smtClean="0">
                <a:latin typeface="Garamond" pitchFamily="18" charset="0"/>
              </a:rPr>
              <a:t>The </a:t>
            </a:r>
            <a:r>
              <a:rPr lang="en-US" altLang="ko-KR" sz="2000" b="1" dirty="0">
                <a:latin typeface="Garamond" pitchFamily="18" charset="0"/>
              </a:rPr>
              <a:t>two sorted halves are merged together</a:t>
            </a:r>
          </a:p>
          <a:p>
            <a:pPr>
              <a:lnSpc>
                <a:spcPct val="90000"/>
              </a:lnSpc>
              <a:spcBef>
                <a:spcPct val="50000"/>
              </a:spcBef>
              <a:tabLst>
                <a:tab pos="2767013" algn="l"/>
              </a:tabLst>
            </a:pPr>
            <a:endParaRPr lang="en-US" altLang="ko-KR" sz="2400" b="1" dirty="0">
              <a:latin typeface="Garamond" pitchFamily="18" charset="0"/>
              <a:sym typeface="Wingdings" pitchFamily="2" charset="2"/>
            </a:endParaRPr>
          </a:p>
          <a:p>
            <a:endParaRPr lang="ko-KR" altLang="en-US" dirty="0"/>
          </a:p>
        </p:txBody>
      </p:sp>
      <p:sp>
        <p:nvSpPr>
          <p:cNvPr id="5" name="슬라이드 번호 개체 틀 4"/>
          <p:cNvSpPr>
            <a:spLocks noGrp="1"/>
          </p:cNvSpPr>
          <p:nvPr>
            <p:ph type="sldNum" sz="quarter" idx="11"/>
          </p:nvPr>
        </p:nvSpPr>
        <p:spPr/>
        <p:txBody>
          <a:bodyPr/>
          <a:lstStyle/>
          <a:p>
            <a:pPr>
              <a:defRPr/>
            </a:pPr>
            <a:fld id="{60DAAF86-D035-4F02-8527-EF0B54C2FD17}" type="slidenum">
              <a:rPr lang="en-US" altLang="ko-KR" smtClean="0">
                <a:solidFill>
                  <a:schemeClr val="accent6"/>
                </a:solidFill>
              </a:rPr>
              <a:pPr>
                <a:defRPr/>
              </a:pPr>
              <a:t>23</a:t>
            </a:fld>
            <a:endParaRPr lang="en-US" altLang="ko-KR" dirty="0">
              <a:solidFill>
                <a:schemeClr val="accent6"/>
              </a:solidFill>
            </a:endParaRPr>
          </a:p>
        </p:txBody>
      </p:sp>
      <p:sp>
        <p:nvSpPr>
          <p:cNvPr id="60" name="TextBox 59"/>
          <p:cNvSpPr txBox="1"/>
          <p:nvPr/>
        </p:nvSpPr>
        <p:spPr>
          <a:xfrm>
            <a:off x="1475656" y="3186041"/>
            <a:ext cx="5066131" cy="40011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altLang="ko-KR" sz="2000" dirty="0" smtClean="0"/>
              <a:t>Typical “Divide-and-Conquer” Approach</a:t>
            </a:r>
            <a:endParaRPr lang="ko-KR" altLang="en-US" sz="2000" dirty="0"/>
          </a:p>
        </p:txBody>
      </p:sp>
    </p:spTree>
    <p:extLst>
      <p:ext uri="{BB962C8B-B14F-4D97-AF65-F5344CB8AC3E}">
        <p14:creationId xmlns:p14="http://schemas.microsoft.com/office/powerpoint/2010/main" val="75305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188640"/>
            <a:ext cx="8229600" cy="622992"/>
          </a:xfrm>
        </p:spPr>
        <p:txBody>
          <a:bodyPr/>
          <a:lstStyle/>
          <a:p>
            <a:r>
              <a:rPr lang="en-US" altLang="ko-KR" b="1" dirty="0">
                <a:solidFill>
                  <a:schemeClr val="accent6"/>
                </a:solidFill>
                <a:effectLst>
                  <a:outerShdw blurRad="38100" dist="38100" dir="2700000" algn="tl">
                    <a:srgbClr val="000000">
                      <a:alpha val="43137"/>
                    </a:srgbClr>
                  </a:outerShdw>
                </a:effectLst>
              </a:rPr>
              <a:t>Merge Sort</a:t>
            </a:r>
          </a:p>
        </p:txBody>
      </p:sp>
      <p:sp>
        <p:nvSpPr>
          <p:cNvPr id="5" name="슬라이드 번호 개체 틀 4"/>
          <p:cNvSpPr>
            <a:spLocks noGrp="1"/>
          </p:cNvSpPr>
          <p:nvPr>
            <p:ph type="sldNum" sz="quarter" idx="11"/>
          </p:nvPr>
        </p:nvSpPr>
        <p:spPr/>
        <p:txBody>
          <a:bodyPr/>
          <a:lstStyle/>
          <a:p>
            <a:pPr>
              <a:defRPr/>
            </a:pPr>
            <a:fld id="{60DAAF86-D035-4F02-8527-EF0B54C2FD17}" type="slidenum">
              <a:rPr lang="en-US" altLang="ko-KR" smtClean="0">
                <a:solidFill>
                  <a:schemeClr val="accent6"/>
                </a:solidFill>
              </a:rPr>
              <a:pPr>
                <a:defRPr/>
              </a:pPr>
              <a:t>24</a:t>
            </a:fld>
            <a:endParaRPr lang="en-US" altLang="ko-KR" dirty="0">
              <a:solidFill>
                <a:schemeClr val="accent6"/>
              </a:solidFill>
            </a:endParaRPr>
          </a:p>
        </p:txBody>
      </p:sp>
      <p:graphicFrame>
        <p:nvGraphicFramePr>
          <p:cNvPr id="4" name="표 3"/>
          <p:cNvGraphicFramePr>
            <a:graphicFrameLocks noGrp="1"/>
          </p:cNvGraphicFramePr>
          <p:nvPr>
            <p:extLst/>
          </p:nvPr>
        </p:nvGraphicFramePr>
        <p:xfrm>
          <a:off x="539552" y="1500549"/>
          <a:ext cx="1728192" cy="370840"/>
        </p:xfrm>
        <a:graphic>
          <a:graphicData uri="http://schemas.openxmlformats.org/drawingml/2006/table">
            <a:tbl>
              <a:tblPr firstRow="1" bandRow="1">
                <a:tableStyleId>{5C22544A-7EE6-4342-B048-85BDC9FD1C3A}</a:tableStyleId>
              </a:tblPr>
              <a:tblGrid>
                <a:gridCol w="432048"/>
                <a:gridCol w="432048"/>
                <a:gridCol w="432048"/>
                <a:gridCol w="432048"/>
              </a:tblGrid>
              <a:tr h="370840">
                <a:tc>
                  <a:txBody>
                    <a:bodyPr/>
                    <a:lstStyle/>
                    <a:p>
                      <a:pPr algn="ctr" latinLnBrk="1"/>
                      <a:r>
                        <a:rPr lang="en-US" altLang="ko-KR" sz="1600" dirty="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600" dirty="0" smtClean="0">
                          <a:solidFill>
                            <a:schemeClr val="tx1"/>
                          </a:solidFill>
                        </a:rPr>
                        <a:t>13</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24</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26</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3" name="표 22"/>
          <p:cNvGraphicFramePr>
            <a:graphicFrameLocks noGrp="1"/>
          </p:cNvGraphicFramePr>
          <p:nvPr>
            <p:extLst/>
          </p:nvPr>
        </p:nvGraphicFramePr>
        <p:xfrm>
          <a:off x="2411760" y="1500549"/>
          <a:ext cx="1800200" cy="370840"/>
        </p:xfrm>
        <a:graphic>
          <a:graphicData uri="http://schemas.openxmlformats.org/drawingml/2006/table">
            <a:tbl>
              <a:tblPr firstRow="1" bandRow="1">
                <a:tableStyleId>{5C22544A-7EE6-4342-B048-85BDC9FD1C3A}</a:tableStyleId>
              </a:tblPr>
              <a:tblGrid>
                <a:gridCol w="450050"/>
                <a:gridCol w="450050"/>
                <a:gridCol w="450050"/>
                <a:gridCol w="450050"/>
              </a:tblGrid>
              <a:tr h="370840">
                <a:tc>
                  <a:txBody>
                    <a:bodyPr/>
                    <a:lstStyle/>
                    <a:p>
                      <a:pPr algn="ctr" latinLnBrk="1"/>
                      <a:r>
                        <a:rPr lang="en-US" altLang="ko-KR" sz="1600" dirty="0" smtClean="0">
                          <a:solidFill>
                            <a:schemeClr val="tx1"/>
                          </a:solidFill>
                        </a:rPr>
                        <a:t>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600" dirty="0" smtClean="0">
                          <a:solidFill>
                            <a:schemeClr val="tx1"/>
                          </a:solidFill>
                        </a:rPr>
                        <a:t>15</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27</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38</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표 5"/>
          <p:cNvGraphicFramePr>
            <a:graphicFrameLocks noGrp="1"/>
          </p:cNvGraphicFramePr>
          <p:nvPr>
            <p:extLst/>
          </p:nvPr>
        </p:nvGraphicFramePr>
        <p:xfrm>
          <a:off x="4355976" y="1500549"/>
          <a:ext cx="3912096" cy="370840"/>
        </p:xfrm>
        <a:graphic>
          <a:graphicData uri="http://schemas.openxmlformats.org/drawingml/2006/table">
            <a:tbl>
              <a:tblPr firstRow="1" bandRow="1">
                <a:tableStyleId>{5C22544A-7EE6-4342-B048-85BDC9FD1C3A}</a:tableStyleId>
              </a:tblPr>
              <a:tblGrid>
                <a:gridCol w="489012"/>
                <a:gridCol w="489012"/>
                <a:gridCol w="489012"/>
                <a:gridCol w="489012"/>
                <a:gridCol w="489012"/>
                <a:gridCol w="489012"/>
                <a:gridCol w="489012"/>
                <a:gridCol w="489012"/>
              </a:tblGrid>
              <a:tr h="370840">
                <a:tc>
                  <a:txBody>
                    <a:bodyPr/>
                    <a:lstStyle/>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4" name="TextBox 23"/>
          <p:cNvSpPr txBox="1"/>
          <p:nvPr/>
        </p:nvSpPr>
        <p:spPr>
          <a:xfrm>
            <a:off x="506242" y="1052736"/>
            <a:ext cx="906916"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ko-KR" dirty="0" smtClean="0"/>
              <a:t>Merging</a:t>
            </a:r>
            <a:endParaRPr lang="ko-KR" altLang="en-US" dirty="0"/>
          </a:p>
        </p:txBody>
      </p:sp>
      <p:cxnSp>
        <p:nvCxnSpPr>
          <p:cNvPr id="26" name="직선 화살표 연결선 25"/>
          <p:cNvCxnSpPr/>
          <p:nvPr/>
        </p:nvCxnSpPr>
        <p:spPr bwMode="auto">
          <a:xfrm flipV="1">
            <a:off x="755576" y="1871389"/>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7" name="TextBox 26"/>
          <p:cNvSpPr txBox="1"/>
          <p:nvPr/>
        </p:nvSpPr>
        <p:spPr>
          <a:xfrm>
            <a:off x="494927" y="2004605"/>
            <a:ext cx="521297" cy="307777"/>
          </a:xfrm>
          <a:prstGeom prst="rect">
            <a:avLst/>
          </a:prstGeom>
          <a:noFill/>
        </p:spPr>
        <p:txBody>
          <a:bodyPr wrap="none" rtlCol="0">
            <a:spAutoFit/>
          </a:bodyPr>
          <a:lstStyle/>
          <a:p>
            <a:r>
              <a:rPr lang="en-US" altLang="ko-KR" i="1" dirty="0" err="1" smtClean="0">
                <a:latin typeface="Garamond" pitchFamily="18" charset="0"/>
              </a:rPr>
              <a:t>Aptr</a:t>
            </a:r>
            <a:endParaRPr lang="ko-KR" altLang="en-US" i="1" dirty="0">
              <a:latin typeface="Garamond" pitchFamily="18" charset="0"/>
            </a:endParaRPr>
          </a:p>
        </p:txBody>
      </p:sp>
      <p:sp>
        <p:nvSpPr>
          <p:cNvPr id="29" name="TextBox 28"/>
          <p:cNvSpPr txBox="1"/>
          <p:nvPr/>
        </p:nvSpPr>
        <p:spPr>
          <a:xfrm>
            <a:off x="2361392" y="2020168"/>
            <a:ext cx="524503" cy="307777"/>
          </a:xfrm>
          <a:prstGeom prst="rect">
            <a:avLst/>
          </a:prstGeom>
          <a:noFill/>
        </p:spPr>
        <p:txBody>
          <a:bodyPr wrap="none" rtlCol="0">
            <a:spAutoFit/>
          </a:bodyPr>
          <a:lstStyle/>
          <a:p>
            <a:r>
              <a:rPr lang="en-US" altLang="ko-KR" i="1" dirty="0" err="1" smtClean="0">
                <a:latin typeface="Garamond" pitchFamily="18" charset="0"/>
              </a:rPr>
              <a:t>Bptr</a:t>
            </a:r>
            <a:endParaRPr lang="ko-KR" altLang="en-US" i="1" dirty="0">
              <a:latin typeface="Garamond" pitchFamily="18" charset="0"/>
            </a:endParaRPr>
          </a:p>
        </p:txBody>
      </p:sp>
      <p:sp>
        <p:nvSpPr>
          <p:cNvPr id="31" name="TextBox 30"/>
          <p:cNvSpPr txBox="1"/>
          <p:nvPr/>
        </p:nvSpPr>
        <p:spPr>
          <a:xfrm>
            <a:off x="4305608" y="2020168"/>
            <a:ext cx="524503" cy="307777"/>
          </a:xfrm>
          <a:prstGeom prst="rect">
            <a:avLst/>
          </a:prstGeom>
          <a:noFill/>
        </p:spPr>
        <p:txBody>
          <a:bodyPr wrap="none" rtlCol="0">
            <a:spAutoFit/>
          </a:bodyPr>
          <a:lstStyle/>
          <a:p>
            <a:r>
              <a:rPr lang="en-US" altLang="ko-KR" i="1" dirty="0" err="1" smtClean="0">
                <a:latin typeface="Garamond" pitchFamily="18" charset="0"/>
              </a:rPr>
              <a:t>Cptr</a:t>
            </a:r>
            <a:endParaRPr lang="ko-KR" altLang="en-US" i="1" dirty="0">
              <a:latin typeface="Garamond" pitchFamily="18" charset="0"/>
            </a:endParaRPr>
          </a:p>
        </p:txBody>
      </p:sp>
      <p:graphicFrame>
        <p:nvGraphicFramePr>
          <p:cNvPr id="32" name="표 31"/>
          <p:cNvGraphicFramePr>
            <a:graphicFrameLocks noGrp="1"/>
          </p:cNvGraphicFramePr>
          <p:nvPr>
            <p:extLst/>
          </p:nvPr>
        </p:nvGraphicFramePr>
        <p:xfrm>
          <a:off x="531995" y="2348880"/>
          <a:ext cx="1728192" cy="370840"/>
        </p:xfrm>
        <a:graphic>
          <a:graphicData uri="http://schemas.openxmlformats.org/drawingml/2006/table">
            <a:tbl>
              <a:tblPr firstRow="1" bandRow="1">
                <a:tableStyleId>{5C22544A-7EE6-4342-B048-85BDC9FD1C3A}</a:tableStyleId>
              </a:tblPr>
              <a:tblGrid>
                <a:gridCol w="432048"/>
                <a:gridCol w="432048"/>
                <a:gridCol w="432048"/>
                <a:gridCol w="432048"/>
              </a:tblGrid>
              <a:tr h="370840">
                <a:tc>
                  <a:txBody>
                    <a:bodyPr/>
                    <a:lstStyle/>
                    <a:p>
                      <a:pPr algn="ctr" latinLnBrk="1"/>
                      <a:r>
                        <a:rPr lang="en-US" altLang="ko-KR" sz="1600" dirty="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latinLnBrk="1"/>
                      <a:r>
                        <a:rPr lang="en-US" altLang="ko-KR" sz="1600" dirty="0" smtClean="0">
                          <a:solidFill>
                            <a:schemeClr val="tx1"/>
                          </a:solidFill>
                        </a:rPr>
                        <a:t>13</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24</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26</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3" name="표 32"/>
          <p:cNvGraphicFramePr>
            <a:graphicFrameLocks noGrp="1"/>
          </p:cNvGraphicFramePr>
          <p:nvPr>
            <p:extLst/>
          </p:nvPr>
        </p:nvGraphicFramePr>
        <p:xfrm>
          <a:off x="2404203" y="2348880"/>
          <a:ext cx="1800200" cy="370840"/>
        </p:xfrm>
        <a:graphic>
          <a:graphicData uri="http://schemas.openxmlformats.org/drawingml/2006/table">
            <a:tbl>
              <a:tblPr firstRow="1" bandRow="1">
                <a:tableStyleId>{5C22544A-7EE6-4342-B048-85BDC9FD1C3A}</a:tableStyleId>
              </a:tblPr>
              <a:tblGrid>
                <a:gridCol w="450050"/>
                <a:gridCol w="450050"/>
                <a:gridCol w="450050"/>
                <a:gridCol w="450050"/>
              </a:tblGrid>
              <a:tr h="370840">
                <a:tc>
                  <a:txBody>
                    <a:bodyPr/>
                    <a:lstStyle/>
                    <a:p>
                      <a:pPr algn="ctr" latinLnBrk="1"/>
                      <a:r>
                        <a:rPr lang="en-US" altLang="ko-KR" sz="1600" dirty="0" smtClean="0">
                          <a:solidFill>
                            <a:schemeClr val="tx1"/>
                          </a:solidFill>
                        </a:rPr>
                        <a:t>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600" dirty="0" smtClean="0">
                          <a:solidFill>
                            <a:schemeClr val="tx1"/>
                          </a:solidFill>
                        </a:rPr>
                        <a:t>15</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27</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38</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4" name="표 33"/>
          <p:cNvGraphicFramePr>
            <a:graphicFrameLocks noGrp="1"/>
          </p:cNvGraphicFramePr>
          <p:nvPr>
            <p:extLst/>
          </p:nvPr>
        </p:nvGraphicFramePr>
        <p:xfrm>
          <a:off x="4348419" y="2348880"/>
          <a:ext cx="3912096" cy="370840"/>
        </p:xfrm>
        <a:graphic>
          <a:graphicData uri="http://schemas.openxmlformats.org/drawingml/2006/table">
            <a:tbl>
              <a:tblPr firstRow="1" bandRow="1">
                <a:tableStyleId>{5C22544A-7EE6-4342-B048-85BDC9FD1C3A}</a:tableStyleId>
              </a:tblPr>
              <a:tblGrid>
                <a:gridCol w="489012"/>
                <a:gridCol w="489012"/>
                <a:gridCol w="489012"/>
                <a:gridCol w="489012"/>
                <a:gridCol w="489012"/>
                <a:gridCol w="489012"/>
                <a:gridCol w="489012"/>
                <a:gridCol w="489012"/>
              </a:tblGrid>
              <a:tr h="370840">
                <a:tc>
                  <a:txBody>
                    <a:bodyPr/>
                    <a:lstStyle/>
                    <a:p>
                      <a:pPr algn="ctr" latinLnBrk="1"/>
                      <a:r>
                        <a:rPr lang="en-US" altLang="ko-KR" sz="1600" dirty="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3" name="직선 화살표 연결선 42"/>
          <p:cNvCxnSpPr/>
          <p:nvPr/>
        </p:nvCxnSpPr>
        <p:spPr bwMode="auto">
          <a:xfrm flipV="1">
            <a:off x="2627784" y="1871389"/>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4" name="직선 화살표 연결선 43"/>
          <p:cNvCxnSpPr/>
          <p:nvPr/>
        </p:nvCxnSpPr>
        <p:spPr bwMode="auto">
          <a:xfrm flipV="1">
            <a:off x="4572000" y="1871389"/>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5" name="직선 화살표 연결선 44"/>
          <p:cNvCxnSpPr/>
          <p:nvPr/>
        </p:nvCxnSpPr>
        <p:spPr bwMode="auto">
          <a:xfrm flipV="1">
            <a:off x="1191764" y="2720880"/>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46" name="TextBox 45"/>
          <p:cNvSpPr txBox="1"/>
          <p:nvPr/>
        </p:nvSpPr>
        <p:spPr>
          <a:xfrm>
            <a:off x="931115" y="2854096"/>
            <a:ext cx="521297" cy="307777"/>
          </a:xfrm>
          <a:prstGeom prst="rect">
            <a:avLst/>
          </a:prstGeom>
          <a:noFill/>
        </p:spPr>
        <p:txBody>
          <a:bodyPr wrap="none" rtlCol="0">
            <a:spAutoFit/>
          </a:bodyPr>
          <a:lstStyle/>
          <a:p>
            <a:r>
              <a:rPr lang="en-US" altLang="ko-KR" i="1" dirty="0" err="1" smtClean="0">
                <a:latin typeface="Garamond" pitchFamily="18" charset="0"/>
              </a:rPr>
              <a:t>Aptr</a:t>
            </a:r>
            <a:endParaRPr lang="ko-KR" altLang="en-US" i="1" dirty="0">
              <a:latin typeface="Garamond" pitchFamily="18" charset="0"/>
            </a:endParaRPr>
          </a:p>
        </p:txBody>
      </p:sp>
      <p:sp>
        <p:nvSpPr>
          <p:cNvPr id="47" name="TextBox 46"/>
          <p:cNvSpPr txBox="1"/>
          <p:nvPr/>
        </p:nvSpPr>
        <p:spPr>
          <a:xfrm>
            <a:off x="2347094" y="2869659"/>
            <a:ext cx="524503" cy="307777"/>
          </a:xfrm>
          <a:prstGeom prst="rect">
            <a:avLst/>
          </a:prstGeom>
          <a:noFill/>
        </p:spPr>
        <p:txBody>
          <a:bodyPr wrap="none" rtlCol="0">
            <a:spAutoFit/>
          </a:bodyPr>
          <a:lstStyle/>
          <a:p>
            <a:r>
              <a:rPr lang="en-US" altLang="ko-KR" i="1" dirty="0" err="1" smtClean="0">
                <a:latin typeface="Garamond" pitchFamily="18" charset="0"/>
              </a:rPr>
              <a:t>Bptr</a:t>
            </a:r>
            <a:endParaRPr lang="ko-KR" altLang="en-US" i="1" dirty="0">
              <a:latin typeface="Garamond" pitchFamily="18" charset="0"/>
            </a:endParaRPr>
          </a:p>
        </p:txBody>
      </p:sp>
      <p:sp>
        <p:nvSpPr>
          <p:cNvPr id="48" name="TextBox 47"/>
          <p:cNvSpPr txBox="1"/>
          <p:nvPr/>
        </p:nvSpPr>
        <p:spPr>
          <a:xfrm>
            <a:off x="4817944" y="2869659"/>
            <a:ext cx="524503" cy="307777"/>
          </a:xfrm>
          <a:prstGeom prst="rect">
            <a:avLst/>
          </a:prstGeom>
          <a:noFill/>
        </p:spPr>
        <p:txBody>
          <a:bodyPr wrap="none" rtlCol="0">
            <a:spAutoFit/>
          </a:bodyPr>
          <a:lstStyle/>
          <a:p>
            <a:r>
              <a:rPr lang="en-US" altLang="ko-KR" i="1" dirty="0" err="1" smtClean="0">
                <a:latin typeface="Garamond" pitchFamily="18" charset="0"/>
              </a:rPr>
              <a:t>Cptr</a:t>
            </a:r>
            <a:endParaRPr lang="ko-KR" altLang="en-US" i="1" dirty="0">
              <a:latin typeface="Garamond" pitchFamily="18" charset="0"/>
            </a:endParaRPr>
          </a:p>
        </p:txBody>
      </p:sp>
      <p:cxnSp>
        <p:nvCxnSpPr>
          <p:cNvPr id="49" name="직선 화살표 연결선 48"/>
          <p:cNvCxnSpPr/>
          <p:nvPr/>
        </p:nvCxnSpPr>
        <p:spPr bwMode="auto">
          <a:xfrm flipV="1">
            <a:off x="2613486" y="2720880"/>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50" name="직선 화살표 연결선 49"/>
          <p:cNvCxnSpPr/>
          <p:nvPr/>
        </p:nvCxnSpPr>
        <p:spPr bwMode="auto">
          <a:xfrm flipV="1">
            <a:off x="5084336" y="2720880"/>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graphicFrame>
        <p:nvGraphicFramePr>
          <p:cNvPr id="51" name="표 50"/>
          <p:cNvGraphicFramePr>
            <a:graphicFrameLocks noGrp="1"/>
          </p:cNvGraphicFramePr>
          <p:nvPr>
            <p:extLst/>
          </p:nvPr>
        </p:nvGraphicFramePr>
        <p:xfrm>
          <a:off x="528263" y="3201687"/>
          <a:ext cx="1728192" cy="370840"/>
        </p:xfrm>
        <a:graphic>
          <a:graphicData uri="http://schemas.openxmlformats.org/drawingml/2006/table">
            <a:tbl>
              <a:tblPr firstRow="1" bandRow="1">
                <a:tableStyleId>{5C22544A-7EE6-4342-B048-85BDC9FD1C3A}</a:tableStyleId>
              </a:tblPr>
              <a:tblGrid>
                <a:gridCol w="432048"/>
                <a:gridCol w="432048"/>
                <a:gridCol w="432048"/>
                <a:gridCol w="432048"/>
              </a:tblGrid>
              <a:tr h="370840">
                <a:tc>
                  <a:txBody>
                    <a:bodyPr/>
                    <a:lstStyle/>
                    <a:p>
                      <a:pPr algn="ctr" latinLnBrk="1"/>
                      <a:r>
                        <a:rPr lang="en-US" altLang="ko-KR" sz="1600" dirty="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latinLnBrk="1"/>
                      <a:r>
                        <a:rPr lang="en-US" altLang="ko-KR" sz="1600" dirty="0" smtClean="0">
                          <a:solidFill>
                            <a:schemeClr val="tx1"/>
                          </a:solidFill>
                        </a:rPr>
                        <a:t>13</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24</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26</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2" name="표 51"/>
          <p:cNvGraphicFramePr>
            <a:graphicFrameLocks noGrp="1"/>
          </p:cNvGraphicFramePr>
          <p:nvPr>
            <p:extLst/>
          </p:nvPr>
        </p:nvGraphicFramePr>
        <p:xfrm>
          <a:off x="2400471" y="3201687"/>
          <a:ext cx="1800200" cy="370840"/>
        </p:xfrm>
        <a:graphic>
          <a:graphicData uri="http://schemas.openxmlformats.org/drawingml/2006/table">
            <a:tbl>
              <a:tblPr firstRow="1" bandRow="1">
                <a:tableStyleId>{5C22544A-7EE6-4342-B048-85BDC9FD1C3A}</a:tableStyleId>
              </a:tblPr>
              <a:tblGrid>
                <a:gridCol w="450050"/>
                <a:gridCol w="450050"/>
                <a:gridCol w="450050"/>
                <a:gridCol w="450050"/>
              </a:tblGrid>
              <a:tr h="370840">
                <a:tc>
                  <a:txBody>
                    <a:bodyPr/>
                    <a:lstStyle/>
                    <a:p>
                      <a:pPr algn="ctr" latinLnBrk="1"/>
                      <a:r>
                        <a:rPr lang="en-US" altLang="ko-KR" sz="1600" dirty="0" smtClean="0">
                          <a:solidFill>
                            <a:schemeClr val="tx1"/>
                          </a:solidFill>
                        </a:rPr>
                        <a:t>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latinLnBrk="1"/>
                      <a:r>
                        <a:rPr lang="en-US" altLang="ko-KR" sz="1600" dirty="0" smtClean="0">
                          <a:solidFill>
                            <a:schemeClr val="tx1"/>
                          </a:solidFill>
                        </a:rPr>
                        <a:t>15</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27</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38</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3" name="표 52"/>
          <p:cNvGraphicFramePr>
            <a:graphicFrameLocks noGrp="1"/>
          </p:cNvGraphicFramePr>
          <p:nvPr>
            <p:extLst/>
          </p:nvPr>
        </p:nvGraphicFramePr>
        <p:xfrm>
          <a:off x="4344687" y="3201687"/>
          <a:ext cx="3912096" cy="370840"/>
        </p:xfrm>
        <a:graphic>
          <a:graphicData uri="http://schemas.openxmlformats.org/drawingml/2006/table">
            <a:tbl>
              <a:tblPr firstRow="1" bandRow="1">
                <a:tableStyleId>{5C22544A-7EE6-4342-B048-85BDC9FD1C3A}</a:tableStyleId>
              </a:tblPr>
              <a:tblGrid>
                <a:gridCol w="489012"/>
                <a:gridCol w="489012"/>
                <a:gridCol w="489012"/>
                <a:gridCol w="489012"/>
                <a:gridCol w="489012"/>
                <a:gridCol w="489012"/>
                <a:gridCol w="489012"/>
                <a:gridCol w="489012"/>
              </a:tblGrid>
              <a:tr h="370840">
                <a:tc>
                  <a:txBody>
                    <a:bodyPr/>
                    <a:lstStyle/>
                    <a:p>
                      <a:pPr algn="ctr" latinLnBrk="1"/>
                      <a:r>
                        <a:rPr lang="en-US" altLang="ko-KR" sz="1600" dirty="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54" name="직선 화살표 연결선 53"/>
          <p:cNvCxnSpPr/>
          <p:nvPr/>
        </p:nvCxnSpPr>
        <p:spPr bwMode="auto">
          <a:xfrm flipV="1">
            <a:off x="1188032" y="3573687"/>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55" name="TextBox 54"/>
          <p:cNvSpPr txBox="1"/>
          <p:nvPr/>
        </p:nvSpPr>
        <p:spPr>
          <a:xfrm>
            <a:off x="927383" y="3706903"/>
            <a:ext cx="521297" cy="307777"/>
          </a:xfrm>
          <a:prstGeom prst="rect">
            <a:avLst/>
          </a:prstGeom>
          <a:noFill/>
        </p:spPr>
        <p:txBody>
          <a:bodyPr wrap="none" rtlCol="0">
            <a:spAutoFit/>
          </a:bodyPr>
          <a:lstStyle/>
          <a:p>
            <a:r>
              <a:rPr lang="en-US" altLang="ko-KR" i="1" dirty="0" err="1" smtClean="0">
                <a:latin typeface="Garamond" pitchFamily="18" charset="0"/>
              </a:rPr>
              <a:t>Aptr</a:t>
            </a:r>
            <a:endParaRPr lang="ko-KR" altLang="en-US" i="1" dirty="0">
              <a:latin typeface="Garamond" pitchFamily="18" charset="0"/>
            </a:endParaRPr>
          </a:p>
        </p:txBody>
      </p:sp>
      <p:sp>
        <p:nvSpPr>
          <p:cNvPr id="56" name="TextBox 55"/>
          <p:cNvSpPr txBox="1"/>
          <p:nvPr/>
        </p:nvSpPr>
        <p:spPr>
          <a:xfrm>
            <a:off x="2801720" y="3722466"/>
            <a:ext cx="524503" cy="307777"/>
          </a:xfrm>
          <a:prstGeom prst="rect">
            <a:avLst/>
          </a:prstGeom>
          <a:noFill/>
        </p:spPr>
        <p:txBody>
          <a:bodyPr wrap="none" rtlCol="0">
            <a:spAutoFit/>
          </a:bodyPr>
          <a:lstStyle/>
          <a:p>
            <a:r>
              <a:rPr lang="en-US" altLang="ko-KR" i="1" dirty="0" err="1" smtClean="0">
                <a:latin typeface="Garamond" pitchFamily="18" charset="0"/>
              </a:rPr>
              <a:t>Bptr</a:t>
            </a:r>
            <a:endParaRPr lang="ko-KR" altLang="en-US" i="1" dirty="0">
              <a:latin typeface="Garamond" pitchFamily="18" charset="0"/>
            </a:endParaRPr>
          </a:p>
        </p:txBody>
      </p:sp>
      <p:sp>
        <p:nvSpPr>
          <p:cNvPr id="57" name="TextBox 56"/>
          <p:cNvSpPr txBox="1"/>
          <p:nvPr/>
        </p:nvSpPr>
        <p:spPr>
          <a:xfrm>
            <a:off x="5288133" y="3722466"/>
            <a:ext cx="524503" cy="307777"/>
          </a:xfrm>
          <a:prstGeom prst="rect">
            <a:avLst/>
          </a:prstGeom>
          <a:noFill/>
        </p:spPr>
        <p:txBody>
          <a:bodyPr wrap="none" rtlCol="0">
            <a:spAutoFit/>
          </a:bodyPr>
          <a:lstStyle/>
          <a:p>
            <a:r>
              <a:rPr lang="en-US" altLang="ko-KR" i="1" dirty="0" err="1" smtClean="0">
                <a:latin typeface="Garamond" pitchFamily="18" charset="0"/>
              </a:rPr>
              <a:t>Cptr</a:t>
            </a:r>
            <a:endParaRPr lang="ko-KR" altLang="en-US" i="1" dirty="0">
              <a:latin typeface="Garamond" pitchFamily="18" charset="0"/>
            </a:endParaRPr>
          </a:p>
        </p:txBody>
      </p:sp>
      <p:cxnSp>
        <p:nvCxnSpPr>
          <p:cNvPr id="58" name="직선 화살표 연결선 57"/>
          <p:cNvCxnSpPr/>
          <p:nvPr/>
        </p:nvCxnSpPr>
        <p:spPr bwMode="auto">
          <a:xfrm flipV="1">
            <a:off x="3068112" y="3573687"/>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59" name="직선 화살표 연결선 58"/>
          <p:cNvCxnSpPr/>
          <p:nvPr/>
        </p:nvCxnSpPr>
        <p:spPr bwMode="auto">
          <a:xfrm flipV="1">
            <a:off x="5554525" y="3573687"/>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graphicFrame>
        <p:nvGraphicFramePr>
          <p:cNvPr id="35" name="표 34"/>
          <p:cNvGraphicFramePr>
            <a:graphicFrameLocks noGrp="1"/>
          </p:cNvGraphicFramePr>
          <p:nvPr>
            <p:extLst/>
          </p:nvPr>
        </p:nvGraphicFramePr>
        <p:xfrm>
          <a:off x="515888" y="4005064"/>
          <a:ext cx="1728192" cy="370840"/>
        </p:xfrm>
        <a:graphic>
          <a:graphicData uri="http://schemas.openxmlformats.org/drawingml/2006/table">
            <a:tbl>
              <a:tblPr firstRow="1" bandRow="1">
                <a:tableStyleId>{5C22544A-7EE6-4342-B048-85BDC9FD1C3A}</a:tableStyleId>
              </a:tblPr>
              <a:tblGrid>
                <a:gridCol w="432048"/>
                <a:gridCol w="432048"/>
                <a:gridCol w="432048"/>
                <a:gridCol w="432048"/>
              </a:tblGrid>
              <a:tr h="370840">
                <a:tc>
                  <a:txBody>
                    <a:bodyPr/>
                    <a:lstStyle/>
                    <a:p>
                      <a:pPr algn="ctr" latinLnBrk="1"/>
                      <a:r>
                        <a:rPr lang="en-US" altLang="ko-KR" sz="160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latinLnBrk="1"/>
                      <a:r>
                        <a:rPr lang="en-US" altLang="ko-KR" sz="1600" dirty="0" smtClean="0">
                          <a:solidFill>
                            <a:schemeClr val="tx1"/>
                          </a:solidFill>
                        </a:rPr>
                        <a:t>13</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latinLnBrk="1"/>
                      <a:r>
                        <a:rPr lang="en-US" altLang="ko-KR" sz="1600" dirty="0" smtClean="0">
                          <a:solidFill>
                            <a:schemeClr val="tx1"/>
                          </a:solidFill>
                        </a:rPr>
                        <a:t>24</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26</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6" name="표 35"/>
          <p:cNvGraphicFramePr>
            <a:graphicFrameLocks noGrp="1"/>
          </p:cNvGraphicFramePr>
          <p:nvPr>
            <p:extLst/>
          </p:nvPr>
        </p:nvGraphicFramePr>
        <p:xfrm>
          <a:off x="2388096" y="4005064"/>
          <a:ext cx="1800200" cy="370840"/>
        </p:xfrm>
        <a:graphic>
          <a:graphicData uri="http://schemas.openxmlformats.org/drawingml/2006/table">
            <a:tbl>
              <a:tblPr firstRow="1" bandRow="1">
                <a:tableStyleId>{5C22544A-7EE6-4342-B048-85BDC9FD1C3A}</a:tableStyleId>
              </a:tblPr>
              <a:tblGrid>
                <a:gridCol w="450050"/>
                <a:gridCol w="450050"/>
                <a:gridCol w="450050"/>
                <a:gridCol w="450050"/>
              </a:tblGrid>
              <a:tr h="370840">
                <a:tc>
                  <a:txBody>
                    <a:bodyPr/>
                    <a:lstStyle/>
                    <a:p>
                      <a:pPr algn="ctr" latinLnBrk="1"/>
                      <a:r>
                        <a:rPr lang="en-US" altLang="ko-KR" sz="1600" dirty="0" smtClean="0">
                          <a:solidFill>
                            <a:schemeClr val="tx1"/>
                          </a:solidFill>
                        </a:rPr>
                        <a:t>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latinLnBrk="1"/>
                      <a:r>
                        <a:rPr lang="en-US" altLang="ko-KR" sz="1600" dirty="0" smtClean="0">
                          <a:solidFill>
                            <a:schemeClr val="tx1"/>
                          </a:solidFill>
                        </a:rPr>
                        <a:t>15</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27</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38</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7" name="표 36"/>
          <p:cNvGraphicFramePr>
            <a:graphicFrameLocks noGrp="1"/>
          </p:cNvGraphicFramePr>
          <p:nvPr>
            <p:extLst/>
          </p:nvPr>
        </p:nvGraphicFramePr>
        <p:xfrm>
          <a:off x="4332312" y="4005064"/>
          <a:ext cx="3912096" cy="370840"/>
        </p:xfrm>
        <a:graphic>
          <a:graphicData uri="http://schemas.openxmlformats.org/drawingml/2006/table">
            <a:tbl>
              <a:tblPr firstRow="1" bandRow="1">
                <a:tableStyleId>{5C22544A-7EE6-4342-B048-85BDC9FD1C3A}</a:tableStyleId>
              </a:tblPr>
              <a:tblGrid>
                <a:gridCol w="489012"/>
                <a:gridCol w="489012"/>
                <a:gridCol w="489012"/>
                <a:gridCol w="489012"/>
                <a:gridCol w="489012"/>
                <a:gridCol w="489012"/>
                <a:gridCol w="489012"/>
                <a:gridCol w="489012"/>
              </a:tblGrid>
              <a:tr h="370840">
                <a:tc>
                  <a:txBody>
                    <a:bodyPr/>
                    <a:lstStyle/>
                    <a:p>
                      <a:pPr algn="ctr" latinLnBrk="1"/>
                      <a:r>
                        <a:rPr lang="en-US" altLang="ko-KR" sz="1600" dirty="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13</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8" name="직선 화살표 연결선 37"/>
          <p:cNvCxnSpPr/>
          <p:nvPr/>
        </p:nvCxnSpPr>
        <p:spPr bwMode="auto">
          <a:xfrm flipV="1">
            <a:off x="1601234" y="4377064"/>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39" name="TextBox 38"/>
          <p:cNvSpPr txBox="1"/>
          <p:nvPr/>
        </p:nvSpPr>
        <p:spPr>
          <a:xfrm>
            <a:off x="1340585" y="4510280"/>
            <a:ext cx="521297" cy="307777"/>
          </a:xfrm>
          <a:prstGeom prst="rect">
            <a:avLst/>
          </a:prstGeom>
          <a:noFill/>
        </p:spPr>
        <p:txBody>
          <a:bodyPr wrap="none" rtlCol="0">
            <a:spAutoFit/>
          </a:bodyPr>
          <a:lstStyle/>
          <a:p>
            <a:r>
              <a:rPr lang="en-US" altLang="ko-KR" i="1" dirty="0" err="1" smtClean="0">
                <a:latin typeface="Garamond" pitchFamily="18" charset="0"/>
              </a:rPr>
              <a:t>Aptr</a:t>
            </a:r>
            <a:endParaRPr lang="ko-KR" altLang="en-US" i="1" dirty="0">
              <a:latin typeface="Garamond" pitchFamily="18" charset="0"/>
            </a:endParaRPr>
          </a:p>
        </p:txBody>
      </p:sp>
      <p:sp>
        <p:nvSpPr>
          <p:cNvPr id="40" name="TextBox 39"/>
          <p:cNvSpPr txBox="1"/>
          <p:nvPr/>
        </p:nvSpPr>
        <p:spPr>
          <a:xfrm>
            <a:off x="2789345" y="4525843"/>
            <a:ext cx="524503" cy="307777"/>
          </a:xfrm>
          <a:prstGeom prst="rect">
            <a:avLst/>
          </a:prstGeom>
          <a:noFill/>
        </p:spPr>
        <p:txBody>
          <a:bodyPr wrap="none" rtlCol="0">
            <a:spAutoFit/>
          </a:bodyPr>
          <a:lstStyle/>
          <a:p>
            <a:r>
              <a:rPr lang="en-US" altLang="ko-KR" i="1" dirty="0" err="1" smtClean="0">
                <a:latin typeface="Garamond" pitchFamily="18" charset="0"/>
              </a:rPr>
              <a:t>Bptr</a:t>
            </a:r>
            <a:endParaRPr lang="ko-KR" altLang="en-US" i="1" dirty="0">
              <a:latin typeface="Garamond" pitchFamily="18" charset="0"/>
            </a:endParaRPr>
          </a:p>
        </p:txBody>
      </p:sp>
      <p:sp>
        <p:nvSpPr>
          <p:cNvPr id="41" name="TextBox 40"/>
          <p:cNvSpPr txBox="1"/>
          <p:nvPr/>
        </p:nvSpPr>
        <p:spPr>
          <a:xfrm>
            <a:off x="5765337" y="4525843"/>
            <a:ext cx="524503" cy="307777"/>
          </a:xfrm>
          <a:prstGeom prst="rect">
            <a:avLst/>
          </a:prstGeom>
          <a:noFill/>
        </p:spPr>
        <p:txBody>
          <a:bodyPr wrap="none" rtlCol="0">
            <a:spAutoFit/>
          </a:bodyPr>
          <a:lstStyle/>
          <a:p>
            <a:r>
              <a:rPr lang="en-US" altLang="ko-KR" i="1" dirty="0" err="1" smtClean="0">
                <a:latin typeface="Garamond" pitchFamily="18" charset="0"/>
              </a:rPr>
              <a:t>Cptr</a:t>
            </a:r>
            <a:endParaRPr lang="ko-KR" altLang="en-US" i="1" dirty="0">
              <a:latin typeface="Garamond" pitchFamily="18" charset="0"/>
            </a:endParaRPr>
          </a:p>
        </p:txBody>
      </p:sp>
      <p:cxnSp>
        <p:nvCxnSpPr>
          <p:cNvPr id="42" name="직선 화살표 연결선 41"/>
          <p:cNvCxnSpPr/>
          <p:nvPr/>
        </p:nvCxnSpPr>
        <p:spPr bwMode="auto">
          <a:xfrm flipV="1">
            <a:off x="3055737" y="4377064"/>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60" name="직선 화살표 연결선 59"/>
          <p:cNvCxnSpPr/>
          <p:nvPr/>
        </p:nvCxnSpPr>
        <p:spPr bwMode="auto">
          <a:xfrm flipV="1">
            <a:off x="6031729" y="4377064"/>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graphicFrame>
        <p:nvGraphicFramePr>
          <p:cNvPr id="61" name="표 60"/>
          <p:cNvGraphicFramePr>
            <a:graphicFrameLocks noGrp="1"/>
          </p:cNvGraphicFramePr>
          <p:nvPr>
            <p:extLst/>
          </p:nvPr>
        </p:nvGraphicFramePr>
        <p:xfrm>
          <a:off x="501411" y="5120724"/>
          <a:ext cx="1728192" cy="370840"/>
        </p:xfrm>
        <a:graphic>
          <a:graphicData uri="http://schemas.openxmlformats.org/drawingml/2006/table">
            <a:tbl>
              <a:tblPr firstRow="1" bandRow="1">
                <a:tableStyleId>{5C22544A-7EE6-4342-B048-85BDC9FD1C3A}</a:tableStyleId>
              </a:tblPr>
              <a:tblGrid>
                <a:gridCol w="432048"/>
                <a:gridCol w="432048"/>
                <a:gridCol w="432048"/>
                <a:gridCol w="432048"/>
              </a:tblGrid>
              <a:tr h="370840">
                <a:tc>
                  <a:txBody>
                    <a:bodyPr/>
                    <a:lstStyle/>
                    <a:p>
                      <a:pPr algn="ctr" latinLnBrk="1"/>
                      <a:r>
                        <a:rPr lang="en-US" altLang="ko-KR" sz="1600" dirty="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latinLnBrk="1"/>
                      <a:r>
                        <a:rPr lang="en-US" altLang="ko-KR" sz="1600" dirty="0" smtClean="0">
                          <a:solidFill>
                            <a:schemeClr val="tx1"/>
                          </a:solidFill>
                        </a:rPr>
                        <a:t>13</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latinLnBrk="1"/>
                      <a:r>
                        <a:rPr lang="en-US" altLang="ko-KR" sz="1600" dirty="0" smtClean="0">
                          <a:solidFill>
                            <a:schemeClr val="tx1"/>
                          </a:solidFill>
                        </a:rPr>
                        <a:t>24</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latinLnBrk="1"/>
                      <a:r>
                        <a:rPr lang="en-US" altLang="ko-KR" sz="1600" dirty="0" smtClean="0">
                          <a:solidFill>
                            <a:schemeClr val="tx1"/>
                          </a:solidFill>
                        </a:rPr>
                        <a:t>26</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graphicFrame>
        <p:nvGraphicFramePr>
          <p:cNvPr id="62" name="표 61"/>
          <p:cNvGraphicFramePr>
            <a:graphicFrameLocks noGrp="1"/>
          </p:cNvGraphicFramePr>
          <p:nvPr>
            <p:extLst/>
          </p:nvPr>
        </p:nvGraphicFramePr>
        <p:xfrm>
          <a:off x="2373619" y="5120724"/>
          <a:ext cx="1800200" cy="370840"/>
        </p:xfrm>
        <a:graphic>
          <a:graphicData uri="http://schemas.openxmlformats.org/drawingml/2006/table">
            <a:tbl>
              <a:tblPr firstRow="1" bandRow="1">
                <a:tableStyleId>{5C22544A-7EE6-4342-B048-85BDC9FD1C3A}</a:tableStyleId>
              </a:tblPr>
              <a:tblGrid>
                <a:gridCol w="450050"/>
                <a:gridCol w="450050"/>
                <a:gridCol w="450050"/>
                <a:gridCol w="450050"/>
              </a:tblGrid>
              <a:tr h="370840">
                <a:tc>
                  <a:txBody>
                    <a:bodyPr/>
                    <a:lstStyle/>
                    <a:p>
                      <a:pPr algn="ctr" latinLnBrk="1"/>
                      <a:r>
                        <a:rPr lang="en-US" altLang="ko-KR" sz="1600" dirty="0" smtClean="0">
                          <a:solidFill>
                            <a:schemeClr val="tx1"/>
                          </a:solidFill>
                        </a:rPr>
                        <a:t>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latinLnBrk="1"/>
                      <a:r>
                        <a:rPr lang="en-US" altLang="ko-KR" sz="1600" dirty="0" smtClean="0">
                          <a:solidFill>
                            <a:schemeClr val="tx1"/>
                          </a:solidFill>
                        </a:rPr>
                        <a:t>15</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latinLnBrk="1"/>
                      <a:r>
                        <a:rPr lang="en-US" altLang="ko-KR" sz="1600" dirty="0" smtClean="0">
                          <a:solidFill>
                            <a:schemeClr val="tx1"/>
                          </a:solidFill>
                        </a:rPr>
                        <a:t>27</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38</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3" name="표 62"/>
          <p:cNvGraphicFramePr>
            <a:graphicFrameLocks noGrp="1"/>
          </p:cNvGraphicFramePr>
          <p:nvPr>
            <p:extLst/>
          </p:nvPr>
        </p:nvGraphicFramePr>
        <p:xfrm>
          <a:off x="4317835" y="5120724"/>
          <a:ext cx="3912096" cy="370840"/>
        </p:xfrm>
        <a:graphic>
          <a:graphicData uri="http://schemas.openxmlformats.org/drawingml/2006/table">
            <a:tbl>
              <a:tblPr firstRow="1" bandRow="1">
                <a:tableStyleId>{5C22544A-7EE6-4342-B048-85BDC9FD1C3A}</a:tableStyleId>
              </a:tblPr>
              <a:tblGrid>
                <a:gridCol w="489012"/>
                <a:gridCol w="489012"/>
                <a:gridCol w="489012"/>
                <a:gridCol w="489012"/>
                <a:gridCol w="489012"/>
                <a:gridCol w="489012"/>
                <a:gridCol w="489012"/>
                <a:gridCol w="489012"/>
              </a:tblGrid>
              <a:tr h="370840">
                <a:tc>
                  <a:txBody>
                    <a:bodyPr/>
                    <a:lstStyle/>
                    <a:p>
                      <a:pPr algn="ctr" latinLnBrk="1"/>
                      <a:r>
                        <a:rPr lang="en-US" altLang="ko-KR" sz="1600" dirty="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13</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15</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24</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26</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64" name="직선 화살표 연결선 63"/>
          <p:cNvCxnSpPr/>
          <p:nvPr/>
        </p:nvCxnSpPr>
        <p:spPr bwMode="auto">
          <a:xfrm flipV="1">
            <a:off x="2296962" y="5459156"/>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65" name="TextBox 64"/>
          <p:cNvSpPr txBox="1"/>
          <p:nvPr/>
        </p:nvSpPr>
        <p:spPr>
          <a:xfrm>
            <a:off x="1979712" y="5625940"/>
            <a:ext cx="521297" cy="307777"/>
          </a:xfrm>
          <a:prstGeom prst="rect">
            <a:avLst/>
          </a:prstGeom>
          <a:noFill/>
        </p:spPr>
        <p:txBody>
          <a:bodyPr wrap="none" rtlCol="0">
            <a:spAutoFit/>
          </a:bodyPr>
          <a:lstStyle/>
          <a:p>
            <a:r>
              <a:rPr lang="en-US" altLang="ko-KR" i="1" dirty="0" err="1" smtClean="0">
                <a:latin typeface="Garamond" pitchFamily="18" charset="0"/>
              </a:rPr>
              <a:t>Aptr</a:t>
            </a:r>
            <a:endParaRPr lang="ko-KR" altLang="en-US" i="1" dirty="0">
              <a:latin typeface="Garamond" pitchFamily="18" charset="0"/>
            </a:endParaRPr>
          </a:p>
        </p:txBody>
      </p:sp>
      <p:sp>
        <p:nvSpPr>
          <p:cNvPr id="66" name="TextBox 65"/>
          <p:cNvSpPr txBox="1"/>
          <p:nvPr/>
        </p:nvSpPr>
        <p:spPr>
          <a:xfrm>
            <a:off x="3255409" y="5641503"/>
            <a:ext cx="524503" cy="307777"/>
          </a:xfrm>
          <a:prstGeom prst="rect">
            <a:avLst/>
          </a:prstGeom>
          <a:noFill/>
        </p:spPr>
        <p:txBody>
          <a:bodyPr wrap="none" rtlCol="0">
            <a:spAutoFit/>
          </a:bodyPr>
          <a:lstStyle/>
          <a:p>
            <a:r>
              <a:rPr lang="en-US" altLang="ko-KR" i="1" dirty="0" err="1" smtClean="0">
                <a:latin typeface="Garamond" pitchFamily="18" charset="0"/>
              </a:rPr>
              <a:t>Bptr</a:t>
            </a:r>
            <a:endParaRPr lang="ko-KR" altLang="en-US" i="1" dirty="0">
              <a:latin typeface="Garamond" pitchFamily="18" charset="0"/>
            </a:endParaRPr>
          </a:p>
        </p:txBody>
      </p:sp>
      <p:sp>
        <p:nvSpPr>
          <p:cNvPr id="67" name="TextBox 66"/>
          <p:cNvSpPr txBox="1"/>
          <p:nvPr/>
        </p:nvSpPr>
        <p:spPr>
          <a:xfrm>
            <a:off x="7215849" y="5641503"/>
            <a:ext cx="524503" cy="307777"/>
          </a:xfrm>
          <a:prstGeom prst="rect">
            <a:avLst/>
          </a:prstGeom>
          <a:noFill/>
        </p:spPr>
        <p:txBody>
          <a:bodyPr wrap="none" rtlCol="0">
            <a:spAutoFit/>
          </a:bodyPr>
          <a:lstStyle/>
          <a:p>
            <a:r>
              <a:rPr lang="en-US" altLang="ko-KR" i="1" dirty="0" err="1" smtClean="0">
                <a:latin typeface="Garamond" pitchFamily="18" charset="0"/>
              </a:rPr>
              <a:t>Cptr</a:t>
            </a:r>
            <a:endParaRPr lang="ko-KR" altLang="en-US" i="1" dirty="0">
              <a:latin typeface="Garamond" pitchFamily="18" charset="0"/>
            </a:endParaRPr>
          </a:p>
        </p:txBody>
      </p:sp>
      <p:cxnSp>
        <p:nvCxnSpPr>
          <p:cNvPr id="68" name="직선 화살표 연결선 67"/>
          <p:cNvCxnSpPr/>
          <p:nvPr/>
        </p:nvCxnSpPr>
        <p:spPr bwMode="auto">
          <a:xfrm flipV="1">
            <a:off x="3521801" y="5492724"/>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69" name="직선 화살표 연결선 68"/>
          <p:cNvCxnSpPr/>
          <p:nvPr/>
        </p:nvCxnSpPr>
        <p:spPr bwMode="auto">
          <a:xfrm flipV="1">
            <a:off x="7482241" y="5492724"/>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7" name="TextBox 6"/>
          <p:cNvSpPr txBox="1"/>
          <p:nvPr/>
        </p:nvSpPr>
        <p:spPr>
          <a:xfrm>
            <a:off x="3923928" y="4437112"/>
            <a:ext cx="648072" cy="584775"/>
          </a:xfrm>
          <a:prstGeom prst="rect">
            <a:avLst/>
          </a:prstGeom>
          <a:noFill/>
        </p:spPr>
        <p:txBody>
          <a:bodyPr wrap="square" rtlCol="0">
            <a:spAutoFit/>
          </a:bodyPr>
          <a:lstStyle/>
          <a:p>
            <a:r>
              <a:rPr lang="en-US" altLang="ko-KR" sz="3200" dirty="0" smtClean="0"/>
              <a:t>…</a:t>
            </a:r>
            <a:endParaRPr lang="ko-KR" altLang="en-US" sz="3200" dirty="0"/>
          </a:p>
        </p:txBody>
      </p:sp>
      <p:graphicFrame>
        <p:nvGraphicFramePr>
          <p:cNvPr id="70" name="표 69"/>
          <p:cNvGraphicFramePr>
            <a:graphicFrameLocks noGrp="1"/>
          </p:cNvGraphicFramePr>
          <p:nvPr>
            <p:extLst/>
          </p:nvPr>
        </p:nvGraphicFramePr>
        <p:xfrm>
          <a:off x="494953" y="5978577"/>
          <a:ext cx="1728192" cy="370840"/>
        </p:xfrm>
        <a:graphic>
          <a:graphicData uri="http://schemas.openxmlformats.org/drawingml/2006/table">
            <a:tbl>
              <a:tblPr firstRow="1" bandRow="1">
                <a:tableStyleId>{5C22544A-7EE6-4342-B048-85BDC9FD1C3A}</a:tableStyleId>
              </a:tblPr>
              <a:tblGrid>
                <a:gridCol w="432048"/>
                <a:gridCol w="432048"/>
                <a:gridCol w="432048"/>
                <a:gridCol w="432048"/>
              </a:tblGrid>
              <a:tr h="370840">
                <a:tc>
                  <a:txBody>
                    <a:bodyPr/>
                    <a:lstStyle/>
                    <a:p>
                      <a:pPr algn="ctr" latinLnBrk="1"/>
                      <a:r>
                        <a:rPr lang="en-US" altLang="ko-KR" sz="1600" dirty="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latinLnBrk="1"/>
                      <a:r>
                        <a:rPr lang="en-US" altLang="ko-KR" sz="1600" dirty="0" smtClean="0">
                          <a:solidFill>
                            <a:schemeClr val="tx1"/>
                          </a:solidFill>
                        </a:rPr>
                        <a:t>13</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latinLnBrk="1"/>
                      <a:r>
                        <a:rPr lang="en-US" altLang="ko-KR" sz="1600" dirty="0" smtClean="0">
                          <a:solidFill>
                            <a:schemeClr val="tx1"/>
                          </a:solidFill>
                        </a:rPr>
                        <a:t>24</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latinLnBrk="1"/>
                      <a:r>
                        <a:rPr lang="en-US" altLang="ko-KR" sz="1600" dirty="0" smtClean="0">
                          <a:solidFill>
                            <a:schemeClr val="tx1"/>
                          </a:solidFill>
                        </a:rPr>
                        <a:t>26</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graphicFrame>
        <p:nvGraphicFramePr>
          <p:cNvPr id="71" name="표 70"/>
          <p:cNvGraphicFramePr>
            <a:graphicFrameLocks noGrp="1"/>
          </p:cNvGraphicFramePr>
          <p:nvPr>
            <p:extLst/>
          </p:nvPr>
        </p:nvGraphicFramePr>
        <p:xfrm>
          <a:off x="2367161" y="5978577"/>
          <a:ext cx="1800200" cy="370840"/>
        </p:xfrm>
        <a:graphic>
          <a:graphicData uri="http://schemas.openxmlformats.org/drawingml/2006/table">
            <a:tbl>
              <a:tblPr firstRow="1" bandRow="1">
                <a:tableStyleId>{5C22544A-7EE6-4342-B048-85BDC9FD1C3A}</a:tableStyleId>
              </a:tblPr>
              <a:tblGrid>
                <a:gridCol w="450050"/>
                <a:gridCol w="450050"/>
                <a:gridCol w="450050"/>
                <a:gridCol w="450050"/>
              </a:tblGrid>
              <a:tr h="370840">
                <a:tc>
                  <a:txBody>
                    <a:bodyPr/>
                    <a:lstStyle/>
                    <a:p>
                      <a:pPr algn="ctr" latinLnBrk="1"/>
                      <a:r>
                        <a:rPr lang="en-US" altLang="ko-KR" sz="1600" smtClean="0">
                          <a:solidFill>
                            <a:schemeClr val="tx1"/>
                          </a:solidFill>
                        </a:rPr>
                        <a:t>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latinLnBrk="1"/>
                      <a:r>
                        <a:rPr lang="en-US" altLang="ko-KR" sz="1600" dirty="0" smtClean="0">
                          <a:solidFill>
                            <a:schemeClr val="tx1"/>
                          </a:solidFill>
                        </a:rPr>
                        <a:t>15</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latinLnBrk="1"/>
                      <a:r>
                        <a:rPr lang="en-US" altLang="ko-KR" sz="1600" dirty="0" smtClean="0">
                          <a:solidFill>
                            <a:schemeClr val="tx1"/>
                          </a:solidFill>
                        </a:rPr>
                        <a:t>27</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latinLnBrk="1"/>
                      <a:r>
                        <a:rPr lang="en-US" altLang="ko-KR" sz="1600" dirty="0" smtClean="0">
                          <a:solidFill>
                            <a:schemeClr val="tx1"/>
                          </a:solidFill>
                        </a:rPr>
                        <a:t>38</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graphicFrame>
        <p:nvGraphicFramePr>
          <p:cNvPr id="72" name="표 71"/>
          <p:cNvGraphicFramePr>
            <a:graphicFrameLocks noGrp="1"/>
          </p:cNvGraphicFramePr>
          <p:nvPr>
            <p:extLst/>
          </p:nvPr>
        </p:nvGraphicFramePr>
        <p:xfrm>
          <a:off x="4311377" y="5978577"/>
          <a:ext cx="3912096" cy="370840"/>
        </p:xfrm>
        <a:graphic>
          <a:graphicData uri="http://schemas.openxmlformats.org/drawingml/2006/table">
            <a:tbl>
              <a:tblPr firstRow="1" bandRow="1">
                <a:tableStyleId>{5C22544A-7EE6-4342-B048-85BDC9FD1C3A}</a:tableStyleId>
              </a:tblPr>
              <a:tblGrid>
                <a:gridCol w="489012"/>
                <a:gridCol w="489012"/>
                <a:gridCol w="489012"/>
                <a:gridCol w="489012"/>
                <a:gridCol w="489012"/>
                <a:gridCol w="489012"/>
                <a:gridCol w="489012"/>
                <a:gridCol w="489012"/>
              </a:tblGrid>
              <a:tr h="370840">
                <a:tc>
                  <a:txBody>
                    <a:bodyPr/>
                    <a:lstStyle/>
                    <a:p>
                      <a:pPr algn="ctr" latinLnBrk="1"/>
                      <a:r>
                        <a:rPr lang="en-US" altLang="ko-KR" sz="1600" dirty="0" smtClean="0">
                          <a:solidFill>
                            <a:schemeClr val="tx1"/>
                          </a:solidFill>
                        </a:rPr>
                        <a:t>1</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13</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15</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24</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26</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27</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dirty="0" smtClean="0">
                          <a:solidFill>
                            <a:schemeClr val="tx1"/>
                          </a:solidFill>
                        </a:rPr>
                        <a:t>38</a:t>
                      </a:r>
                      <a:endParaRPr lang="ko-KR"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73" name="직선 화살표 연결선 72"/>
          <p:cNvCxnSpPr/>
          <p:nvPr/>
        </p:nvCxnSpPr>
        <p:spPr bwMode="auto">
          <a:xfrm flipV="1">
            <a:off x="2290504" y="6317009"/>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74" name="TextBox 73"/>
          <p:cNvSpPr txBox="1"/>
          <p:nvPr/>
        </p:nvSpPr>
        <p:spPr>
          <a:xfrm>
            <a:off x="1973254" y="6483793"/>
            <a:ext cx="521297" cy="307777"/>
          </a:xfrm>
          <a:prstGeom prst="rect">
            <a:avLst/>
          </a:prstGeom>
          <a:noFill/>
        </p:spPr>
        <p:txBody>
          <a:bodyPr wrap="none" rtlCol="0">
            <a:spAutoFit/>
          </a:bodyPr>
          <a:lstStyle/>
          <a:p>
            <a:r>
              <a:rPr lang="en-US" altLang="ko-KR" i="1" dirty="0" err="1" smtClean="0">
                <a:latin typeface="Garamond" pitchFamily="18" charset="0"/>
              </a:rPr>
              <a:t>Aptr</a:t>
            </a:r>
            <a:endParaRPr lang="ko-KR" altLang="en-US" i="1" dirty="0">
              <a:latin typeface="Garamond" pitchFamily="18" charset="0"/>
            </a:endParaRPr>
          </a:p>
        </p:txBody>
      </p:sp>
      <p:sp>
        <p:nvSpPr>
          <p:cNvPr id="75" name="TextBox 74"/>
          <p:cNvSpPr txBox="1"/>
          <p:nvPr/>
        </p:nvSpPr>
        <p:spPr>
          <a:xfrm>
            <a:off x="3975489" y="6499356"/>
            <a:ext cx="524503" cy="307777"/>
          </a:xfrm>
          <a:prstGeom prst="rect">
            <a:avLst/>
          </a:prstGeom>
          <a:noFill/>
        </p:spPr>
        <p:txBody>
          <a:bodyPr wrap="none" rtlCol="0">
            <a:spAutoFit/>
          </a:bodyPr>
          <a:lstStyle/>
          <a:p>
            <a:r>
              <a:rPr lang="en-US" altLang="ko-KR" i="1" dirty="0" err="1" smtClean="0">
                <a:latin typeface="Garamond" pitchFamily="18" charset="0"/>
              </a:rPr>
              <a:t>Bptr</a:t>
            </a:r>
            <a:endParaRPr lang="ko-KR" altLang="en-US" i="1" dirty="0">
              <a:latin typeface="Garamond" pitchFamily="18" charset="0"/>
            </a:endParaRPr>
          </a:p>
        </p:txBody>
      </p:sp>
      <p:sp>
        <p:nvSpPr>
          <p:cNvPr id="76" name="TextBox 75"/>
          <p:cNvSpPr txBox="1"/>
          <p:nvPr/>
        </p:nvSpPr>
        <p:spPr>
          <a:xfrm>
            <a:off x="8079945" y="6499356"/>
            <a:ext cx="524503" cy="307777"/>
          </a:xfrm>
          <a:prstGeom prst="rect">
            <a:avLst/>
          </a:prstGeom>
          <a:noFill/>
        </p:spPr>
        <p:txBody>
          <a:bodyPr wrap="none" rtlCol="0">
            <a:spAutoFit/>
          </a:bodyPr>
          <a:lstStyle/>
          <a:p>
            <a:r>
              <a:rPr lang="en-US" altLang="ko-KR" i="1" dirty="0" err="1" smtClean="0">
                <a:latin typeface="Garamond" pitchFamily="18" charset="0"/>
              </a:rPr>
              <a:t>Cptr</a:t>
            </a:r>
            <a:endParaRPr lang="ko-KR" altLang="en-US" i="1" dirty="0">
              <a:latin typeface="Garamond" pitchFamily="18" charset="0"/>
            </a:endParaRPr>
          </a:p>
        </p:txBody>
      </p:sp>
      <p:cxnSp>
        <p:nvCxnSpPr>
          <p:cNvPr id="77" name="직선 화살표 연결선 76"/>
          <p:cNvCxnSpPr/>
          <p:nvPr/>
        </p:nvCxnSpPr>
        <p:spPr bwMode="auto">
          <a:xfrm flipV="1">
            <a:off x="4241881" y="6350577"/>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78" name="직선 화살표 연결선 77"/>
          <p:cNvCxnSpPr/>
          <p:nvPr/>
        </p:nvCxnSpPr>
        <p:spPr bwMode="auto">
          <a:xfrm flipV="1">
            <a:off x="8346337" y="6350577"/>
            <a:ext cx="0" cy="2643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8" name="TextBox 7"/>
          <p:cNvSpPr txBox="1"/>
          <p:nvPr/>
        </p:nvSpPr>
        <p:spPr>
          <a:xfrm>
            <a:off x="1368541" y="1052736"/>
            <a:ext cx="6299803" cy="307777"/>
          </a:xfrm>
          <a:prstGeom prst="rect">
            <a:avLst/>
          </a:prstGeom>
          <a:noFill/>
        </p:spPr>
        <p:txBody>
          <a:bodyPr wrap="none" rtlCol="0">
            <a:spAutoFit/>
          </a:bodyPr>
          <a:lstStyle/>
          <a:p>
            <a:r>
              <a:rPr lang="en-US" altLang="ko-KR" dirty="0" smtClean="0"/>
              <a:t>: Compare A[</a:t>
            </a:r>
            <a:r>
              <a:rPr lang="en-US" altLang="ko-KR" dirty="0" err="1" smtClean="0"/>
              <a:t>Aptr</a:t>
            </a:r>
            <a:r>
              <a:rPr lang="en-US" altLang="ko-KR" dirty="0" smtClean="0"/>
              <a:t>] and B[</a:t>
            </a:r>
            <a:r>
              <a:rPr lang="en-US" altLang="ko-KR" dirty="0" err="1" smtClean="0"/>
              <a:t>Bptr</a:t>
            </a:r>
            <a:r>
              <a:rPr lang="en-US" altLang="ko-KR" dirty="0" smtClean="0"/>
              <a:t>], then copy the smallest value to C[</a:t>
            </a:r>
            <a:r>
              <a:rPr lang="en-US" altLang="ko-KR" dirty="0" err="1" smtClean="0"/>
              <a:t>Cptr</a:t>
            </a:r>
            <a:r>
              <a:rPr lang="en-US" altLang="ko-KR" dirty="0" smtClean="0"/>
              <a:t>]</a:t>
            </a:r>
            <a:endParaRPr lang="ko-KR" altLang="en-US" dirty="0"/>
          </a:p>
        </p:txBody>
      </p:sp>
    </p:spTree>
    <p:extLst>
      <p:ext uri="{BB962C8B-B14F-4D97-AF65-F5344CB8AC3E}">
        <p14:creationId xmlns:p14="http://schemas.microsoft.com/office/powerpoint/2010/main" val="151131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1" grpId="0"/>
      <p:bldP spid="46" grpId="0"/>
      <p:bldP spid="47" grpId="0"/>
      <p:bldP spid="48" grpId="0"/>
      <p:bldP spid="55" grpId="0"/>
      <p:bldP spid="56" grpId="0"/>
      <p:bldP spid="57" grpId="0"/>
      <p:bldP spid="39" grpId="0"/>
      <p:bldP spid="40" grpId="0"/>
      <p:bldP spid="41" grpId="0"/>
      <p:bldP spid="65" grpId="0"/>
      <p:bldP spid="66" grpId="0"/>
      <p:bldP spid="67" grpId="0"/>
      <p:bldP spid="7" grpId="0"/>
      <p:bldP spid="74" grpId="0"/>
      <p:bldP spid="75" grpId="0"/>
      <p:bldP spid="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번호 개체 틀 3"/>
          <p:cNvSpPr>
            <a:spLocks noGrp="1"/>
          </p:cNvSpPr>
          <p:nvPr>
            <p:ph type="sldNum" sz="quarter" idx="4294967295"/>
          </p:nvPr>
        </p:nvSpPr>
        <p:spPr>
          <a:xfrm>
            <a:off x="0" y="6524625"/>
            <a:ext cx="2627313" cy="333375"/>
          </a:xfrm>
          <a:noFill/>
        </p:spPr>
        <p:txBody>
          <a:bodyPr/>
          <a:lstStyle/>
          <a:p>
            <a:fld id="{4234ED93-3018-43A2-811E-8B33B4AA3CDE}" type="slidenum">
              <a:rPr lang="en-US" altLang="ko-KR">
                <a:ea typeface="굴림" charset="-127"/>
              </a:rPr>
              <a:pPr/>
              <a:t>25</a:t>
            </a:fld>
            <a:endParaRPr lang="en-US" altLang="ko-KR">
              <a:ea typeface="굴림" charset="-127"/>
            </a:endParaRPr>
          </a:p>
        </p:txBody>
      </p:sp>
      <p:sp>
        <p:nvSpPr>
          <p:cNvPr id="18435" name="Rectangle 2"/>
          <p:cNvSpPr>
            <a:spLocks noGrp="1" noChangeArrowheads="1"/>
          </p:cNvSpPr>
          <p:nvPr>
            <p:ph type="title"/>
          </p:nvPr>
        </p:nvSpPr>
        <p:spPr>
          <a:xfrm>
            <a:off x="428596" y="285728"/>
            <a:ext cx="8229600" cy="478976"/>
          </a:xfrm>
        </p:spPr>
        <p:txBody>
          <a:bodyPr/>
          <a:lstStyle/>
          <a:p>
            <a:pPr eaLnBrk="1" hangingPunct="1"/>
            <a:r>
              <a:rPr lang="en-US" altLang="ko-KR" b="1" dirty="0" smtClean="0"/>
              <a:t>Merge Sort</a:t>
            </a:r>
          </a:p>
        </p:txBody>
      </p:sp>
      <p:sp>
        <p:nvSpPr>
          <p:cNvPr id="18436" name="Rectangle 5"/>
          <p:cNvSpPr>
            <a:spLocks noChangeArrowheads="1"/>
          </p:cNvSpPr>
          <p:nvPr/>
        </p:nvSpPr>
        <p:spPr bwMode="auto">
          <a:xfrm>
            <a:off x="2555875" y="1160463"/>
            <a:ext cx="503238"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437" name="Rectangle 6"/>
          <p:cNvSpPr>
            <a:spLocks noChangeArrowheads="1"/>
          </p:cNvSpPr>
          <p:nvPr/>
        </p:nvSpPr>
        <p:spPr bwMode="auto">
          <a:xfrm>
            <a:off x="3060700" y="1160463"/>
            <a:ext cx="503238"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438" name="Rectangle 7"/>
          <p:cNvSpPr>
            <a:spLocks noChangeArrowheads="1"/>
          </p:cNvSpPr>
          <p:nvPr/>
        </p:nvSpPr>
        <p:spPr bwMode="auto">
          <a:xfrm>
            <a:off x="6084888" y="1160463"/>
            <a:ext cx="503237"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439" name="Rectangle 8"/>
          <p:cNvSpPr>
            <a:spLocks noChangeArrowheads="1"/>
          </p:cNvSpPr>
          <p:nvPr/>
        </p:nvSpPr>
        <p:spPr bwMode="auto">
          <a:xfrm>
            <a:off x="5580063" y="1160463"/>
            <a:ext cx="503237"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440" name="Rectangle 9"/>
          <p:cNvSpPr>
            <a:spLocks noChangeArrowheads="1"/>
          </p:cNvSpPr>
          <p:nvPr/>
        </p:nvSpPr>
        <p:spPr bwMode="auto">
          <a:xfrm>
            <a:off x="4572000" y="1160463"/>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441" name="Rectangle 10"/>
          <p:cNvSpPr>
            <a:spLocks noChangeArrowheads="1"/>
          </p:cNvSpPr>
          <p:nvPr/>
        </p:nvSpPr>
        <p:spPr bwMode="auto">
          <a:xfrm>
            <a:off x="4068763" y="1160463"/>
            <a:ext cx="503237"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442" name="Rectangle 11"/>
          <p:cNvSpPr>
            <a:spLocks noChangeArrowheads="1"/>
          </p:cNvSpPr>
          <p:nvPr/>
        </p:nvSpPr>
        <p:spPr bwMode="auto">
          <a:xfrm>
            <a:off x="3563938" y="1160463"/>
            <a:ext cx="503237"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443" name="Rectangle 12"/>
          <p:cNvSpPr>
            <a:spLocks noChangeArrowheads="1"/>
          </p:cNvSpPr>
          <p:nvPr/>
        </p:nvSpPr>
        <p:spPr bwMode="auto">
          <a:xfrm>
            <a:off x="5076825" y="1160463"/>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444" name="Rectangle 4"/>
          <p:cNvSpPr>
            <a:spLocks noChangeArrowheads="1"/>
          </p:cNvSpPr>
          <p:nvPr/>
        </p:nvSpPr>
        <p:spPr bwMode="auto">
          <a:xfrm>
            <a:off x="2555875" y="1160463"/>
            <a:ext cx="4032250" cy="252412"/>
          </a:xfrm>
          <a:prstGeom prst="rect">
            <a:avLst/>
          </a:prstGeom>
          <a:noFill/>
          <a:ln w="19050">
            <a:solidFill>
              <a:schemeClr val="tx1"/>
            </a:solidFill>
            <a:miter lim="800000"/>
            <a:headEnd/>
            <a:tailEnd/>
          </a:ln>
        </p:spPr>
        <p:txBody>
          <a:bodyPr wrap="none" anchor="ctr"/>
          <a:lstStyle/>
          <a:p>
            <a:endParaRPr lang="ko-KR" altLang="ko-KR" sz="1400">
              <a:latin typeface="Courier New" pitchFamily="49" charset="0"/>
            </a:endParaRPr>
          </a:p>
        </p:txBody>
      </p:sp>
      <p:sp>
        <p:nvSpPr>
          <p:cNvPr id="18445" name="Rectangle 5"/>
          <p:cNvSpPr>
            <a:spLocks noChangeArrowheads="1"/>
          </p:cNvSpPr>
          <p:nvPr/>
        </p:nvSpPr>
        <p:spPr bwMode="auto">
          <a:xfrm>
            <a:off x="2266950" y="1628775"/>
            <a:ext cx="503238"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446" name="Rectangle 6"/>
          <p:cNvSpPr>
            <a:spLocks noChangeArrowheads="1"/>
          </p:cNvSpPr>
          <p:nvPr/>
        </p:nvSpPr>
        <p:spPr bwMode="auto">
          <a:xfrm>
            <a:off x="2771775" y="1628775"/>
            <a:ext cx="503238"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447" name="Rectangle 10"/>
          <p:cNvSpPr>
            <a:spLocks noChangeArrowheads="1"/>
          </p:cNvSpPr>
          <p:nvPr/>
        </p:nvSpPr>
        <p:spPr bwMode="auto">
          <a:xfrm>
            <a:off x="3779838" y="1628775"/>
            <a:ext cx="503237"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448" name="Rectangle 11"/>
          <p:cNvSpPr>
            <a:spLocks noChangeArrowheads="1"/>
          </p:cNvSpPr>
          <p:nvPr/>
        </p:nvSpPr>
        <p:spPr bwMode="auto">
          <a:xfrm>
            <a:off x="3275013" y="1628775"/>
            <a:ext cx="503237"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449" name="Rectangle 7"/>
          <p:cNvSpPr>
            <a:spLocks noChangeArrowheads="1"/>
          </p:cNvSpPr>
          <p:nvPr/>
        </p:nvSpPr>
        <p:spPr bwMode="auto">
          <a:xfrm>
            <a:off x="6337300" y="1628775"/>
            <a:ext cx="503238"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450" name="Rectangle 8"/>
          <p:cNvSpPr>
            <a:spLocks noChangeArrowheads="1"/>
          </p:cNvSpPr>
          <p:nvPr/>
        </p:nvSpPr>
        <p:spPr bwMode="auto">
          <a:xfrm>
            <a:off x="5832475" y="1628775"/>
            <a:ext cx="503238"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451" name="Rectangle 9"/>
          <p:cNvSpPr>
            <a:spLocks noChangeArrowheads="1"/>
          </p:cNvSpPr>
          <p:nvPr/>
        </p:nvSpPr>
        <p:spPr bwMode="auto">
          <a:xfrm>
            <a:off x="4824413" y="1628775"/>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452" name="Rectangle 12"/>
          <p:cNvSpPr>
            <a:spLocks noChangeArrowheads="1"/>
          </p:cNvSpPr>
          <p:nvPr/>
        </p:nvSpPr>
        <p:spPr bwMode="auto">
          <a:xfrm>
            <a:off x="5329238" y="1628775"/>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453" name="Rectangle 5"/>
          <p:cNvSpPr>
            <a:spLocks noChangeArrowheads="1"/>
          </p:cNvSpPr>
          <p:nvPr/>
        </p:nvSpPr>
        <p:spPr bwMode="auto">
          <a:xfrm>
            <a:off x="2122488" y="2097088"/>
            <a:ext cx="503237"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454" name="Rectangle 6"/>
          <p:cNvSpPr>
            <a:spLocks noChangeArrowheads="1"/>
          </p:cNvSpPr>
          <p:nvPr/>
        </p:nvSpPr>
        <p:spPr bwMode="auto">
          <a:xfrm>
            <a:off x="2627313" y="2097088"/>
            <a:ext cx="503237"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455" name="Rectangle 10"/>
          <p:cNvSpPr>
            <a:spLocks noChangeArrowheads="1"/>
          </p:cNvSpPr>
          <p:nvPr/>
        </p:nvSpPr>
        <p:spPr bwMode="auto">
          <a:xfrm>
            <a:off x="3924300" y="2097088"/>
            <a:ext cx="503238"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456" name="Rectangle 11"/>
          <p:cNvSpPr>
            <a:spLocks noChangeArrowheads="1"/>
          </p:cNvSpPr>
          <p:nvPr/>
        </p:nvSpPr>
        <p:spPr bwMode="auto">
          <a:xfrm>
            <a:off x="3419475" y="2097088"/>
            <a:ext cx="503238"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457" name="Rectangle 5"/>
          <p:cNvSpPr>
            <a:spLocks noChangeArrowheads="1"/>
          </p:cNvSpPr>
          <p:nvPr/>
        </p:nvSpPr>
        <p:spPr bwMode="auto">
          <a:xfrm>
            <a:off x="2051050" y="2565400"/>
            <a:ext cx="503238"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458" name="Rectangle 6"/>
          <p:cNvSpPr>
            <a:spLocks noChangeArrowheads="1"/>
          </p:cNvSpPr>
          <p:nvPr/>
        </p:nvSpPr>
        <p:spPr bwMode="auto">
          <a:xfrm>
            <a:off x="2700338" y="2565400"/>
            <a:ext cx="503237"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459" name="Rectangle 10"/>
          <p:cNvSpPr>
            <a:spLocks noChangeArrowheads="1"/>
          </p:cNvSpPr>
          <p:nvPr/>
        </p:nvSpPr>
        <p:spPr bwMode="auto">
          <a:xfrm>
            <a:off x="3997325" y="2565400"/>
            <a:ext cx="503238"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460" name="Rectangle 11"/>
          <p:cNvSpPr>
            <a:spLocks noChangeArrowheads="1"/>
          </p:cNvSpPr>
          <p:nvPr/>
        </p:nvSpPr>
        <p:spPr bwMode="auto">
          <a:xfrm>
            <a:off x="3348038" y="2565400"/>
            <a:ext cx="503237"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461" name="Rectangle 7"/>
          <p:cNvSpPr>
            <a:spLocks noChangeArrowheads="1"/>
          </p:cNvSpPr>
          <p:nvPr/>
        </p:nvSpPr>
        <p:spPr bwMode="auto">
          <a:xfrm>
            <a:off x="6480175" y="2097088"/>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462" name="Rectangle 8"/>
          <p:cNvSpPr>
            <a:spLocks noChangeArrowheads="1"/>
          </p:cNvSpPr>
          <p:nvPr/>
        </p:nvSpPr>
        <p:spPr bwMode="auto">
          <a:xfrm>
            <a:off x="5975350" y="2097088"/>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463" name="Rectangle 9"/>
          <p:cNvSpPr>
            <a:spLocks noChangeArrowheads="1"/>
          </p:cNvSpPr>
          <p:nvPr/>
        </p:nvSpPr>
        <p:spPr bwMode="auto">
          <a:xfrm>
            <a:off x="4679950" y="2097088"/>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464" name="Rectangle 12"/>
          <p:cNvSpPr>
            <a:spLocks noChangeArrowheads="1"/>
          </p:cNvSpPr>
          <p:nvPr/>
        </p:nvSpPr>
        <p:spPr bwMode="auto">
          <a:xfrm>
            <a:off x="5184775" y="2097088"/>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465" name="Rectangle 7"/>
          <p:cNvSpPr>
            <a:spLocks noChangeArrowheads="1"/>
          </p:cNvSpPr>
          <p:nvPr/>
        </p:nvSpPr>
        <p:spPr bwMode="auto">
          <a:xfrm>
            <a:off x="6553200" y="2565400"/>
            <a:ext cx="503238"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466" name="Rectangle 8"/>
          <p:cNvSpPr>
            <a:spLocks noChangeArrowheads="1"/>
          </p:cNvSpPr>
          <p:nvPr/>
        </p:nvSpPr>
        <p:spPr bwMode="auto">
          <a:xfrm>
            <a:off x="5903913" y="2565400"/>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467" name="Rectangle 9"/>
          <p:cNvSpPr>
            <a:spLocks noChangeArrowheads="1"/>
          </p:cNvSpPr>
          <p:nvPr/>
        </p:nvSpPr>
        <p:spPr bwMode="auto">
          <a:xfrm>
            <a:off x="4608513" y="2565400"/>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468" name="Rectangle 12"/>
          <p:cNvSpPr>
            <a:spLocks noChangeArrowheads="1"/>
          </p:cNvSpPr>
          <p:nvPr/>
        </p:nvSpPr>
        <p:spPr bwMode="auto">
          <a:xfrm>
            <a:off x="5256213" y="2565400"/>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469" name="Line 112"/>
          <p:cNvSpPr>
            <a:spLocks noChangeShapeType="1"/>
          </p:cNvSpPr>
          <p:nvPr/>
        </p:nvSpPr>
        <p:spPr bwMode="auto">
          <a:xfrm flipH="1">
            <a:off x="3311525" y="1412875"/>
            <a:ext cx="1260475" cy="215900"/>
          </a:xfrm>
          <a:prstGeom prst="line">
            <a:avLst/>
          </a:prstGeom>
          <a:noFill/>
          <a:ln w="25400">
            <a:solidFill>
              <a:schemeClr val="tx1"/>
            </a:solidFill>
            <a:round/>
            <a:headEnd/>
            <a:tailEnd type="triangle" w="med" len="med"/>
          </a:ln>
        </p:spPr>
        <p:txBody>
          <a:bodyPr/>
          <a:lstStyle/>
          <a:p>
            <a:endParaRPr lang="ko-KR" altLang="en-US"/>
          </a:p>
        </p:txBody>
      </p:sp>
      <p:sp>
        <p:nvSpPr>
          <p:cNvPr id="18470" name="Line 113"/>
          <p:cNvSpPr>
            <a:spLocks noChangeShapeType="1"/>
          </p:cNvSpPr>
          <p:nvPr/>
        </p:nvSpPr>
        <p:spPr bwMode="auto">
          <a:xfrm>
            <a:off x="4572000" y="1412875"/>
            <a:ext cx="1260475" cy="215900"/>
          </a:xfrm>
          <a:prstGeom prst="line">
            <a:avLst/>
          </a:prstGeom>
          <a:noFill/>
          <a:ln w="25400">
            <a:solidFill>
              <a:schemeClr val="tx1"/>
            </a:solidFill>
            <a:round/>
            <a:headEnd/>
            <a:tailEnd type="triangle" w="med" len="med"/>
          </a:ln>
        </p:spPr>
        <p:txBody>
          <a:bodyPr/>
          <a:lstStyle/>
          <a:p>
            <a:endParaRPr lang="ko-KR" altLang="en-US"/>
          </a:p>
        </p:txBody>
      </p:sp>
      <p:sp>
        <p:nvSpPr>
          <p:cNvPr id="18471" name="Line 114"/>
          <p:cNvSpPr>
            <a:spLocks noChangeShapeType="1"/>
          </p:cNvSpPr>
          <p:nvPr/>
        </p:nvSpPr>
        <p:spPr bwMode="auto">
          <a:xfrm flipH="1">
            <a:off x="2627313" y="1881188"/>
            <a:ext cx="647700" cy="215900"/>
          </a:xfrm>
          <a:prstGeom prst="line">
            <a:avLst/>
          </a:prstGeom>
          <a:noFill/>
          <a:ln w="25400">
            <a:solidFill>
              <a:schemeClr val="tx1"/>
            </a:solidFill>
            <a:round/>
            <a:headEnd/>
            <a:tailEnd type="triangle" w="med" len="med"/>
          </a:ln>
        </p:spPr>
        <p:txBody>
          <a:bodyPr/>
          <a:lstStyle/>
          <a:p>
            <a:endParaRPr lang="ko-KR" altLang="en-US"/>
          </a:p>
        </p:txBody>
      </p:sp>
      <p:sp>
        <p:nvSpPr>
          <p:cNvPr id="18472" name="Line 115"/>
          <p:cNvSpPr>
            <a:spLocks noChangeShapeType="1"/>
          </p:cNvSpPr>
          <p:nvPr/>
        </p:nvSpPr>
        <p:spPr bwMode="auto">
          <a:xfrm>
            <a:off x="3275013" y="1881188"/>
            <a:ext cx="649287" cy="215900"/>
          </a:xfrm>
          <a:prstGeom prst="line">
            <a:avLst/>
          </a:prstGeom>
          <a:noFill/>
          <a:ln w="25400">
            <a:solidFill>
              <a:schemeClr val="tx1"/>
            </a:solidFill>
            <a:round/>
            <a:headEnd/>
            <a:tailEnd type="triangle" w="med" len="med"/>
          </a:ln>
        </p:spPr>
        <p:txBody>
          <a:bodyPr/>
          <a:lstStyle/>
          <a:p>
            <a:endParaRPr lang="ko-KR" altLang="en-US"/>
          </a:p>
        </p:txBody>
      </p:sp>
      <p:sp>
        <p:nvSpPr>
          <p:cNvPr id="18473" name="Line 116"/>
          <p:cNvSpPr>
            <a:spLocks noChangeShapeType="1"/>
          </p:cNvSpPr>
          <p:nvPr/>
        </p:nvSpPr>
        <p:spPr bwMode="auto">
          <a:xfrm flipH="1">
            <a:off x="2338388" y="2349500"/>
            <a:ext cx="288925" cy="215900"/>
          </a:xfrm>
          <a:prstGeom prst="line">
            <a:avLst/>
          </a:prstGeom>
          <a:noFill/>
          <a:ln w="25400">
            <a:solidFill>
              <a:schemeClr val="tx1"/>
            </a:solidFill>
            <a:round/>
            <a:headEnd/>
            <a:tailEnd type="triangle" w="med" len="med"/>
          </a:ln>
        </p:spPr>
        <p:txBody>
          <a:bodyPr/>
          <a:lstStyle/>
          <a:p>
            <a:endParaRPr lang="ko-KR" altLang="en-US"/>
          </a:p>
        </p:txBody>
      </p:sp>
      <p:sp>
        <p:nvSpPr>
          <p:cNvPr id="18474" name="Line 117"/>
          <p:cNvSpPr>
            <a:spLocks noChangeShapeType="1"/>
          </p:cNvSpPr>
          <p:nvPr/>
        </p:nvSpPr>
        <p:spPr bwMode="auto">
          <a:xfrm>
            <a:off x="2627313" y="2349500"/>
            <a:ext cx="252412" cy="215900"/>
          </a:xfrm>
          <a:prstGeom prst="line">
            <a:avLst/>
          </a:prstGeom>
          <a:noFill/>
          <a:ln w="25400">
            <a:solidFill>
              <a:schemeClr val="tx1"/>
            </a:solidFill>
            <a:round/>
            <a:headEnd/>
            <a:tailEnd type="triangle" w="med" len="med"/>
          </a:ln>
        </p:spPr>
        <p:txBody>
          <a:bodyPr/>
          <a:lstStyle/>
          <a:p>
            <a:endParaRPr lang="ko-KR" altLang="en-US"/>
          </a:p>
        </p:txBody>
      </p:sp>
      <p:sp>
        <p:nvSpPr>
          <p:cNvPr id="18475" name="Line 118"/>
          <p:cNvSpPr>
            <a:spLocks noChangeShapeType="1"/>
          </p:cNvSpPr>
          <p:nvPr/>
        </p:nvSpPr>
        <p:spPr bwMode="auto">
          <a:xfrm flipH="1">
            <a:off x="3633788" y="2349500"/>
            <a:ext cx="288925" cy="215900"/>
          </a:xfrm>
          <a:prstGeom prst="line">
            <a:avLst/>
          </a:prstGeom>
          <a:noFill/>
          <a:ln w="25400">
            <a:solidFill>
              <a:schemeClr val="tx1"/>
            </a:solidFill>
            <a:round/>
            <a:headEnd/>
            <a:tailEnd type="triangle" w="med" len="med"/>
          </a:ln>
        </p:spPr>
        <p:txBody>
          <a:bodyPr/>
          <a:lstStyle/>
          <a:p>
            <a:endParaRPr lang="ko-KR" altLang="en-US"/>
          </a:p>
        </p:txBody>
      </p:sp>
      <p:sp>
        <p:nvSpPr>
          <p:cNvPr id="18476" name="Line 119"/>
          <p:cNvSpPr>
            <a:spLocks noChangeShapeType="1"/>
          </p:cNvSpPr>
          <p:nvPr/>
        </p:nvSpPr>
        <p:spPr bwMode="auto">
          <a:xfrm>
            <a:off x="3922713" y="2349500"/>
            <a:ext cx="252412" cy="215900"/>
          </a:xfrm>
          <a:prstGeom prst="line">
            <a:avLst/>
          </a:prstGeom>
          <a:noFill/>
          <a:ln w="25400">
            <a:solidFill>
              <a:schemeClr val="tx1"/>
            </a:solidFill>
            <a:round/>
            <a:headEnd/>
            <a:tailEnd type="triangle" w="med" len="med"/>
          </a:ln>
        </p:spPr>
        <p:txBody>
          <a:bodyPr/>
          <a:lstStyle/>
          <a:p>
            <a:endParaRPr lang="ko-KR" altLang="en-US"/>
          </a:p>
        </p:txBody>
      </p:sp>
      <p:sp>
        <p:nvSpPr>
          <p:cNvPr id="18477" name="Line 120"/>
          <p:cNvSpPr>
            <a:spLocks noChangeShapeType="1"/>
          </p:cNvSpPr>
          <p:nvPr/>
        </p:nvSpPr>
        <p:spPr bwMode="auto">
          <a:xfrm flipH="1">
            <a:off x="4895850" y="2349500"/>
            <a:ext cx="288925" cy="215900"/>
          </a:xfrm>
          <a:prstGeom prst="line">
            <a:avLst/>
          </a:prstGeom>
          <a:noFill/>
          <a:ln w="25400">
            <a:solidFill>
              <a:schemeClr val="tx1"/>
            </a:solidFill>
            <a:round/>
            <a:headEnd/>
            <a:tailEnd type="triangle" w="med" len="med"/>
          </a:ln>
        </p:spPr>
        <p:txBody>
          <a:bodyPr/>
          <a:lstStyle/>
          <a:p>
            <a:endParaRPr lang="ko-KR" altLang="en-US"/>
          </a:p>
        </p:txBody>
      </p:sp>
      <p:sp>
        <p:nvSpPr>
          <p:cNvPr id="18478" name="Line 121"/>
          <p:cNvSpPr>
            <a:spLocks noChangeShapeType="1"/>
          </p:cNvSpPr>
          <p:nvPr/>
        </p:nvSpPr>
        <p:spPr bwMode="auto">
          <a:xfrm>
            <a:off x="5184775" y="2349500"/>
            <a:ext cx="252413" cy="215900"/>
          </a:xfrm>
          <a:prstGeom prst="line">
            <a:avLst/>
          </a:prstGeom>
          <a:noFill/>
          <a:ln w="25400">
            <a:solidFill>
              <a:schemeClr val="tx1"/>
            </a:solidFill>
            <a:round/>
            <a:headEnd/>
            <a:tailEnd type="triangle" w="med" len="med"/>
          </a:ln>
        </p:spPr>
        <p:txBody>
          <a:bodyPr/>
          <a:lstStyle/>
          <a:p>
            <a:endParaRPr lang="ko-KR" altLang="en-US"/>
          </a:p>
        </p:txBody>
      </p:sp>
      <p:sp>
        <p:nvSpPr>
          <p:cNvPr id="18479" name="Line 122"/>
          <p:cNvSpPr>
            <a:spLocks noChangeShapeType="1"/>
          </p:cNvSpPr>
          <p:nvPr/>
        </p:nvSpPr>
        <p:spPr bwMode="auto">
          <a:xfrm flipH="1">
            <a:off x="6191250" y="2349500"/>
            <a:ext cx="288925" cy="215900"/>
          </a:xfrm>
          <a:prstGeom prst="line">
            <a:avLst/>
          </a:prstGeom>
          <a:noFill/>
          <a:ln w="25400">
            <a:solidFill>
              <a:schemeClr val="tx1"/>
            </a:solidFill>
            <a:round/>
            <a:headEnd/>
            <a:tailEnd type="triangle" w="med" len="med"/>
          </a:ln>
        </p:spPr>
        <p:txBody>
          <a:bodyPr/>
          <a:lstStyle/>
          <a:p>
            <a:endParaRPr lang="ko-KR" altLang="en-US"/>
          </a:p>
        </p:txBody>
      </p:sp>
      <p:sp>
        <p:nvSpPr>
          <p:cNvPr id="18480" name="Line 123"/>
          <p:cNvSpPr>
            <a:spLocks noChangeShapeType="1"/>
          </p:cNvSpPr>
          <p:nvPr/>
        </p:nvSpPr>
        <p:spPr bwMode="auto">
          <a:xfrm>
            <a:off x="6480175" y="2349500"/>
            <a:ext cx="252413" cy="215900"/>
          </a:xfrm>
          <a:prstGeom prst="line">
            <a:avLst/>
          </a:prstGeom>
          <a:noFill/>
          <a:ln w="25400">
            <a:solidFill>
              <a:schemeClr val="tx1"/>
            </a:solidFill>
            <a:round/>
            <a:headEnd/>
            <a:tailEnd type="triangle" w="med" len="med"/>
          </a:ln>
        </p:spPr>
        <p:txBody>
          <a:bodyPr/>
          <a:lstStyle/>
          <a:p>
            <a:endParaRPr lang="ko-KR" altLang="en-US"/>
          </a:p>
        </p:txBody>
      </p:sp>
      <p:sp>
        <p:nvSpPr>
          <p:cNvPr id="18481" name="Line 124"/>
          <p:cNvSpPr>
            <a:spLocks noChangeShapeType="1"/>
          </p:cNvSpPr>
          <p:nvPr/>
        </p:nvSpPr>
        <p:spPr bwMode="auto">
          <a:xfrm flipH="1">
            <a:off x="5183188" y="1881188"/>
            <a:ext cx="649287" cy="215900"/>
          </a:xfrm>
          <a:prstGeom prst="line">
            <a:avLst/>
          </a:prstGeom>
          <a:noFill/>
          <a:ln w="25400">
            <a:solidFill>
              <a:schemeClr val="tx1"/>
            </a:solidFill>
            <a:round/>
            <a:headEnd/>
            <a:tailEnd type="triangle" w="med" len="med"/>
          </a:ln>
        </p:spPr>
        <p:txBody>
          <a:bodyPr/>
          <a:lstStyle/>
          <a:p>
            <a:endParaRPr lang="ko-KR" altLang="en-US"/>
          </a:p>
        </p:txBody>
      </p:sp>
      <p:sp>
        <p:nvSpPr>
          <p:cNvPr id="18482" name="Line 125"/>
          <p:cNvSpPr>
            <a:spLocks noChangeShapeType="1"/>
          </p:cNvSpPr>
          <p:nvPr/>
        </p:nvSpPr>
        <p:spPr bwMode="auto">
          <a:xfrm>
            <a:off x="5832475" y="1881188"/>
            <a:ext cx="647700" cy="215900"/>
          </a:xfrm>
          <a:prstGeom prst="line">
            <a:avLst/>
          </a:prstGeom>
          <a:noFill/>
          <a:ln w="25400">
            <a:solidFill>
              <a:schemeClr val="tx1"/>
            </a:solidFill>
            <a:round/>
            <a:headEnd/>
            <a:tailEnd type="triangle" w="med" len="med"/>
          </a:ln>
        </p:spPr>
        <p:txBody>
          <a:bodyPr/>
          <a:lstStyle/>
          <a:p>
            <a:endParaRPr lang="ko-KR" altLang="en-US"/>
          </a:p>
        </p:txBody>
      </p:sp>
      <p:sp>
        <p:nvSpPr>
          <p:cNvPr id="18483" name="Rectangle 147"/>
          <p:cNvSpPr>
            <a:spLocks noChangeArrowheads="1"/>
          </p:cNvSpPr>
          <p:nvPr/>
        </p:nvSpPr>
        <p:spPr bwMode="auto">
          <a:xfrm>
            <a:off x="1943100" y="1052513"/>
            <a:ext cx="5221288" cy="1887537"/>
          </a:xfrm>
          <a:prstGeom prst="rect">
            <a:avLst/>
          </a:prstGeom>
          <a:noFill/>
          <a:ln w="0">
            <a:solidFill>
              <a:srgbClr val="FF0000"/>
            </a:solidFill>
            <a:prstDash val="dash"/>
            <a:miter lim="800000"/>
            <a:headEnd/>
            <a:tailEnd/>
          </a:ln>
        </p:spPr>
        <p:txBody>
          <a:bodyPr wrap="none" anchor="ctr"/>
          <a:lstStyle/>
          <a:p>
            <a:endParaRPr lang="ko-KR" altLang="en-US"/>
          </a:p>
        </p:txBody>
      </p:sp>
      <p:sp>
        <p:nvSpPr>
          <p:cNvPr id="18484" name="Rectangle 5"/>
          <p:cNvSpPr>
            <a:spLocks noChangeArrowheads="1"/>
          </p:cNvSpPr>
          <p:nvPr/>
        </p:nvSpPr>
        <p:spPr bwMode="auto">
          <a:xfrm>
            <a:off x="2014538" y="3355975"/>
            <a:ext cx="503237"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485" name="Rectangle 6"/>
          <p:cNvSpPr>
            <a:spLocks noChangeArrowheads="1"/>
          </p:cNvSpPr>
          <p:nvPr/>
        </p:nvSpPr>
        <p:spPr bwMode="auto">
          <a:xfrm>
            <a:off x="2663825" y="3355975"/>
            <a:ext cx="503238"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486" name="Rectangle 10"/>
          <p:cNvSpPr>
            <a:spLocks noChangeArrowheads="1"/>
          </p:cNvSpPr>
          <p:nvPr/>
        </p:nvSpPr>
        <p:spPr bwMode="auto">
          <a:xfrm>
            <a:off x="3960813" y="3355975"/>
            <a:ext cx="503237"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487" name="Rectangle 11"/>
          <p:cNvSpPr>
            <a:spLocks noChangeArrowheads="1"/>
          </p:cNvSpPr>
          <p:nvPr/>
        </p:nvSpPr>
        <p:spPr bwMode="auto">
          <a:xfrm>
            <a:off x="3311525" y="3355975"/>
            <a:ext cx="503238"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488" name="Rectangle 7"/>
          <p:cNvSpPr>
            <a:spLocks noChangeArrowheads="1"/>
          </p:cNvSpPr>
          <p:nvPr/>
        </p:nvSpPr>
        <p:spPr bwMode="auto">
          <a:xfrm>
            <a:off x="6553200" y="3355975"/>
            <a:ext cx="503238"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489" name="Rectangle 8"/>
          <p:cNvSpPr>
            <a:spLocks noChangeArrowheads="1"/>
          </p:cNvSpPr>
          <p:nvPr/>
        </p:nvSpPr>
        <p:spPr bwMode="auto">
          <a:xfrm>
            <a:off x="5903913" y="3355975"/>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490" name="Rectangle 9"/>
          <p:cNvSpPr>
            <a:spLocks noChangeArrowheads="1"/>
          </p:cNvSpPr>
          <p:nvPr/>
        </p:nvSpPr>
        <p:spPr bwMode="auto">
          <a:xfrm>
            <a:off x="4608513" y="3355975"/>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491" name="Rectangle 12"/>
          <p:cNvSpPr>
            <a:spLocks noChangeArrowheads="1"/>
          </p:cNvSpPr>
          <p:nvPr/>
        </p:nvSpPr>
        <p:spPr bwMode="auto">
          <a:xfrm>
            <a:off x="5256213" y="3355975"/>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492" name="Rectangle 5"/>
          <p:cNvSpPr>
            <a:spLocks noChangeArrowheads="1"/>
          </p:cNvSpPr>
          <p:nvPr/>
        </p:nvSpPr>
        <p:spPr bwMode="auto">
          <a:xfrm>
            <a:off x="2089150" y="3824288"/>
            <a:ext cx="503238"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493" name="Rectangle 6"/>
          <p:cNvSpPr>
            <a:spLocks noChangeArrowheads="1"/>
          </p:cNvSpPr>
          <p:nvPr/>
        </p:nvSpPr>
        <p:spPr bwMode="auto">
          <a:xfrm>
            <a:off x="2592388" y="3824288"/>
            <a:ext cx="503237"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494" name="Rectangle 10"/>
          <p:cNvSpPr>
            <a:spLocks noChangeArrowheads="1"/>
          </p:cNvSpPr>
          <p:nvPr/>
        </p:nvSpPr>
        <p:spPr bwMode="auto">
          <a:xfrm>
            <a:off x="3960813" y="3824288"/>
            <a:ext cx="503237"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495" name="Rectangle 11"/>
          <p:cNvSpPr>
            <a:spLocks noChangeArrowheads="1"/>
          </p:cNvSpPr>
          <p:nvPr/>
        </p:nvSpPr>
        <p:spPr bwMode="auto">
          <a:xfrm>
            <a:off x="3311525" y="3824288"/>
            <a:ext cx="503238"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496" name="Rectangle 7"/>
          <p:cNvSpPr>
            <a:spLocks noChangeArrowheads="1"/>
          </p:cNvSpPr>
          <p:nvPr/>
        </p:nvSpPr>
        <p:spPr bwMode="auto">
          <a:xfrm>
            <a:off x="6553200" y="3824288"/>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497" name="Rectangle 8"/>
          <p:cNvSpPr>
            <a:spLocks noChangeArrowheads="1"/>
          </p:cNvSpPr>
          <p:nvPr/>
        </p:nvSpPr>
        <p:spPr bwMode="auto">
          <a:xfrm>
            <a:off x="5903913" y="3824288"/>
            <a:ext cx="503237"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498" name="Rectangle 9"/>
          <p:cNvSpPr>
            <a:spLocks noChangeArrowheads="1"/>
          </p:cNvSpPr>
          <p:nvPr/>
        </p:nvSpPr>
        <p:spPr bwMode="auto">
          <a:xfrm>
            <a:off x="4608513" y="3824288"/>
            <a:ext cx="503237"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499" name="Rectangle 12"/>
          <p:cNvSpPr>
            <a:spLocks noChangeArrowheads="1"/>
          </p:cNvSpPr>
          <p:nvPr/>
        </p:nvSpPr>
        <p:spPr bwMode="auto">
          <a:xfrm>
            <a:off x="5256213" y="3824288"/>
            <a:ext cx="503237"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500" name="Rectangle 5"/>
          <p:cNvSpPr>
            <a:spLocks noChangeArrowheads="1"/>
          </p:cNvSpPr>
          <p:nvPr/>
        </p:nvSpPr>
        <p:spPr bwMode="auto">
          <a:xfrm>
            <a:off x="2089150" y="4292600"/>
            <a:ext cx="503238"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501" name="Rectangle 6"/>
          <p:cNvSpPr>
            <a:spLocks noChangeArrowheads="1"/>
          </p:cNvSpPr>
          <p:nvPr/>
        </p:nvSpPr>
        <p:spPr bwMode="auto">
          <a:xfrm>
            <a:off x="2592388" y="4292600"/>
            <a:ext cx="503237"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502" name="Rectangle 10"/>
          <p:cNvSpPr>
            <a:spLocks noChangeArrowheads="1"/>
          </p:cNvSpPr>
          <p:nvPr/>
        </p:nvSpPr>
        <p:spPr bwMode="auto">
          <a:xfrm>
            <a:off x="3887788" y="4292600"/>
            <a:ext cx="503237"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503" name="Rectangle 11"/>
          <p:cNvSpPr>
            <a:spLocks noChangeArrowheads="1"/>
          </p:cNvSpPr>
          <p:nvPr/>
        </p:nvSpPr>
        <p:spPr bwMode="auto">
          <a:xfrm>
            <a:off x="3384550" y="4292600"/>
            <a:ext cx="503238"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504" name="Rectangle 7"/>
          <p:cNvSpPr>
            <a:spLocks noChangeArrowheads="1"/>
          </p:cNvSpPr>
          <p:nvPr/>
        </p:nvSpPr>
        <p:spPr bwMode="auto">
          <a:xfrm>
            <a:off x="6553200" y="4292600"/>
            <a:ext cx="503238"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505" name="Rectangle 8"/>
          <p:cNvSpPr>
            <a:spLocks noChangeArrowheads="1"/>
          </p:cNvSpPr>
          <p:nvPr/>
        </p:nvSpPr>
        <p:spPr bwMode="auto">
          <a:xfrm>
            <a:off x="5903913" y="4292600"/>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506" name="Rectangle 9"/>
          <p:cNvSpPr>
            <a:spLocks noChangeArrowheads="1"/>
          </p:cNvSpPr>
          <p:nvPr/>
        </p:nvSpPr>
        <p:spPr bwMode="auto">
          <a:xfrm>
            <a:off x="4608513" y="4292600"/>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507" name="Rectangle 12"/>
          <p:cNvSpPr>
            <a:spLocks noChangeArrowheads="1"/>
          </p:cNvSpPr>
          <p:nvPr/>
        </p:nvSpPr>
        <p:spPr bwMode="auto">
          <a:xfrm>
            <a:off x="5256213" y="4292600"/>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508" name="Rectangle 5"/>
          <p:cNvSpPr>
            <a:spLocks noChangeArrowheads="1"/>
          </p:cNvSpPr>
          <p:nvPr/>
        </p:nvSpPr>
        <p:spPr bwMode="auto">
          <a:xfrm>
            <a:off x="2233613" y="4760913"/>
            <a:ext cx="503237"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509" name="Rectangle 6"/>
          <p:cNvSpPr>
            <a:spLocks noChangeArrowheads="1"/>
          </p:cNvSpPr>
          <p:nvPr/>
        </p:nvSpPr>
        <p:spPr bwMode="auto">
          <a:xfrm>
            <a:off x="2736850" y="4760913"/>
            <a:ext cx="503238"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510" name="Rectangle 10"/>
          <p:cNvSpPr>
            <a:spLocks noChangeArrowheads="1"/>
          </p:cNvSpPr>
          <p:nvPr/>
        </p:nvSpPr>
        <p:spPr bwMode="auto">
          <a:xfrm>
            <a:off x="3743325" y="4760913"/>
            <a:ext cx="503238"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511" name="Rectangle 11"/>
          <p:cNvSpPr>
            <a:spLocks noChangeArrowheads="1"/>
          </p:cNvSpPr>
          <p:nvPr/>
        </p:nvSpPr>
        <p:spPr bwMode="auto">
          <a:xfrm>
            <a:off x="3240088" y="4760913"/>
            <a:ext cx="503237"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512" name="Rectangle 7"/>
          <p:cNvSpPr>
            <a:spLocks noChangeArrowheads="1"/>
          </p:cNvSpPr>
          <p:nvPr/>
        </p:nvSpPr>
        <p:spPr bwMode="auto">
          <a:xfrm>
            <a:off x="6553200" y="4760913"/>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513" name="Rectangle 8"/>
          <p:cNvSpPr>
            <a:spLocks noChangeArrowheads="1"/>
          </p:cNvSpPr>
          <p:nvPr/>
        </p:nvSpPr>
        <p:spPr bwMode="auto">
          <a:xfrm>
            <a:off x="5905500" y="4760913"/>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514" name="Rectangle 9"/>
          <p:cNvSpPr>
            <a:spLocks noChangeArrowheads="1"/>
          </p:cNvSpPr>
          <p:nvPr/>
        </p:nvSpPr>
        <p:spPr bwMode="auto">
          <a:xfrm>
            <a:off x="4679950" y="4760913"/>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515" name="Rectangle 12"/>
          <p:cNvSpPr>
            <a:spLocks noChangeArrowheads="1"/>
          </p:cNvSpPr>
          <p:nvPr/>
        </p:nvSpPr>
        <p:spPr bwMode="auto">
          <a:xfrm>
            <a:off x="5183188" y="4760913"/>
            <a:ext cx="503237"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516" name="Rectangle 7"/>
          <p:cNvSpPr>
            <a:spLocks noChangeArrowheads="1"/>
          </p:cNvSpPr>
          <p:nvPr/>
        </p:nvSpPr>
        <p:spPr bwMode="auto">
          <a:xfrm>
            <a:off x="6480175" y="5227638"/>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517" name="Rectangle 8"/>
          <p:cNvSpPr>
            <a:spLocks noChangeArrowheads="1"/>
          </p:cNvSpPr>
          <p:nvPr/>
        </p:nvSpPr>
        <p:spPr bwMode="auto">
          <a:xfrm>
            <a:off x="5976938" y="5227638"/>
            <a:ext cx="503237"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518" name="Rectangle 9"/>
          <p:cNvSpPr>
            <a:spLocks noChangeArrowheads="1"/>
          </p:cNvSpPr>
          <p:nvPr/>
        </p:nvSpPr>
        <p:spPr bwMode="auto">
          <a:xfrm>
            <a:off x="4679950" y="5227638"/>
            <a:ext cx="503238"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519" name="Rectangle 12"/>
          <p:cNvSpPr>
            <a:spLocks noChangeArrowheads="1"/>
          </p:cNvSpPr>
          <p:nvPr/>
        </p:nvSpPr>
        <p:spPr bwMode="auto">
          <a:xfrm>
            <a:off x="5183188" y="5227638"/>
            <a:ext cx="503237" cy="252412"/>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520" name="Rectangle 7"/>
          <p:cNvSpPr>
            <a:spLocks noChangeArrowheads="1"/>
          </p:cNvSpPr>
          <p:nvPr/>
        </p:nvSpPr>
        <p:spPr bwMode="auto">
          <a:xfrm>
            <a:off x="6335713" y="5695950"/>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521" name="Rectangle 8"/>
          <p:cNvSpPr>
            <a:spLocks noChangeArrowheads="1"/>
          </p:cNvSpPr>
          <p:nvPr/>
        </p:nvSpPr>
        <p:spPr bwMode="auto">
          <a:xfrm>
            <a:off x="5832475" y="5695950"/>
            <a:ext cx="503238"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522" name="Rectangle 9"/>
          <p:cNvSpPr>
            <a:spLocks noChangeArrowheads="1"/>
          </p:cNvSpPr>
          <p:nvPr/>
        </p:nvSpPr>
        <p:spPr bwMode="auto">
          <a:xfrm>
            <a:off x="4826000" y="5695950"/>
            <a:ext cx="503238"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523" name="Rectangle 12"/>
          <p:cNvSpPr>
            <a:spLocks noChangeArrowheads="1"/>
          </p:cNvSpPr>
          <p:nvPr/>
        </p:nvSpPr>
        <p:spPr bwMode="auto">
          <a:xfrm>
            <a:off x="5329238" y="5695950"/>
            <a:ext cx="503237" cy="252413"/>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524" name="Rectangle 5"/>
          <p:cNvSpPr>
            <a:spLocks noChangeArrowheads="1"/>
          </p:cNvSpPr>
          <p:nvPr/>
        </p:nvSpPr>
        <p:spPr bwMode="auto">
          <a:xfrm>
            <a:off x="2233613" y="5227638"/>
            <a:ext cx="503237"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525" name="Rectangle 6"/>
          <p:cNvSpPr>
            <a:spLocks noChangeArrowheads="1"/>
          </p:cNvSpPr>
          <p:nvPr/>
        </p:nvSpPr>
        <p:spPr bwMode="auto">
          <a:xfrm>
            <a:off x="2736850" y="5227638"/>
            <a:ext cx="503238"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526" name="Rectangle 10"/>
          <p:cNvSpPr>
            <a:spLocks noChangeArrowheads="1"/>
          </p:cNvSpPr>
          <p:nvPr/>
        </p:nvSpPr>
        <p:spPr bwMode="auto">
          <a:xfrm>
            <a:off x="3743325" y="5227638"/>
            <a:ext cx="503238"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527" name="Rectangle 11"/>
          <p:cNvSpPr>
            <a:spLocks noChangeArrowheads="1"/>
          </p:cNvSpPr>
          <p:nvPr/>
        </p:nvSpPr>
        <p:spPr bwMode="auto">
          <a:xfrm>
            <a:off x="3240088" y="5227638"/>
            <a:ext cx="503237" cy="252412"/>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528" name="Rectangle 5"/>
          <p:cNvSpPr>
            <a:spLocks noChangeArrowheads="1"/>
          </p:cNvSpPr>
          <p:nvPr/>
        </p:nvSpPr>
        <p:spPr bwMode="auto">
          <a:xfrm>
            <a:off x="2233613" y="5695950"/>
            <a:ext cx="503237"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529" name="Rectangle 6"/>
          <p:cNvSpPr>
            <a:spLocks noChangeArrowheads="1"/>
          </p:cNvSpPr>
          <p:nvPr/>
        </p:nvSpPr>
        <p:spPr bwMode="auto">
          <a:xfrm>
            <a:off x="2736850" y="5695950"/>
            <a:ext cx="503238"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530" name="Rectangle 10"/>
          <p:cNvSpPr>
            <a:spLocks noChangeArrowheads="1"/>
          </p:cNvSpPr>
          <p:nvPr/>
        </p:nvSpPr>
        <p:spPr bwMode="auto">
          <a:xfrm>
            <a:off x="3743325" y="5695950"/>
            <a:ext cx="503238"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531" name="Rectangle 11"/>
          <p:cNvSpPr>
            <a:spLocks noChangeArrowheads="1"/>
          </p:cNvSpPr>
          <p:nvPr/>
        </p:nvSpPr>
        <p:spPr bwMode="auto">
          <a:xfrm>
            <a:off x="3240088" y="5695950"/>
            <a:ext cx="503237" cy="252413"/>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532" name="Rectangle 5"/>
          <p:cNvSpPr>
            <a:spLocks noChangeArrowheads="1"/>
          </p:cNvSpPr>
          <p:nvPr/>
        </p:nvSpPr>
        <p:spPr bwMode="auto">
          <a:xfrm>
            <a:off x="2519363" y="6164263"/>
            <a:ext cx="503237" cy="252412"/>
          </a:xfrm>
          <a:prstGeom prst="rect">
            <a:avLst/>
          </a:prstGeom>
          <a:noFill/>
          <a:ln w="9525">
            <a:solidFill>
              <a:schemeClr val="tx1"/>
            </a:solidFill>
            <a:miter lim="800000"/>
            <a:headEnd/>
            <a:tailEnd/>
          </a:ln>
        </p:spPr>
        <p:txBody>
          <a:bodyPr wrap="none" anchor="ctr"/>
          <a:lstStyle/>
          <a:p>
            <a:pPr algn="ctr"/>
            <a:r>
              <a:rPr lang="en-US" altLang="ko-KR" sz="1400" b="1">
                <a:latin typeface="Courier New" pitchFamily="49" charset="0"/>
              </a:rPr>
              <a:t>2</a:t>
            </a:r>
          </a:p>
        </p:txBody>
      </p:sp>
      <p:sp>
        <p:nvSpPr>
          <p:cNvPr id="18533" name="Rectangle 6"/>
          <p:cNvSpPr>
            <a:spLocks noChangeArrowheads="1"/>
          </p:cNvSpPr>
          <p:nvPr/>
        </p:nvSpPr>
        <p:spPr bwMode="auto">
          <a:xfrm>
            <a:off x="3024188" y="6164263"/>
            <a:ext cx="503237" cy="252412"/>
          </a:xfrm>
          <a:prstGeom prst="rect">
            <a:avLst/>
          </a:prstGeom>
          <a:no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18534" name="Rectangle 7"/>
          <p:cNvSpPr>
            <a:spLocks noChangeArrowheads="1"/>
          </p:cNvSpPr>
          <p:nvPr/>
        </p:nvSpPr>
        <p:spPr bwMode="auto">
          <a:xfrm>
            <a:off x="6048375" y="6164263"/>
            <a:ext cx="503238" cy="252412"/>
          </a:xfrm>
          <a:prstGeom prst="rect">
            <a:avLst/>
          </a:prstGeom>
          <a:noFill/>
          <a:ln w="9525">
            <a:solidFill>
              <a:schemeClr val="tx1"/>
            </a:solidFill>
            <a:miter lim="800000"/>
            <a:headEnd/>
            <a:tailEnd/>
          </a:ln>
        </p:spPr>
        <p:txBody>
          <a:bodyPr wrap="none" anchor="ctr"/>
          <a:lstStyle/>
          <a:p>
            <a:pPr algn="ctr"/>
            <a:r>
              <a:rPr lang="en-US" altLang="ko-KR" sz="1400" b="1">
                <a:latin typeface="Courier New" pitchFamily="49" charset="0"/>
              </a:rPr>
              <a:t>69</a:t>
            </a:r>
          </a:p>
        </p:txBody>
      </p:sp>
      <p:sp>
        <p:nvSpPr>
          <p:cNvPr id="18535" name="Rectangle 8"/>
          <p:cNvSpPr>
            <a:spLocks noChangeArrowheads="1"/>
          </p:cNvSpPr>
          <p:nvPr/>
        </p:nvSpPr>
        <p:spPr bwMode="auto">
          <a:xfrm>
            <a:off x="5543550" y="6164263"/>
            <a:ext cx="503238" cy="252412"/>
          </a:xfrm>
          <a:prstGeom prst="rect">
            <a:avLst/>
          </a:prstGeom>
          <a:noFill/>
          <a:ln w="9525">
            <a:solidFill>
              <a:schemeClr val="tx1"/>
            </a:solidFill>
            <a:miter lim="800000"/>
            <a:headEnd/>
            <a:tailEnd/>
          </a:ln>
        </p:spPr>
        <p:txBody>
          <a:bodyPr wrap="none" anchor="ctr"/>
          <a:lstStyle/>
          <a:p>
            <a:pPr algn="ctr"/>
            <a:r>
              <a:rPr lang="en-US" altLang="ko-KR" sz="1400" b="1">
                <a:latin typeface="Courier New" pitchFamily="49" charset="0"/>
              </a:rPr>
              <a:t>31</a:t>
            </a:r>
          </a:p>
        </p:txBody>
      </p:sp>
      <p:sp>
        <p:nvSpPr>
          <p:cNvPr id="18536" name="Rectangle 9"/>
          <p:cNvSpPr>
            <a:spLocks noChangeArrowheads="1"/>
          </p:cNvSpPr>
          <p:nvPr/>
        </p:nvSpPr>
        <p:spPr bwMode="auto">
          <a:xfrm>
            <a:off x="4535488" y="6164263"/>
            <a:ext cx="503237" cy="252412"/>
          </a:xfrm>
          <a:prstGeom prst="rect">
            <a:avLst/>
          </a:prstGeom>
          <a:noFill/>
          <a:ln w="9525">
            <a:solidFill>
              <a:schemeClr val="tx1"/>
            </a:solidFill>
            <a:miter lim="800000"/>
            <a:headEnd/>
            <a:tailEnd/>
          </a:ln>
        </p:spPr>
        <p:txBody>
          <a:bodyPr wrap="none" anchor="ctr"/>
          <a:lstStyle/>
          <a:p>
            <a:pPr algn="ctr"/>
            <a:r>
              <a:rPr lang="en-US" altLang="ko-KR" sz="1400" b="1">
                <a:latin typeface="Courier New" pitchFamily="49" charset="0"/>
              </a:rPr>
              <a:t>22</a:t>
            </a:r>
          </a:p>
        </p:txBody>
      </p:sp>
      <p:sp>
        <p:nvSpPr>
          <p:cNvPr id="18537" name="Rectangle 10"/>
          <p:cNvSpPr>
            <a:spLocks noChangeArrowheads="1"/>
          </p:cNvSpPr>
          <p:nvPr/>
        </p:nvSpPr>
        <p:spPr bwMode="auto">
          <a:xfrm>
            <a:off x="4032250" y="6164263"/>
            <a:ext cx="503238" cy="252412"/>
          </a:xfrm>
          <a:prstGeom prst="rect">
            <a:avLst/>
          </a:prstGeom>
          <a:noFill/>
          <a:ln w="9525">
            <a:solidFill>
              <a:schemeClr val="tx1"/>
            </a:solidFill>
            <a:miter lim="800000"/>
            <a:headEnd/>
            <a:tailEnd/>
          </a:ln>
        </p:spPr>
        <p:txBody>
          <a:bodyPr wrap="none" anchor="ctr"/>
          <a:lstStyle/>
          <a:p>
            <a:pPr algn="ctr"/>
            <a:r>
              <a:rPr lang="en-US" altLang="ko-KR" sz="1400" b="1">
                <a:latin typeface="Courier New" pitchFamily="49" charset="0"/>
              </a:rPr>
              <a:t>16</a:t>
            </a:r>
          </a:p>
        </p:txBody>
      </p:sp>
      <p:sp>
        <p:nvSpPr>
          <p:cNvPr id="18538" name="Rectangle 11"/>
          <p:cNvSpPr>
            <a:spLocks noChangeArrowheads="1"/>
          </p:cNvSpPr>
          <p:nvPr/>
        </p:nvSpPr>
        <p:spPr bwMode="auto">
          <a:xfrm>
            <a:off x="3527425" y="6164263"/>
            <a:ext cx="503238" cy="252412"/>
          </a:xfrm>
          <a:prstGeom prst="rect">
            <a:avLst/>
          </a:prstGeom>
          <a:noFill/>
          <a:ln w="9525">
            <a:solidFill>
              <a:schemeClr val="tx1"/>
            </a:solidFill>
            <a:miter lim="800000"/>
            <a:headEnd/>
            <a:tailEnd/>
          </a:ln>
        </p:spPr>
        <p:txBody>
          <a:bodyPr wrap="none" anchor="ctr"/>
          <a:lstStyle/>
          <a:p>
            <a:pPr algn="ctr"/>
            <a:r>
              <a:rPr lang="en-US" altLang="ko-KR" sz="1400" b="1">
                <a:latin typeface="Courier New" pitchFamily="49" charset="0"/>
              </a:rPr>
              <a:t>10</a:t>
            </a:r>
          </a:p>
        </p:txBody>
      </p:sp>
      <p:sp>
        <p:nvSpPr>
          <p:cNvPr id="18539" name="Rectangle 12"/>
          <p:cNvSpPr>
            <a:spLocks noChangeArrowheads="1"/>
          </p:cNvSpPr>
          <p:nvPr/>
        </p:nvSpPr>
        <p:spPr bwMode="auto">
          <a:xfrm>
            <a:off x="5040313" y="6164263"/>
            <a:ext cx="503237" cy="252412"/>
          </a:xfrm>
          <a:prstGeom prst="rect">
            <a:avLst/>
          </a:prstGeom>
          <a:noFill/>
          <a:ln w="9525">
            <a:solidFill>
              <a:schemeClr val="tx1"/>
            </a:solidFill>
            <a:miter lim="800000"/>
            <a:headEnd/>
            <a:tailEnd/>
          </a:ln>
        </p:spPr>
        <p:txBody>
          <a:bodyPr wrap="none" anchor="ctr"/>
          <a:lstStyle/>
          <a:p>
            <a:pPr algn="ctr"/>
            <a:r>
              <a:rPr lang="en-US" altLang="ko-KR" sz="1400" b="1">
                <a:latin typeface="Courier New" pitchFamily="49" charset="0"/>
              </a:rPr>
              <a:t>30</a:t>
            </a:r>
          </a:p>
        </p:txBody>
      </p:sp>
      <p:sp>
        <p:nvSpPr>
          <p:cNvPr id="18540" name="Rectangle 4"/>
          <p:cNvSpPr>
            <a:spLocks noChangeArrowheads="1"/>
          </p:cNvSpPr>
          <p:nvPr/>
        </p:nvSpPr>
        <p:spPr bwMode="auto">
          <a:xfrm>
            <a:off x="2519363" y="6164263"/>
            <a:ext cx="4032250" cy="252412"/>
          </a:xfrm>
          <a:prstGeom prst="rect">
            <a:avLst/>
          </a:prstGeom>
          <a:noFill/>
          <a:ln w="19050">
            <a:solidFill>
              <a:schemeClr val="tx1"/>
            </a:solidFill>
            <a:miter lim="800000"/>
            <a:headEnd/>
            <a:tailEnd/>
          </a:ln>
        </p:spPr>
        <p:txBody>
          <a:bodyPr wrap="none" anchor="ctr"/>
          <a:lstStyle/>
          <a:p>
            <a:endParaRPr lang="ko-KR" altLang="ko-KR" sz="1400">
              <a:latin typeface="Courier New" pitchFamily="49" charset="0"/>
            </a:endParaRPr>
          </a:p>
        </p:txBody>
      </p:sp>
      <p:sp>
        <p:nvSpPr>
          <p:cNvPr id="18541" name="Line 126"/>
          <p:cNvSpPr>
            <a:spLocks noChangeShapeType="1"/>
          </p:cNvSpPr>
          <p:nvPr/>
        </p:nvSpPr>
        <p:spPr bwMode="auto">
          <a:xfrm>
            <a:off x="2266950" y="3608388"/>
            <a:ext cx="325438" cy="215900"/>
          </a:xfrm>
          <a:prstGeom prst="line">
            <a:avLst/>
          </a:prstGeom>
          <a:noFill/>
          <a:ln w="25400">
            <a:solidFill>
              <a:schemeClr val="tx1"/>
            </a:solidFill>
            <a:round/>
            <a:headEnd/>
            <a:tailEnd type="triangle" w="med" len="med"/>
          </a:ln>
        </p:spPr>
        <p:txBody>
          <a:bodyPr/>
          <a:lstStyle/>
          <a:p>
            <a:endParaRPr lang="ko-KR" altLang="en-US"/>
          </a:p>
        </p:txBody>
      </p:sp>
      <p:sp>
        <p:nvSpPr>
          <p:cNvPr id="18542" name="Line 127"/>
          <p:cNvSpPr>
            <a:spLocks noChangeShapeType="1"/>
          </p:cNvSpPr>
          <p:nvPr/>
        </p:nvSpPr>
        <p:spPr bwMode="auto">
          <a:xfrm flipH="1">
            <a:off x="2592388" y="3608388"/>
            <a:ext cx="323850" cy="215900"/>
          </a:xfrm>
          <a:prstGeom prst="line">
            <a:avLst/>
          </a:prstGeom>
          <a:noFill/>
          <a:ln w="25400">
            <a:solidFill>
              <a:schemeClr val="tx1"/>
            </a:solidFill>
            <a:round/>
            <a:headEnd/>
            <a:tailEnd type="triangle" w="med" len="med"/>
          </a:ln>
        </p:spPr>
        <p:txBody>
          <a:bodyPr/>
          <a:lstStyle/>
          <a:p>
            <a:endParaRPr lang="ko-KR" altLang="en-US"/>
          </a:p>
        </p:txBody>
      </p:sp>
      <p:sp>
        <p:nvSpPr>
          <p:cNvPr id="18543" name="Line 134"/>
          <p:cNvSpPr>
            <a:spLocks noChangeShapeType="1"/>
          </p:cNvSpPr>
          <p:nvPr/>
        </p:nvSpPr>
        <p:spPr bwMode="auto">
          <a:xfrm>
            <a:off x="5183188" y="5480050"/>
            <a:ext cx="649287" cy="215900"/>
          </a:xfrm>
          <a:prstGeom prst="line">
            <a:avLst/>
          </a:prstGeom>
          <a:noFill/>
          <a:ln w="25400">
            <a:solidFill>
              <a:schemeClr val="tx1"/>
            </a:solidFill>
            <a:round/>
            <a:headEnd/>
            <a:tailEnd type="triangle" w="med" len="med"/>
          </a:ln>
        </p:spPr>
        <p:txBody>
          <a:bodyPr/>
          <a:lstStyle/>
          <a:p>
            <a:endParaRPr lang="ko-KR" altLang="en-US"/>
          </a:p>
        </p:txBody>
      </p:sp>
      <p:sp>
        <p:nvSpPr>
          <p:cNvPr id="18544" name="Line 135"/>
          <p:cNvSpPr>
            <a:spLocks noChangeShapeType="1"/>
          </p:cNvSpPr>
          <p:nvPr/>
        </p:nvSpPr>
        <p:spPr bwMode="auto">
          <a:xfrm flipH="1">
            <a:off x="5832475" y="5480050"/>
            <a:ext cx="647700" cy="215900"/>
          </a:xfrm>
          <a:prstGeom prst="line">
            <a:avLst/>
          </a:prstGeom>
          <a:noFill/>
          <a:ln w="25400">
            <a:solidFill>
              <a:schemeClr val="tx1"/>
            </a:solidFill>
            <a:round/>
            <a:headEnd/>
            <a:tailEnd type="triangle" w="med" len="med"/>
          </a:ln>
        </p:spPr>
        <p:txBody>
          <a:bodyPr/>
          <a:lstStyle/>
          <a:p>
            <a:endParaRPr lang="ko-KR" altLang="en-US"/>
          </a:p>
        </p:txBody>
      </p:sp>
      <p:sp>
        <p:nvSpPr>
          <p:cNvPr id="18545" name="Line 136"/>
          <p:cNvSpPr>
            <a:spLocks noChangeShapeType="1"/>
          </p:cNvSpPr>
          <p:nvPr/>
        </p:nvSpPr>
        <p:spPr bwMode="auto">
          <a:xfrm>
            <a:off x="3240088" y="5948363"/>
            <a:ext cx="1295400" cy="179387"/>
          </a:xfrm>
          <a:prstGeom prst="line">
            <a:avLst/>
          </a:prstGeom>
          <a:noFill/>
          <a:ln w="25400">
            <a:solidFill>
              <a:schemeClr val="tx1"/>
            </a:solidFill>
            <a:round/>
            <a:headEnd/>
            <a:tailEnd type="triangle" w="med" len="med"/>
          </a:ln>
        </p:spPr>
        <p:txBody>
          <a:bodyPr/>
          <a:lstStyle/>
          <a:p>
            <a:endParaRPr lang="ko-KR" altLang="en-US"/>
          </a:p>
        </p:txBody>
      </p:sp>
      <p:sp>
        <p:nvSpPr>
          <p:cNvPr id="18546" name="Line 137"/>
          <p:cNvSpPr>
            <a:spLocks noChangeShapeType="1"/>
          </p:cNvSpPr>
          <p:nvPr/>
        </p:nvSpPr>
        <p:spPr bwMode="auto">
          <a:xfrm flipH="1">
            <a:off x="4535488" y="5948363"/>
            <a:ext cx="1296987" cy="179387"/>
          </a:xfrm>
          <a:prstGeom prst="line">
            <a:avLst/>
          </a:prstGeom>
          <a:noFill/>
          <a:ln w="25400">
            <a:solidFill>
              <a:schemeClr val="tx1"/>
            </a:solidFill>
            <a:round/>
            <a:headEnd/>
            <a:tailEnd type="triangle" w="med" len="med"/>
          </a:ln>
        </p:spPr>
        <p:txBody>
          <a:bodyPr/>
          <a:lstStyle/>
          <a:p>
            <a:endParaRPr lang="ko-KR" altLang="en-US"/>
          </a:p>
        </p:txBody>
      </p:sp>
      <p:sp>
        <p:nvSpPr>
          <p:cNvPr id="18547" name="Line 138"/>
          <p:cNvSpPr>
            <a:spLocks noChangeShapeType="1"/>
          </p:cNvSpPr>
          <p:nvPr/>
        </p:nvSpPr>
        <p:spPr bwMode="auto">
          <a:xfrm>
            <a:off x="3562350" y="4076700"/>
            <a:ext cx="325438" cy="215900"/>
          </a:xfrm>
          <a:prstGeom prst="line">
            <a:avLst/>
          </a:prstGeom>
          <a:noFill/>
          <a:ln w="25400">
            <a:solidFill>
              <a:schemeClr val="tx1"/>
            </a:solidFill>
            <a:round/>
            <a:headEnd/>
            <a:tailEnd type="triangle" w="med" len="med"/>
          </a:ln>
        </p:spPr>
        <p:txBody>
          <a:bodyPr/>
          <a:lstStyle/>
          <a:p>
            <a:endParaRPr lang="ko-KR" altLang="en-US"/>
          </a:p>
        </p:txBody>
      </p:sp>
      <p:sp>
        <p:nvSpPr>
          <p:cNvPr id="18548" name="Line 139"/>
          <p:cNvSpPr>
            <a:spLocks noChangeShapeType="1"/>
          </p:cNvSpPr>
          <p:nvPr/>
        </p:nvSpPr>
        <p:spPr bwMode="auto">
          <a:xfrm flipH="1">
            <a:off x="3887788" y="4076700"/>
            <a:ext cx="323850" cy="215900"/>
          </a:xfrm>
          <a:prstGeom prst="line">
            <a:avLst/>
          </a:prstGeom>
          <a:noFill/>
          <a:ln w="25400">
            <a:solidFill>
              <a:schemeClr val="tx1"/>
            </a:solidFill>
            <a:round/>
            <a:headEnd/>
            <a:tailEnd type="triangle" w="med" len="med"/>
          </a:ln>
        </p:spPr>
        <p:txBody>
          <a:bodyPr/>
          <a:lstStyle/>
          <a:p>
            <a:endParaRPr lang="ko-KR" altLang="en-US"/>
          </a:p>
        </p:txBody>
      </p:sp>
      <p:sp>
        <p:nvSpPr>
          <p:cNvPr id="18549" name="Line 140"/>
          <p:cNvSpPr>
            <a:spLocks noChangeShapeType="1"/>
          </p:cNvSpPr>
          <p:nvPr/>
        </p:nvSpPr>
        <p:spPr bwMode="auto">
          <a:xfrm>
            <a:off x="4857750" y="4543425"/>
            <a:ext cx="325438" cy="215900"/>
          </a:xfrm>
          <a:prstGeom prst="line">
            <a:avLst/>
          </a:prstGeom>
          <a:noFill/>
          <a:ln w="25400">
            <a:solidFill>
              <a:schemeClr val="tx1"/>
            </a:solidFill>
            <a:round/>
            <a:headEnd/>
            <a:tailEnd type="triangle" w="med" len="med"/>
          </a:ln>
        </p:spPr>
        <p:txBody>
          <a:bodyPr/>
          <a:lstStyle/>
          <a:p>
            <a:endParaRPr lang="ko-KR" altLang="en-US"/>
          </a:p>
        </p:txBody>
      </p:sp>
      <p:sp>
        <p:nvSpPr>
          <p:cNvPr id="18550" name="Line 141"/>
          <p:cNvSpPr>
            <a:spLocks noChangeShapeType="1"/>
          </p:cNvSpPr>
          <p:nvPr/>
        </p:nvSpPr>
        <p:spPr bwMode="auto">
          <a:xfrm flipH="1">
            <a:off x="5183188" y="4543425"/>
            <a:ext cx="323850" cy="215900"/>
          </a:xfrm>
          <a:prstGeom prst="line">
            <a:avLst/>
          </a:prstGeom>
          <a:noFill/>
          <a:ln w="25400">
            <a:solidFill>
              <a:schemeClr val="tx1"/>
            </a:solidFill>
            <a:round/>
            <a:headEnd/>
            <a:tailEnd type="triangle" w="med" len="med"/>
          </a:ln>
        </p:spPr>
        <p:txBody>
          <a:bodyPr/>
          <a:lstStyle/>
          <a:p>
            <a:endParaRPr lang="ko-KR" altLang="en-US"/>
          </a:p>
        </p:txBody>
      </p:sp>
      <p:sp>
        <p:nvSpPr>
          <p:cNvPr id="18551" name="Line 142"/>
          <p:cNvSpPr>
            <a:spLocks noChangeShapeType="1"/>
          </p:cNvSpPr>
          <p:nvPr/>
        </p:nvSpPr>
        <p:spPr bwMode="auto">
          <a:xfrm>
            <a:off x="6154738" y="5011738"/>
            <a:ext cx="325437" cy="215900"/>
          </a:xfrm>
          <a:prstGeom prst="line">
            <a:avLst/>
          </a:prstGeom>
          <a:noFill/>
          <a:ln w="25400">
            <a:solidFill>
              <a:schemeClr val="tx1"/>
            </a:solidFill>
            <a:round/>
            <a:headEnd/>
            <a:tailEnd type="triangle" w="med" len="med"/>
          </a:ln>
        </p:spPr>
        <p:txBody>
          <a:bodyPr/>
          <a:lstStyle/>
          <a:p>
            <a:endParaRPr lang="ko-KR" altLang="en-US"/>
          </a:p>
        </p:txBody>
      </p:sp>
      <p:sp>
        <p:nvSpPr>
          <p:cNvPr id="18552" name="Line 143"/>
          <p:cNvSpPr>
            <a:spLocks noChangeShapeType="1"/>
          </p:cNvSpPr>
          <p:nvPr/>
        </p:nvSpPr>
        <p:spPr bwMode="auto">
          <a:xfrm flipH="1">
            <a:off x="6480175" y="5011738"/>
            <a:ext cx="323850" cy="215900"/>
          </a:xfrm>
          <a:prstGeom prst="line">
            <a:avLst/>
          </a:prstGeom>
          <a:noFill/>
          <a:ln w="25400">
            <a:solidFill>
              <a:schemeClr val="tx1"/>
            </a:solidFill>
            <a:round/>
            <a:headEnd/>
            <a:tailEnd type="triangle" w="med" len="med"/>
          </a:ln>
        </p:spPr>
        <p:txBody>
          <a:bodyPr/>
          <a:lstStyle/>
          <a:p>
            <a:endParaRPr lang="ko-KR" altLang="en-US"/>
          </a:p>
        </p:txBody>
      </p:sp>
      <p:sp>
        <p:nvSpPr>
          <p:cNvPr id="18553" name="Line 144"/>
          <p:cNvSpPr>
            <a:spLocks noChangeShapeType="1"/>
          </p:cNvSpPr>
          <p:nvPr/>
        </p:nvSpPr>
        <p:spPr bwMode="auto">
          <a:xfrm>
            <a:off x="2590800" y="4543425"/>
            <a:ext cx="649288" cy="217488"/>
          </a:xfrm>
          <a:prstGeom prst="line">
            <a:avLst/>
          </a:prstGeom>
          <a:noFill/>
          <a:ln w="25400">
            <a:solidFill>
              <a:schemeClr val="tx1"/>
            </a:solidFill>
            <a:round/>
            <a:headEnd/>
            <a:tailEnd type="triangle" w="med" len="med"/>
          </a:ln>
        </p:spPr>
        <p:txBody>
          <a:bodyPr/>
          <a:lstStyle/>
          <a:p>
            <a:endParaRPr lang="ko-KR" altLang="en-US"/>
          </a:p>
        </p:txBody>
      </p:sp>
      <p:sp>
        <p:nvSpPr>
          <p:cNvPr id="18554" name="Line 145"/>
          <p:cNvSpPr>
            <a:spLocks noChangeShapeType="1"/>
          </p:cNvSpPr>
          <p:nvPr/>
        </p:nvSpPr>
        <p:spPr bwMode="auto">
          <a:xfrm flipH="1">
            <a:off x="3240088" y="4543425"/>
            <a:ext cx="647700" cy="217488"/>
          </a:xfrm>
          <a:prstGeom prst="line">
            <a:avLst/>
          </a:prstGeom>
          <a:noFill/>
          <a:ln w="25400">
            <a:solidFill>
              <a:schemeClr val="tx1"/>
            </a:solidFill>
            <a:round/>
            <a:headEnd/>
            <a:tailEnd type="triangle" w="med" len="med"/>
          </a:ln>
        </p:spPr>
        <p:txBody>
          <a:bodyPr/>
          <a:lstStyle/>
          <a:p>
            <a:endParaRPr lang="ko-KR" altLang="en-US"/>
          </a:p>
        </p:txBody>
      </p:sp>
      <p:sp>
        <p:nvSpPr>
          <p:cNvPr id="18555" name="Rectangle 148"/>
          <p:cNvSpPr>
            <a:spLocks noChangeArrowheads="1"/>
          </p:cNvSpPr>
          <p:nvPr/>
        </p:nvSpPr>
        <p:spPr bwMode="auto">
          <a:xfrm>
            <a:off x="1943100" y="3248025"/>
            <a:ext cx="5221288" cy="3276600"/>
          </a:xfrm>
          <a:prstGeom prst="rect">
            <a:avLst/>
          </a:prstGeom>
          <a:noFill/>
          <a:ln w="0">
            <a:solidFill>
              <a:srgbClr val="FF0000"/>
            </a:solidFill>
            <a:prstDash val="dash"/>
            <a:miter lim="800000"/>
            <a:headEnd/>
            <a:tailEnd/>
          </a:ln>
        </p:spPr>
        <p:txBody>
          <a:bodyPr wrap="none" anchor="ctr"/>
          <a:lstStyle/>
          <a:p>
            <a:endParaRPr lang="ko-KR" altLang="en-US"/>
          </a:p>
        </p:txBody>
      </p:sp>
      <p:sp>
        <p:nvSpPr>
          <p:cNvPr id="18556" name="Oval 151"/>
          <p:cNvSpPr>
            <a:spLocks noChangeAspect="1" noChangeArrowheads="1"/>
          </p:cNvSpPr>
          <p:nvPr/>
        </p:nvSpPr>
        <p:spPr bwMode="auto">
          <a:xfrm>
            <a:off x="2484438" y="3500438"/>
            <a:ext cx="215900" cy="215900"/>
          </a:xfrm>
          <a:prstGeom prst="ellipse">
            <a:avLst/>
          </a:prstGeom>
          <a:solidFill>
            <a:schemeClr val="bg1"/>
          </a:solidFill>
          <a:ln w="25400">
            <a:solidFill>
              <a:srgbClr val="000000"/>
            </a:solidFill>
            <a:round/>
            <a:headEnd/>
            <a:tailEnd/>
          </a:ln>
        </p:spPr>
        <p:txBody>
          <a:bodyPr wrap="none" anchor="ctr"/>
          <a:lstStyle/>
          <a:p>
            <a:pPr algn="ctr"/>
            <a:r>
              <a:rPr lang="en-US" altLang="ko-KR" sz="1400" b="1">
                <a:solidFill>
                  <a:srgbClr val="FF0000"/>
                </a:solidFill>
                <a:latin typeface="Courier New" pitchFamily="49" charset="0"/>
              </a:rPr>
              <a:t>1</a:t>
            </a:r>
          </a:p>
        </p:txBody>
      </p:sp>
      <p:sp>
        <p:nvSpPr>
          <p:cNvPr id="18557" name="Oval 152"/>
          <p:cNvSpPr>
            <a:spLocks noChangeAspect="1" noChangeArrowheads="1"/>
          </p:cNvSpPr>
          <p:nvPr/>
        </p:nvSpPr>
        <p:spPr bwMode="auto">
          <a:xfrm>
            <a:off x="3779838" y="3968750"/>
            <a:ext cx="215900" cy="215900"/>
          </a:xfrm>
          <a:prstGeom prst="ellipse">
            <a:avLst/>
          </a:prstGeom>
          <a:solidFill>
            <a:schemeClr val="bg1"/>
          </a:solidFill>
          <a:ln w="25400">
            <a:solidFill>
              <a:srgbClr val="000000"/>
            </a:solidFill>
            <a:round/>
            <a:headEnd/>
            <a:tailEnd/>
          </a:ln>
        </p:spPr>
        <p:txBody>
          <a:bodyPr wrap="none" anchor="ctr"/>
          <a:lstStyle/>
          <a:p>
            <a:pPr algn="ctr"/>
            <a:r>
              <a:rPr lang="en-US" altLang="ko-KR" sz="1400" b="1">
                <a:solidFill>
                  <a:srgbClr val="FF0000"/>
                </a:solidFill>
                <a:latin typeface="Courier New" pitchFamily="49" charset="0"/>
              </a:rPr>
              <a:t>2</a:t>
            </a:r>
          </a:p>
        </p:txBody>
      </p:sp>
      <p:sp>
        <p:nvSpPr>
          <p:cNvPr id="18558" name="Oval 153"/>
          <p:cNvSpPr>
            <a:spLocks noChangeAspect="1" noChangeArrowheads="1"/>
          </p:cNvSpPr>
          <p:nvPr/>
        </p:nvSpPr>
        <p:spPr bwMode="auto">
          <a:xfrm>
            <a:off x="3132138" y="4473575"/>
            <a:ext cx="215900" cy="215900"/>
          </a:xfrm>
          <a:prstGeom prst="ellipse">
            <a:avLst/>
          </a:prstGeom>
          <a:solidFill>
            <a:schemeClr val="bg1"/>
          </a:solidFill>
          <a:ln w="25400">
            <a:solidFill>
              <a:srgbClr val="000000"/>
            </a:solidFill>
            <a:round/>
            <a:headEnd/>
            <a:tailEnd/>
          </a:ln>
        </p:spPr>
        <p:txBody>
          <a:bodyPr wrap="none" anchor="ctr"/>
          <a:lstStyle/>
          <a:p>
            <a:pPr algn="ctr"/>
            <a:r>
              <a:rPr lang="en-US" altLang="ko-KR" sz="1400" b="1">
                <a:solidFill>
                  <a:srgbClr val="FF0000"/>
                </a:solidFill>
                <a:latin typeface="Courier New" pitchFamily="49" charset="0"/>
              </a:rPr>
              <a:t>3</a:t>
            </a:r>
          </a:p>
        </p:txBody>
      </p:sp>
      <p:sp>
        <p:nvSpPr>
          <p:cNvPr id="18559" name="Oval 154"/>
          <p:cNvSpPr>
            <a:spLocks noChangeAspect="1" noChangeArrowheads="1"/>
          </p:cNvSpPr>
          <p:nvPr/>
        </p:nvSpPr>
        <p:spPr bwMode="auto">
          <a:xfrm>
            <a:off x="5076825" y="4437063"/>
            <a:ext cx="215900" cy="215900"/>
          </a:xfrm>
          <a:prstGeom prst="ellipse">
            <a:avLst/>
          </a:prstGeom>
          <a:solidFill>
            <a:schemeClr val="bg1"/>
          </a:solidFill>
          <a:ln w="25400">
            <a:solidFill>
              <a:srgbClr val="000000"/>
            </a:solidFill>
            <a:round/>
            <a:headEnd/>
            <a:tailEnd/>
          </a:ln>
        </p:spPr>
        <p:txBody>
          <a:bodyPr wrap="none" anchor="ctr"/>
          <a:lstStyle/>
          <a:p>
            <a:pPr algn="ctr"/>
            <a:r>
              <a:rPr lang="en-US" altLang="ko-KR" sz="1400" b="1">
                <a:solidFill>
                  <a:srgbClr val="FF0000"/>
                </a:solidFill>
                <a:latin typeface="Courier New" pitchFamily="49" charset="0"/>
              </a:rPr>
              <a:t>4</a:t>
            </a:r>
          </a:p>
        </p:txBody>
      </p:sp>
      <p:sp>
        <p:nvSpPr>
          <p:cNvPr id="18560" name="Oval 155"/>
          <p:cNvSpPr>
            <a:spLocks noChangeAspect="1" noChangeArrowheads="1"/>
          </p:cNvSpPr>
          <p:nvPr/>
        </p:nvSpPr>
        <p:spPr bwMode="auto">
          <a:xfrm>
            <a:off x="6372225" y="4905375"/>
            <a:ext cx="215900" cy="215900"/>
          </a:xfrm>
          <a:prstGeom prst="ellipse">
            <a:avLst/>
          </a:prstGeom>
          <a:solidFill>
            <a:schemeClr val="bg1"/>
          </a:solidFill>
          <a:ln w="25400">
            <a:solidFill>
              <a:srgbClr val="000000"/>
            </a:solidFill>
            <a:round/>
            <a:headEnd/>
            <a:tailEnd/>
          </a:ln>
        </p:spPr>
        <p:txBody>
          <a:bodyPr wrap="none" anchor="ctr"/>
          <a:lstStyle/>
          <a:p>
            <a:pPr algn="ctr"/>
            <a:r>
              <a:rPr lang="en-US" altLang="ko-KR" sz="1400" b="1">
                <a:solidFill>
                  <a:srgbClr val="FF0000"/>
                </a:solidFill>
                <a:latin typeface="Courier New" pitchFamily="49" charset="0"/>
              </a:rPr>
              <a:t>5</a:t>
            </a:r>
          </a:p>
        </p:txBody>
      </p:sp>
      <p:sp>
        <p:nvSpPr>
          <p:cNvPr id="18561" name="Oval 156"/>
          <p:cNvSpPr>
            <a:spLocks noChangeAspect="1" noChangeArrowheads="1"/>
          </p:cNvSpPr>
          <p:nvPr/>
        </p:nvSpPr>
        <p:spPr bwMode="auto">
          <a:xfrm>
            <a:off x="5724525" y="5373688"/>
            <a:ext cx="215900" cy="215900"/>
          </a:xfrm>
          <a:prstGeom prst="ellipse">
            <a:avLst/>
          </a:prstGeom>
          <a:solidFill>
            <a:schemeClr val="bg1"/>
          </a:solidFill>
          <a:ln w="25400">
            <a:solidFill>
              <a:srgbClr val="000000"/>
            </a:solidFill>
            <a:round/>
            <a:headEnd/>
            <a:tailEnd/>
          </a:ln>
        </p:spPr>
        <p:txBody>
          <a:bodyPr wrap="none" anchor="ctr"/>
          <a:lstStyle/>
          <a:p>
            <a:pPr algn="ctr"/>
            <a:r>
              <a:rPr lang="en-US" altLang="ko-KR" sz="1400" b="1">
                <a:solidFill>
                  <a:srgbClr val="FF0000"/>
                </a:solidFill>
                <a:latin typeface="Courier New" pitchFamily="49" charset="0"/>
              </a:rPr>
              <a:t>6</a:t>
            </a:r>
          </a:p>
        </p:txBody>
      </p:sp>
      <p:sp>
        <p:nvSpPr>
          <p:cNvPr id="18562" name="Oval 157"/>
          <p:cNvSpPr>
            <a:spLocks noChangeAspect="1" noChangeArrowheads="1"/>
          </p:cNvSpPr>
          <p:nvPr/>
        </p:nvSpPr>
        <p:spPr bwMode="auto">
          <a:xfrm>
            <a:off x="4427538" y="5842000"/>
            <a:ext cx="215900" cy="215900"/>
          </a:xfrm>
          <a:prstGeom prst="ellipse">
            <a:avLst/>
          </a:prstGeom>
          <a:solidFill>
            <a:schemeClr val="bg1"/>
          </a:solidFill>
          <a:ln w="25400">
            <a:solidFill>
              <a:srgbClr val="000000"/>
            </a:solidFill>
            <a:round/>
            <a:headEnd/>
            <a:tailEnd/>
          </a:ln>
        </p:spPr>
        <p:txBody>
          <a:bodyPr wrap="none" anchor="ctr"/>
          <a:lstStyle/>
          <a:p>
            <a:pPr algn="ctr"/>
            <a:r>
              <a:rPr lang="en-US" altLang="ko-KR" sz="1400" b="1">
                <a:solidFill>
                  <a:srgbClr val="FF0000"/>
                </a:solidFill>
                <a:latin typeface="Courier New" pitchFamily="49" charset="0"/>
              </a:rPr>
              <a:t>7</a:t>
            </a:r>
          </a:p>
        </p:txBody>
      </p:sp>
      <p:sp>
        <p:nvSpPr>
          <p:cNvPr id="18563" name="Text Box 159"/>
          <p:cNvSpPr txBox="1">
            <a:spLocks noChangeArrowheads="1"/>
          </p:cNvSpPr>
          <p:nvPr/>
        </p:nvSpPr>
        <p:spPr bwMode="auto">
          <a:xfrm>
            <a:off x="754901" y="3248025"/>
            <a:ext cx="986167" cy="58477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en-US" altLang="ko-KR" sz="1600" dirty="0" smtClean="0">
                <a:latin typeface="Garamond" pitchFamily="18" charset="0"/>
              </a:rPr>
              <a:t>Combine</a:t>
            </a:r>
          </a:p>
          <a:p>
            <a:r>
              <a:rPr lang="en-US" altLang="ko-KR" sz="1600" dirty="0" smtClean="0">
                <a:latin typeface="Garamond" pitchFamily="18" charset="0"/>
              </a:rPr>
              <a:t>(Merge)</a:t>
            </a:r>
            <a:endParaRPr lang="en-US" altLang="ko-KR" sz="1600" dirty="0">
              <a:latin typeface="Garamond" pitchFamily="18" charset="0"/>
            </a:endParaRPr>
          </a:p>
        </p:txBody>
      </p:sp>
      <p:sp>
        <p:nvSpPr>
          <p:cNvPr id="18564" name="Text Box 160"/>
          <p:cNvSpPr txBox="1">
            <a:spLocks noChangeArrowheads="1"/>
          </p:cNvSpPr>
          <p:nvPr/>
        </p:nvSpPr>
        <p:spPr bwMode="auto">
          <a:xfrm>
            <a:off x="1003351" y="1052513"/>
            <a:ext cx="761427" cy="33855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en-US" altLang="ko-KR" sz="1600" dirty="0" smtClean="0">
                <a:latin typeface="Garamond" pitchFamily="18" charset="0"/>
              </a:rPr>
              <a:t>Divide</a:t>
            </a:r>
            <a:endParaRPr lang="en-US" altLang="ko-KR" sz="1100" dirty="0">
              <a:latin typeface="Garamond" pitchFamily="18" charset="0"/>
            </a:endParaRPr>
          </a:p>
        </p:txBody>
      </p:sp>
      <p:sp>
        <p:nvSpPr>
          <p:cNvPr id="2" name="TextBox 1"/>
          <p:cNvSpPr txBox="1"/>
          <p:nvPr/>
        </p:nvSpPr>
        <p:spPr>
          <a:xfrm>
            <a:off x="165750" y="1853962"/>
            <a:ext cx="167520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ko-KR" sz="1800" dirty="0" smtClean="0"/>
              <a:t>Recursive Call</a:t>
            </a:r>
            <a:endParaRPr lang="ko-KR" altLang="en-US" sz="1800" dirty="0"/>
          </a:p>
        </p:txBody>
      </p:sp>
    </p:spTree>
    <p:extLst>
      <p:ext uri="{BB962C8B-B14F-4D97-AF65-F5344CB8AC3E}">
        <p14:creationId xmlns:p14="http://schemas.microsoft.com/office/powerpoint/2010/main" val="3979126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188640"/>
            <a:ext cx="8229600" cy="714380"/>
          </a:xfrm>
        </p:spPr>
        <p:txBody>
          <a:bodyPr/>
          <a:lstStyle/>
          <a:p>
            <a:r>
              <a:rPr lang="en-US" altLang="ko-KR" b="1" dirty="0" smtClean="0">
                <a:solidFill>
                  <a:schemeClr val="accent6"/>
                </a:solidFill>
                <a:effectLst>
                  <a:outerShdw blurRad="38100" dist="38100" dir="2700000" algn="tl">
                    <a:srgbClr val="000000">
                      <a:alpha val="43137"/>
                    </a:srgbClr>
                  </a:outerShdw>
                </a:effectLst>
              </a:rPr>
              <a:t>Merge Sort (Code)</a:t>
            </a:r>
            <a:endParaRPr lang="ko-KR" altLang="en-US" dirty="0"/>
          </a:p>
        </p:txBody>
      </p:sp>
      <p:sp>
        <p:nvSpPr>
          <p:cNvPr id="3" name="내용 개체 틀 2"/>
          <p:cNvSpPr>
            <a:spLocks noGrp="1"/>
          </p:cNvSpPr>
          <p:nvPr>
            <p:ph idx="1"/>
          </p:nvPr>
        </p:nvSpPr>
        <p:spPr>
          <a:xfrm>
            <a:off x="107504" y="980728"/>
            <a:ext cx="4392488" cy="4824536"/>
          </a:xfrm>
        </p:spPr>
        <p:style>
          <a:lnRef idx="2">
            <a:schemeClr val="dk1"/>
          </a:lnRef>
          <a:fillRef idx="1">
            <a:schemeClr val="lt1"/>
          </a:fillRef>
          <a:effectRef idx="0">
            <a:schemeClr val="dk1"/>
          </a:effectRef>
          <a:fontRef idx="minor">
            <a:schemeClr val="dk1"/>
          </a:fontRef>
        </p:style>
        <p:txBody>
          <a:bodyPr/>
          <a:lstStyle/>
          <a:p>
            <a:pPr marL="0" indent="0" algn="just">
              <a:buNone/>
            </a:pPr>
            <a:r>
              <a:rPr lang="en-US" altLang="ko-KR" sz="1200" dirty="0">
                <a:latin typeface="Lucida Console" pitchFamily="49" charset="0"/>
              </a:rPr>
              <a:t>void </a:t>
            </a:r>
            <a:r>
              <a:rPr lang="en-US" altLang="ko-KR" sz="1200" dirty="0" err="1" smtClean="0">
                <a:latin typeface="Lucida Console" pitchFamily="49" charset="0"/>
              </a:rPr>
              <a:t>Msort</a:t>
            </a:r>
            <a:r>
              <a:rPr lang="en-US" altLang="ko-KR" sz="1200" dirty="0" smtClean="0">
                <a:latin typeface="Lucida Console" pitchFamily="49" charset="0"/>
              </a:rPr>
              <a:t> (</a:t>
            </a:r>
            <a:r>
              <a:rPr lang="en-US" altLang="ko-KR" sz="1200" dirty="0" err="1" smtClean="0">
                <a:latin typeface="Lucida Console" pitchFamily="49" charset="0"/>
              </a:rPr>
              <a:t>int</a:t>
            </a:r>
            <a:r>
              <a:rPr lang="en-US" altLang="ko-KR" sz="1200" dirty="0" smtClean="0">
                <a:latin typeface="Lucida Console" pitchFamily="49" charset="0"/>
              </a:rPr>
              <a:t> A[], </a:t>
            </a:r>
            <a:r>
              <a:rPr lang="en-US" altLang="ko-KR" sz="1200" dirty="0" err="1" smtClean="0">
                <a:latin typeface="Lucida Console" pitchFamily="49" charset="0"/>
              </a:rPr>
              <a:t>int</a:t>
            </a:r>
            <a:r>
              <a:rPr lang="en-US" altLang="ko-KR" sz="1200" dirty="0" smtClean="0">
                <a:latin typeface="Lucida Console" pitchFamily="49" charset="0"/>
              </a:rPr>
              <a:t> temp[], </a:t>
            </a:r>
            <a:r>
              <a:rPr lang="en-US" altLang="ko-KR" sz="1200" dirty="0" err="1" smtClean="0">
                <a:latin typeface="Lucida Console" pitchFamily="49" charset="0"/>
              </a:rPr>
              <a:t>int</a:t>
            </a:r>
            <a:r>
              <a:rPr lang="en-US" altLang="ko-KR" sz="1200" dirty="0" smtClean="0">
                <a:latin typeface="Lucida Console" pitchFamily="49" charset="0"/>
              </a:rPr>
              <a:t> Left, </a:t>
            </a:r>
            <a:r>
              <a:rPr lang="en-US" altLang="ko-KR" sz="1200" dirty="0" err="1" smtClean="0">
                <a:latin typeface="Lucida Console" pitchFamily="49" charset="0"/>
              </a:rPr>
              <a:t>int</a:t>
            </a:r>
            <a:r>
              <a:rPr lang="en-US" altLang="ko-KR" sz="1200" dirty="0" smtClean="0">
                <a:latin typeface="Lucida Console" pitchFamily="49" charset="0"/>
              </a:rPr>
              <a:t> Right)</a:t>
            </a:r>
            <a:endParaRPr lang="en-US" altLang="ko-KR" sz="1200" dirty="0">
              <a:latin typeface="Lucida Console" pitchFamily="49" charset="0"/>
            </a:endParaRPr>
          </a:p>
          <a:p>
            <a:pPr marL="0" indent="0" algn="just">
              <a:buNone/>
            </a:pPr>
            <a:r>
              <a:rPr lang="en-US" altLang="ko-KR" sz="1200" dirty="0">
                <a:latin typeface="Lucida Console" pitchFamily="49" charset="0"/>
              </a:rPr>
              <a:t>{</a:t>
            </a:r>
          </a:p>
          <a:p>
            <a:pPr marL="0" indent="0" algn="just">
              <a:buNone/>
            </a:pPr>
            <a:r>
              <a:rPr lang="en-US" altLang="ko-KR" sz="1200" dirty="0">
                <a:latin typeface="Lucida Console" pitchFamily="49" charset="0"/>
              </a:rPr>
              <a:t>  </a:t>
            </a:r>
            <a:r>
              <a:rPr lang="en-US" altLang="ko-KR" sz="1200" dirty="0" smtClean="0">
                <a:latin typeface="Lucida Console" pitchFamily="49" charset="0"/>
              </a:rPr>
              <a:t> </a:t>
            </a:r>
            <a:r>
              <a:rPr lang="en-US" altLang="ko-KR" sz="1200" dirty="0" err="1">
                <a:latin typeface="Lucida Console" pitchFamily="49" charset="0"/>
              </a:rPr>
              <a:t>int</a:t>
            </a:r>
            <a:r>
              <a:rPr lang="en-US" altLang="ko-KR" sz="1200" dirty="0">
                <a:latin typeface="Lucida Console" pitchFamily="49" charset="0"/>
              </a:rPr>
              <a:t> </a:t>
            </a:r>
            <a:r>
              <a:rPr lang="en-US" altLang="ko-KR" sz="1200" dirty="0" smtClean="0">
                <a:latin typeface="Lucida Console" pitchFamily="49" charset="0"/>
              </a:rPr>
              <a:t>Center;</a:t>
            </a:r>
          </a:p>
          <a:p>
            <a:pPr marL="0" indent="0" algn="just">
              <a:buNone/>
            </a:pPr>
            <a:r>
              <a:rPr lang="en-US" altLang="ko-KR" sz="1200" dirty="0" smtClean="0">
                <a:latin typeface="Lucida Console" pitchFamily="49" charset="0"/>
              </a:rPr>
              <a:t>  </a:t>
            </a:r>
          </a:p>
          <a:p>
            <a:pPr marL="0" indent="0" algn="just">
              <a:buNone/>
            </a:pPr>
            <a:r>
              <a:rPr lang="en-US" altLang="ko-KR" sz="1200" dirty="0">
                <a:latin typeface="Lucida Console" pitchFamily="49" charset="0"/>
              </a:rPr>
              <a:t> </a:t>
            </a:r>
            <a:r>
              <a:rPr lang="en-US" altLang="ko-KR" sz="1200" dirty="0" smtClean="0">
                <a:latin typeface="Lucida Console" pitchFamily="49" charset="0"/>
              </a:rPr>
              <a:t>  if (Left &lt; Right) { </a:t>
            </a:r>
          </a:p>
          <a:p>
            <a:pPr marL="0" indent="0" algn="just">
              <a:buNone/>
            </a:pPr>
            <a:r>
              <a:rPr lang="en-US" altLang="ko-KR" sz="1200" dirty="0" smtClean="0">
                <a:latin typeface="Lucida Console" pitchFamily="49" charset="0"/>
              </a:rPr>
              <a:t>       Center = (Left + Right) / 2;</a:t>
            </a:r>
          </a:p>
          <a:p>
            <a:pPr marL="0" indent="0" algn="just">
              <a:buNone/>
            </a:pPr>
            <a:r>
              <a:rPr lang="en-US" altLang="ko-KR" sz="1200" dirty="0">
                <a:latin typeface="Lucida Console" pitchFamily="49" charset="0"/>
              </a:rPr>
              <a:t> </a:t>
            </a:r>
            <a:r>
              <a:rPr lang="en-US" altLang="ko-KR" sz="1200" dirty="0" smtClean="0">
                <a:latin typeface="Lucida Console" pitchFamily="49" charset="0"/>
              </a:rPr>
              <a:t>      </a:t>
            </a:r>
            <a:r>
              <a:rPr lang="en-US" altLang="ko-KR" sz="1200" dirty="0" err="1" smtClean="0">
                <a:latin typeface="Lucida Console" pitchFamily="49" charset="0"/>
              </a:rPr>
              <a:t>Msort</a:t>
            </a:r>
            <a:r>
              <a:rPr lang="en-US" altLang="ko-KR" sz="1200" dirty="0" smtClean="0">
                <a:latin typeface="Lucida Console" pitchFamily="49" charset="0"/>
              </a:rPr>
              <a:t>(A, temp, Left, Center);</a:t>
            </a:r>
          </a:p>
          <a:p>
            <a:pPr marL="0" indent="0" algn="just">
              <a:buNone/>
            </a:pPr>
            <a:r>
              <a:rPr lang="en-US" altLang="ko-KR" sz="1200" dirty="0">
                <a:latin typeface="Lucida Console" pitchFamily="49" charset="0"/>
              </a:rPr>
              <a:t> </a:t>
            </a:r>
            <a:r>
              <a:rPr lang="en-US" altLang="ko-KR" sz="1200" dirty="0" smtClean="0">
                <a:latin typeface="Lucida Console" pitchFamily="49" charset="0"/>
              </a:rPr>
              <a:t>      </a:t>
            </a:r>
            <a:r>
              <a:rPr lang="en-US" altLang="ko-KR" sz="1200" dirty="0" err="1" smtClean="0">
                <a:latin typeface="Lucida Console" pitchFamily="49" charset="0"/>
              </a:rPr>
              <a:t>Msort</a:t>
            </a:r>
            <a:r>
              <a:rPr lang="en-US" altLang="ko-KR" sz="1200" dirty="0" smtClean="0">
                <a:latin typeface="Lucida Console" pitchFamily="49" charset="0"/>
              </a:rPr>
              <a:t>(A, temp, Center+1, Right);</a:t>
            </a:r>
          </a:p>
          <a:p>
            <a:pPr marL="0" indent="0" algn="just">
              <a:buNone/>
            </a:pPr>
            <a:r>
              <a:rPr lang="en-US" altLang="ko-KR" sz="1200" dirty="0">
                <a:latin typeface="Lucida Console" pitchFamily="49" charset="0"/>
              </a:rPr>
              <a:t> </a:t>
            </a:r>
            <a:r>
              <a:rPr lang="en-US" altLang="ko-KR" sz="1200" dirty="0" smtClean="0">
                <a:latin typeface="Lucida Console" pitchFamily="49" charset="0"/>
              </a:rPr>
              <a:t>      Merge(A, temp, Left, Center+1, Right);</a:t>
            </a:r>
          </a:p>
          <a:p>
            <a:pPr marL="0" indent="0" algn="just">
              <a:buNone/>
            </a:pPr>
            <a:r>
              <a:rPr lang="en-US" altLang="ko-KR" sz="1200" dirty="0" smtClean="0">
                <a:latin typeface="Lucida Console" pitchFamily="49" charset="0"/>
              </a:rPr>
              <a:t>   }</a:t>
            </a:r>
            <a:endParaRPr lang="en-US" altLang="ko-KR" sz="1200" dirty="0">
              <a:latin typeface="Lucida Console" pitchFamily="49" charset="0"/>
            </a:endParaRPr>
          </a:p>
          <a:p>
            <a:pPr marL="0" indent="0" algn="just">
              <a:buNone/>
            </a:pPr>
            <a:r>
              <a:rPr lang="en-US" altLang="ko-KR" sz="1200" dirty="0" smtClean="0">
                <a:latin typeface="Lucida Console" pitchFamily="49" charset="0"/>
              </a:rPr>
              <a:t>}</a:t>
            </a:r>
            <a:endParaRPr lang="en-US" altLang="ko-KR" sz="1200" dirty="0">
              <a:latin typeface="Lucida Console" pitchFamily="49" charset="0"/>
            </a:endParaRPr>
          </a:p>
          <a:p>
            <a:pPr marL="0" indent="0" algn="just">
              <a:lnSpc>
                <a:spcPct val="60000"/>
              </a:lnSpc>
              <a:spcBef>
                <a:spcPct val="50000"/>
              </a:spcBef>
              <a:buNone/>
              <a:tabLst>
                <a:tab pos="2767013" algn="l"/>
              </a:tabLst>
            </a:pPr>
            <a:endParaRPr lang="en-US" altLang="ko-KR" sz="1200" dirty="0">
              <a:latin typeface="Lucida Console" pitchFamily="49" charset="0"/>
            </a:endParaRPr>
          </a:p>
          <a:p>
            <a:pPr marL="0" indent="0" algn="just">
              <a:lnSpc>
                <a:spcPct val="60000"/>
              </a:lnSpc>
              <a:spcBef>
                <a:spcPct val="50000"/>
              </a:spcBef>
              <a:buNone/>
              <a:tabLst>
                <a:tab pos="2767013" algn="l"/>
              </a:tabLst>
            </a:pPr>
            <a:r>
              <a:rPr lang="en-US" altLang="ko-KR" sz="1200" dirty="0" smtClean="0">
                <a:latin typeface="Lucida Console" pitchFamily="49" charset="0"/>
              </a:rPr>
              <a:t>void </a:t>
            </a:r>
            <a:r>
              <a:rPr lang="en-US" altLang="ko-KR" sz="1200" dirty="0" err="1" smtClean="0">
                <a:latin typeface="Lucida Console" pitchFamily="49" charset="0"/>
              </a:rPr>
              <a:t>Mergesort</a:t>
            </a:r>
            <a:r>
              <a:rPr lang="en-US" altLang="ko-KR" sz="1200" dirty="0" smtClean="0">
                <a:latin typeface="Lucida Console" pitchFamily="49" charset="0"/>
              </a:rPr>
              <a:t> (</a:t>
            </a:r>
            <a:r>
              <a:rPr lang="en-US" altLang="ko-KR" sz="1200" dirty="0" err="1" smtClean="0">
                <a:latin typeface="Lucida Console" pitchFamily="49" charset="0"/>
              </a:rPr>
              <a:t>int</a:t>
            </a:r>
            <a:r>
              <a:rPr lang="en-US" altLang="ko-KR" sz="1200" dirty="0" smtClean="0">
                <a:latin typeface="Lucida Console" pitchFamily="49" charset="0"/>
              </a:rPr>
              <a:t> A[], </a:t>
            </a:r>
            <a:r>
              <a:rPr lang="en-US" altLang="ko-KR" sz="1200" dirty="0" err="1" smtClean="0">
                <a:latin typeface="Lucida Console" pitchFamily="49" charset="0"/>
              </a:rPr>
              <a:t>int</a:t>
            </a:r>
            <a:r>
              <a:rPr lang="en-US" altLang="ko-KR" sz="1200" dirty="0" smtClean="0">
                <a:latin typeface="Lucida Console" pitchFamily="49" charset="0"/>
              </a:rPr>
              <a:t> N)</a:t>
            </a:r>
            <a:endParaRPr lang="en-US" altLang="ko-KR" sz="1200" dirty="0">
              <a:latin typeface="Lucida Console" pitchFamily="49" charset="0"/>
            </a:endParaRPr>
          </a:p>
          <a:p>
            <a:pPr marL="0" indent="0" algn="just">
              <a:lnSpc>
                <a:spcPct val="60000"/>
              </a:lnSpc>
              <a:spcBef>
                <a:spcPct val="50000"/>
              </a:spcBef>
              <a:buNone/>
              <a:tabLst>
                <a:tab pos="2767013" algn="l"/>
              </a:tabLst>
            </a:pPr>
            <a:r>
              <a:rPr lang="en-US" altLang="ko-KR" sz="1200" dirty="0" smtClean="0">
                <a:latin typeface="Lucida Console" pitchFamily="49" charset="0"/>
              </a:rPr>
              <a:t>{</a:t>
            </a:r>
          </a:p>
          <a:p>
            <a:pPr marL="0" indent="0" algn="just">
              <a:lnSpc>
                <a:spcPct val="60000"/>
              </a:lnSpc>
              <a:spcBef>
                <a:spcPct val="50000"/>
              </a:spcBef>
              <a:buNone/>
              <a:tabLst>
                <a:tab pos="2767013" algn="l"/>
              </a:tabLst>
            </a:pPr>
            <a:r>
              <a:rPr lang="en-US" altLang="ko-KR" sz="1200" dirty="0">
                <a:latin typeface="Lucida Console" pitchFamily="49" charset="0"/>
              </a:rPr>
              <a:t> </a:t>
            </a:r>
            <a:r>
              <a:rPr lang="en-US" altLang="ko-KR" sz="1200" dirty="0" smtClean="0">
                <a:latin typeface="Lucida Console" pitchFamily="49" charset="0"/>
              </a:rPr>
              <a:t>  </a:t>
            </a:r>
            <a:r>
              <a:rPr lang="en-US" altLang="ko-KR" sz="1200" dirty="0" err="1" smtClean="0">
                <a:latin typeface="Lucida Console" pitchFamily="49" charset="0"/>
              </a:rPr>
              <a:t>int</a:t>
            </a:r>
            <a:r>
              <a:rPr lang="en-US" altLang="ko-KR" sz="1200" dirty="0" smtClean="0">
                <a:latin typeface="Lucida Console" pitchFamily="49" charset="0"/>
              </a:rPr>
              <a:t> *</a:t>
            </a:r>
            <a:r>
              <a:rPr lang="en-US" altLang="ko-KR" sz="1200" dirty="0" err="1" smtClean="0">
                <a:latin typeface="Lucida Console" pitchFamily="49" charset="0"/>
              </a:rPr>
              <a:t>TmpArray</a:t>
            </a:r>
            <a:r>
              <a:rPr lang="en-US" altLang="ko-KR" sz="1200" dirty="0" smtClean="0">
                <a:latin typeface="Lucida Console" pitchFamily="49" charset="0"/>
              </a:rPr>
              <a:t>;</a:t>
            </a:r>
          </a:p>
          <a:p>
            <a:pPr marL="0" indent="0" algn="just">
              <a:lnSpc>
                <a:spcPct val="60000"/>
              </a:lnSpc>
              <a:spcBef>
                <a:spcPct val="50000"/>
              </a:spcBef>
              <a:buNone/>
              <a:tabLst>
                <a:tab pos="2767013" algn="l"/>
              </a:tabLst>
            </a:pPr>
            <a:endParaRPr lang="en-US" altLang="ko-KR" sz="1200" dirty="0" smtClean="0">
              <a:latin typeface="Lucida Console" pitchFamily="49" charset="0"/>
            </a:endParaRPr>
          </a:p>
          <a:p>
            <a:pPr marL="0" indent="0" algn="just">
              <a:lnSpc>
                <a:spcPct val="60000"/>
              </a:lnSpc>
              <a:spcBef>
                <a:spcPct val="50000"/>
              </a:spcBef>
              <a:buNone/>
              <a:tabLst>
                <a:tab pos="2767013" algn="l"/>
              </a:tabLst>
            </a:pPr>
            <a:r>
              <a:rPr lang="en-US" altLang="ko-KR" sz="1200" dirty="0">
                <a:latin typeface="Lucida Console" pitchFamily="49" charset="0"/>
              </a:rPr>
              <a:t> </a:t>
            </a:r>
            <a:r>
              <a:rPr lang="en-US" altLang="ko-KR" sz="1200" dirty="0" smtClean="0">
                <a:latin typeface="Lucida Console" pitchFamily="49" charset="0"/>
              </a:rPr>
              <a:t>  /* memory allocation for temporary array </a:t>
            </a:r>
          </a:p>
          <a:p>
            <a:pPr marL="0" indent="0" algn="just">
              <a:lnSpc>
                <a:spcPct val="60000"/>
              </a:lnSpc>
              <a:spcBef>
                <a:spcPct val="50000"/>
              </a:spcBef>
              <a:buNone/>
              <a:tabLst>
                <a:tab pos="2767013" algn="l"/>
              </a:tabLst>
            </a:pPr>
            <a:r>
              <a:rPr lang="en-US" altLang="ko-KR" sz="1200" dirty="0">
                <a:latin typeface="Lucida Console" pitchFamily="49" charset="0"/>
              </a:rPr>
              <a:t> </a:t>
            </a:r>
            <a:r>
              <a:rPr lang="en-US" altLang="ko-KR" sz="1200" dirty="0" smtClean="0">
                <a:latin typeface="Lucida Console" pitchFamily="49" charset="0"/>
              </a:rPr>
              <a:t>     which amounts to N */</a:t>
            </a:r>
          </a:p>
          <a:p>
            <a:pPr marL="0" indent="0" algn="just">
              <a:lnSpc>
                <a:spcPct val="60000"/>
              </a:lnSpc>
              <a:spcBef>
                <a:spcPct val="50000"/>
              </a:spcBef>
              <a:buNone/>
              <a:tabLst>
                <a:tab pos="2767013" algn="l"/>
              </a:tabLst>
            </a:pPr>
            <a:r>
              <a:rPr lang="en-US" altLang="ko-KR" sz="1200" dirty="0">
                <a:latin typeface="Lucida Console" pitchFamily="49" charset="0"/>
              </a:rPr>
              <a:t> </a:t>
            </a:r>
            <a:r>
              <a:rPr lang="en-US" altLang="ko-KR" sz="1200" dirty="0" smtClean="0">
                <a:latin typeface="Lucida Console" pitchFamily="49" charset="0"/>
              </a:rPr>
              <a:t>  …</a:t>
            </a:r>
          </a:p>
          <a:p>
            <a:pPr marL="0" indent="0" algn="just">
              <a:lnSpc>
                <a:spcPct val="60000"/>
              </a:lnSpc>
              <a:spcBef>
                <a:spcPct val="50000"/>
              </a:spcBef>
              <a:buNone/>
              <a:tabLst>
                <a:tab pos="2767013" algn="l"/>
              </a:tabLst>
            </a:pPr>
            <a:r>
              <a:rPr lang="en-US" altLang="ko-KR" sz="1200" dirty="0">
                <a:latin typeface="Lucida Console" pitchFamily="49" charset="0"/>
              </a:rPr>
              <a:t> </a:t>
            </a:r>
            <a:r>
              <a:rPr lang="en-US" altLang="ko-KR" sz="1200" dirty="0" smtClean="0">
                <a:latin typeface="Lucida Console" pitchFamily="49" charset="0"/>
              </a:rPr>
              <a:t>  </a:t>
            </a:r>
            <a:r>
              <a:rPr lang="en-US" altLang="ko-KR" sz="1200" dirty="0" err="1" smtClean="0">
                <a:latin typeface="Lucida Console" pitchFamily="49" charset="0"/>
              </a:rPr>
              <a:t>Msort</a:t>
            </a:r>
            <a:r>
              <a:rPr lang="en-US" altLang="ko-KR" sz="1200" dirty="0">
                <a:latin typeface="Lucida Console" pitchFamily="49" charset="0"/>
              </a:rPr>
              <a:t> </a:t>
            </a:r>
            <a:r>
              <a:rPr lang="en-US" altLang="ko-KR" sz="1200" dirty="0" smtClean="0">
                <a:latin typeface="Lucida Console" pitchFamily="49" charset="0"/>
              </a:rPr>
              <a:t>(A, </a:t>
            </a:r>
            <a:r>
              <a:rPr lang="en-US" altLang="ko-KR" sz="1200" dirty="0" err="1" smtClean="0">
                <a:latin typeface="Lucida Console" pitchFamily="49" charset="0"/>
              </a:rPr>
              <a:t>TmpArray</a:t>
            </a:r>
            <a:r>
              <a:rPr lang="en-US" altLang="ko-KR" sz="1200" dirty="0" smtClean="0">
                <a:latin typeface="Lucida Console" pitchFamily="49" charset="0"/>
              </a:rPr>
              <a:t>, 0, N-1);</a:t>
            </a:r>
          </a:p>
          <a:p>
            <a:pPr marL="0" indent="0" algn="just">
              <a:lnSpc>
                <a:spcPct val="60000"/>
              </a:lnSpc>
              <a:spcBef>
                <a:spcPct val="50000"/>
              </a:spcBef>
              <a:buNone/>
              <a:tabLst>
                <a:tab pos="2767013" algn="l"/>
              </a:tabLst>
            </a:pPr>
            <a:r>
              <a:rPr lang="en-US" altLang="ko-KR" sz="1200" dirty="0" smtClean="0">
                <a:latin typeface="Lucida Console" pitchFamily="49" charset="0"/>
              </a:rPr>
              <a:t>}</a:t>
            </a:r>
            <a:endParaRPr lang="en-US" altLang="ko-KR" sz="1200" dirty="0">
              <a:latin typeface="Lucida Console" pitchFamily="49" charset="0"/>
            </a:endParaRPr>
          </a:p>
        </p:txBody>
      </p:sp>
      <p:sp>
        <p:nvSpPr>
          <p:cNvPr id="5" name="슬라이드 번호 개체 틀 4"/>
          <p:cNvSpPr>
            <a:spLocks noGrp="1"/>
          </p:cNvSpPr>
          <p:nvPr>
            <p:ph type="sldNum" sz="quarter" idx="11"/>
          </p:nvPr>
        </p:nvSpPr>
        <p:spPr/>
        <p:txBody>
          <a:bodyPr/>
          <a:lstStyle/>
          <a:p>
            <a:pPr>
              <a:defRPr/>
            </a:pPr>
            <a:fld id="{60DAAF86-D035-4F02-8527-EF0B54C2FD17}" type="slidenum">
              <a:rPr lang="en-US" altLang="ko-KR" smtClean="0">
                <a:solidFill>
                  <a:schemeClr val="accent6"/>
                </a:solidFill>
              </a:rPr>
              <a:pPr>
                <a:defRPr/>
              </a:pPr>
              <a:t>26</a:t>
            </a:fld>
            <a:endParaRPr lang="en-US" altLang="ko-KR" dirty="0">
              <a:solidFill>
                <a:schemeClr val="accent6"/>
              </a:solidFill>
            </a:endParaRPr>
          </a:p>
        </p:txBody>
      </p:sp>
      <p:sp>
        <p:nvSpPr>
          <p:cNvPr id="6" name="내용 개체 틀 2"/>
          <p:cNvSpPr txBox="1">
            <a:spLocks/>
          </p:cNvSpPr>
          <p:nvPr/>
        </p:nvSpPr>
        <p:spPr bwMode="auto">
          <a:xfrm>
            <a:off x="4564985" y="980728"/>
            <a:ext cx="4499992" cy="4968552"/>
          </a:xfrm>
          <a:prstGeom prst="rect">
            <a:avLst/>
          </a:prstGeom>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Char char="•"/>
              <a:defRPr kumimoji="1" sz="2800">
                <a:solidFill>
                  <a:schemeClr val="dk1"/>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chemeClr val="dk1"/>
                </a:solidFill>
                <a:latin typeface="+mn-lt"/>
                <a:ea typeface="+mn-ea"/>
                <a:cs typeface="+mn-cs"/>
              </a:defRPr>
            </a:lvl2pPr>
            <a:lvl3pPr marL="1143000" indent="-228600" algn="l" rtl="0" eaLnBrk="0" fontAlgn="base" latinLnBrk="1" hangingPunct="0">
              <a:spcBef>
                <a:spcPct val="20000"/>
              </a:spcBef>
              <a:spcAft>
                <a:spcPct val="0"/>
              </a:spcAft>
              <a:buChar char="•"/>
              <a:defRPr kumimoji="1" sz="2000">
                <a:solidFill>
                  <a:schemeClr val="dk1"/>
                </a:solidFill>
                <a:latin typeface="+mn-lt"/>
                <a:ea typeface="+mn-ea"/>
                <a:cs typeface="+mn-cs"/>
              </a:defRPr>
            </a:lvl3pPr>
            <a:lvl4pPr marL="1600200" indent="-228600" algn="l" rtl="0" eaLnBrk="0" fontAlgn="base" latinLnBrk="1" hangingPunct="0">
              <a:spcBef>
                <a:spcPct val="20000"/>
              </a:spcBef>
              <a:spcAft>
                <a:spcPct val="0"/>
              </a:spcAft>
              <a:buChar char="–"/>
              <a:defRPr kumimoji="1">
                <a:solidFill>
                  <a:schemeClr val="dk1"/>
                </a:solidFill>
                <a:latin typeface="+mn-lt"/>
                <a:ea typeface="+mn-ea"/>
                <a:cs typeface="+mn-cs"/>
              </a:defRPr>
            </a:lvl4pPr>
            <a:lvl5pPr marL="2057400" indent="-228600" algn="l" rtl="0" eaLnBrk="0" fontAlgn="base" latinLnBrk="1" hangingPunct="0">
              <a:spcBef>
                <a:spcPct val="20000"/>
              </a:spcBef>
              <a:spcAft>
                <a:spcPct val="0"/>
              </a:spcAft>
              <a:buChar char="»"/>
              <a:defRPr kumimoji="1">
                <a:solidFill>
                  <a:schemeClr val="dk1"/>
                </a:solidFill>
                <a:latin typeface="+mn-lt"/>
                <a:ea typeface="+mn-ea"/>
                <a:cs typeface="+mn-cs"/>
              </a:defRPr>
            </a:lvl5pPr>
            <a:lvl6pPr marL="2514600" indent="-228600" algn="l" rtl="0" fontAlgn="base" latinLnBrk="1">
              <a:spcBef>
                <a:spcPct val="20000"/>
              </a:spcBef>
              <a:spcAft>
                <a:spcPct val="0"/>
              </a:spcAft>
              <a:buChar char="»"/>
              <a:defRPr kumimoji="1">
                <a:solidFill>
                  <a:schemeClr val="dk1"/>
                </a:solidFill>
                <a:latin typeface="+mn-lt"/>
                <a:ea typeface="+mn-ea"/>
                <a:cs typeface="+mn-cs"/>
              </a:defRPr>
            </a:lvl6pPr>
            <a:lvl7pPr marL="2971800" indent="-228600" algn="l" rtl="0" fontAlgn="base" latinLnBrk="1">
              <a:spcBef>
                <a:spcPct val="20000"/>
              </a:spcBef>
              <a:spcAft>
                <a:spcPct val="0"/>
              </a:spcAft>
              <a:buChar char="»"/>
              <a:defRPr kumimoji="1">
                <a:solidFill>
                  <a:schemeClr val="dk1"/>
                </a:solidFill>
                <a:latin typeface="+mn-lt"/>
                <a:ea typeface="+mn-ea"/>
                <a:cs typeface="+mn-cs"/>
              </a:defRPr>
            </a:lvl7pPr>
            <a:lvl8pPr marL="3429000" indent="-228600" algn="l" rtl="0" fontAlgn="base" latinLnBrk="1">
              <a:spcBef>
                <a:spcPct val="20000"/>
              </a:spcBef>
              <a:spcAft>
                <a:spcPct val="0"/>
              </a:spcAft>
              <a:buChar char="»"/>
              <a:defRPr kumimoji="1">
                <a:solidFill>
                  <a:schemeClr val="dk1"/>
                </a:solidFill>
                <a:latin typeface="+mn-lt"/>
                <a:ea typeface="+mn-ea"/>
                <a:cs typeface="+mn-cs"/>
              </a:defRPr>
            </a:lvl8pPr>
            <a:lvl9pPr marL="3886200" indent="-228600" algn="l" rtl="0" fontAlgn="base" latinLnBrk="1">
              <a:spcBef>
                <a:spcPct val="20000"/>
              </a:spcBef>
              <a:spcAft>
                <a:spcPct val="0"/>
              </a:spcAft>
              <a:buChar char="»"/>
              <a:defRPr kumimoji="1">
                <a:solidFill>
                  <a:schemeClr val="dk1"/>
                </a:solidFill>
                <a:latin typeface="+mn-lt"/>
                <a:ea typeface="+mn-ea"/>
                <a:cs typeface="+mn-cs"/>
              </a:defRPr>
            </a:lvl9pPr>
          </a:lstStyle>
          <a:p>
            <a:pPr marL="0" indent="0" algn="just">
              <a:buFontTx/>
              <a:buNone/>
            </a:pPr>
            <a:r>
              <a:rPr lang="en-US" altLang="ko-KR" sz="1200" b="0" kern="0" dirty="0" smtClean="0">
                <a:latin typeface="Lucida Console" pitchFamily="49" charset="0"/>
              </a:rPr>
              <a:t>void Merge (</a:t>
            </a:r>
            <a:r>
              <a:rPr lang="en-US" altLang="ko-KR" sz="1200" b="0" kern="0" dirty="0" err="1" smtClean="0">
                <a:latin typeface="Lucida Console" pitchFamily="49" charset="0"/>
              </a:rPr>
              <a:t>int</a:t>
            </a:r>
            <a:r>
              <a:rPr lang="en-US" altLang="ko-KR" sz="1200" b="0" kern="0" dirty="0" smtClean="0">
                <a:latin typeface="Lucida Console" pitchFamily="49" charset="0"/>
              </a:rPr>
              <a:t> A[], </a:t>
            </a:r>
            <a:r>
              <a:rPr lang="en-US" altLang="ko-KR" sz="1200" b="0" kern="0" dirty="0" err="1" smtClean="0">
                <a:latin typeface="Lucida Console" pitchFamily="49" charset="0"/>
              </a:rPr>
              <a:t>int</a:t>
            </a:r>
            <a:r>
              <a:rPr lang="en-US" altLang="ko-KR" sz="1200" b="0" kern="0" dirty="0" smtClean="0">
                <a:latin typeface="Lucida Console" pitchFamily="49" charset="0"/>
              </a:rPr>
              <a:t> temp[], </a:t>
            </a:r>
            <a:r>
              <a:rPr lang="en-US" altLang="ko-KR" sz="1200" b="0" kern="0" dirty="0" err="1" smtClean="0">
                <a:latin typeface="Lucida Console" pitchFamily="49" charset="0"/>
              </a:rPr>
              <a:t>int</a:t>
            </a:r>
            <a:r>
              <a:rPr lang="en-US" altLang="ko-KR" sz="1200" b="0" kern="0" dirty="0" smtClean="0">
                <a:latin typeface="Lucida Console" pitchFamily="49" charset="0"/>
              </a:rPr>
              <a:t> </a:t>
            </a:r>
            <a:r>
              <a:rPr lang="en-US" altLang="ko-KR" sz="1200" b="0" kern="0" dirty="0" err="1" smtClean="0">
                <a:latin typeface="Lucida Console" pitchFamily="49" charset="0"/>
              </a:rPr>
              <a:t>lPos</a:t>
            </a:r>
            <a:r>
              <a:rPr lang="en-US" altLang="ko-KR" sz="1200" b="0" kern="0" dirty="0" smtClean="0">
                <a:latin typeface="Lucida Console" pitchFamily="49" charset="0"/>
              </a:rPr>
              <a:t>, </a:t>
            </a:r>
            <a:r>
              <a:rPr lang="en-US" altLang="ko-KR" sz="1200" b="0" kern="0" dirty="0" err="1" smtClean="0">
                <a:latin typeface="Lucida Console" pitchFamily="49" charset="0"/>
              </a:rPr>
              <a:t>int</a:t>
            </a:r>
            <a:r>
              <a:rPr lang="en-US" altLang="ko-KR" sz="1200" b="0" kern="0" dirty="0" smtClean="0">
                <a:latin typeface="Lucida Console" pitchFamily="49" charset="0"/>
              </a:rPr>
              <a:t> </a:t>
            </a:r>
            <a:r>
              <a:rPr lang="en-US" altLang="ko-KR" sz="1200" b="0" kern="0" dirty="0" err="1" smtClean="0">
                <a:latin typeface="Lucida Console" pitchFamily="49" charset="0"/>
              </a:rPr>
              <a:t>rPos</a:t>
            </a:r>
            <a:r>
              <a:rPr lang="en-US" altLang="ko-KR" sz="1200" b="0" kern="0" dirty="0" smtClean="0">
                <a:latin typeface="Lucida Console" pitchFamily="49" charset="0"/>
              </a:rPr>
              <a:t>, </a:t>
            </a:r>
            <a:r>
              <a:rPr lang="en-US" altLang="ko-KR" sz="1200" b="0" kern="0" dirty="0" err="1" smtClean="0">
                <a:latin typeface="Lucida Console" pitchFamily="49" charset="0"/>
              </a:rPr>
              <a:t>int</a:t>
            </a:r>
            <a:r>
              <a:rPr lang="en-US" altLang="ko-KR" sz="1200" b="0" kern="0" dirty="0" smtClean="0">
                <a:latin typeface="Lucida Console" pitchFamily="49" charset="0"/>
              </a:rPr>
              <a:t> </a:t>
            </a:r>
            <a:r>
              <a:rPr lang="en-US" altLang="ko-KR" sz="1200" b="0" kern="0" dirty="0" err="1" smtClean="0">
                <a:latin typeface="Lucida Console" pitchFamily="49" charset="0"/>
              </a:rPr>
              <a:t>rEnd</a:t>
            </a:r>
            <a:r>
              <a:rPr lang="en-US" altLang="ko-KR" sz="1200" b="0" kern="0" dirty="0" smtClean="0">
                <a:latin typeface="Lucida Console" pitchFamily="49" charset="0"/>
              </a:rPr>
              <a:t>)</a:t>
            </a:r>
          </a:p>
          <a:p>
            <a:pPr marL="0" indent="0" algn="just">
              <a:buFontTx/>
              <a:buNone/>
            </a:pPr>
            <a:r>
              <a:rPr lang="en-US" altLang="ko-KR" sz="1200" b="0" kern="0" dirty="0" smtClean="0">
                <a:latin typeface="Lucida Console" pitchFamily="49" charset="0"/>
              </a:rPr>
              <a:t>{</a:t>
            </a:r>
          </a:p>
          <a:p>
            <a:pPr marL="0" indent="0" algn="just">
              <a:buFontTx/>
              <a:buNone/>
            </a:pPr>
            <a:r>
              <a:rPr lang="en-US" altLang="ko-KR" sz="1200" b="0" kern="0" dirty="0" smtClean="0">
                <a:latin typeface="Lucida Console" pitchFamily="49" charset="0"/>
              </a:rPr>
              <a:t>   </a:t>
            </a:r>
            <a:r>
              <a:rPr lang="en-US" altLang="ko-KR" sz="1200" b="0" kern="0" dirty="0" err="1" smtClean="0">
                <a:latin typeface="Lucida Console" pitchFamily="49" charset="0"/>
              </a:rPr>
              <a:t>int</a:t>
            </a:r>
            <a:r>
              <a:rPr lang="en-US" altLang="ko-KR" sz="1200" b="0" kern="0" dirty="0" smtClean="0">
                <a:latin typeface="Lucida Console" pitchFamily="49" charset="0"/>
              </a:rPr>
              <a:t> </a:t>
            </a:r>
            <a:r>
              <a:rPr lang="en-US" altLang="ko-KR" sz="1200" b="0" kern="0" dirty="0" err="1" smtClean="0">
                <a:latin typeface="Lucida Console" pitchFamily="49" charset="0"/>
              </a:rPr>
              <a:t>lEnd</a:t>
            </a:r>
            <a:r>
              <a:rPr lang="en-US" altLang="ko-KR" sz="1200" b="0" kern="0" dirty="0" smtClean="0">
                <a:latin typeface="Lucida Console" pitchFamily="49" charset="0"/>
              </a:rPr>
              <a:t> = rPos-1;</a:t>
            </a:r>
          </a:p>
          <a:p>
            <a:pPr marL="0" indent="0" algn="just">
              <a:buFontTx/>
              <a:buNone/>
            </a:pPr>
            <a:r>
              <a:rPr lang="en-US" altLang="ko-KR" sz="1200" b="0" kern="0" dirty="0">
                <a:latin typeface="Lucida Console" pitchFamily="49" charset="0"/>
              </a:rPr>
              <a:t> </a:t>
            </a:r>
            <a:r>
              <a:rPr lang="en-US" altLang="ko-KR" sz="1200" b="0" kern="0" dirty="0" smtClean="0">
                <a:latin typeface="Lucida Console" pitchFamily="49" charset="0"/>
              </a:rPr>
              <a:t>  </a:t>
            </a:r>
            <a:r>
              <a:rPr lang="en-US" altLang="ko-KR" sz="1200" b="0" kern="0" dirty="0" err="1" smtClean="0">
                <a:latin typeface="Lucida Console" pitchFamily="49" charset="0"/>
              </a:rPr>
              <a:t>int</a:t>
            </a:r>
            <a:r>
              <a:rPr lang="en-US" altLang="ko-KR" sz="1200" b="0" kern="0" dirty="0" smtClean="0">
                <a:latin typeface="Lucida Console" pitchFamily="49" charset="0"/>
              </a:rPr>
              <a:t> </a:t>
            </a:r>
            <a:r>
              <a:rPr lang="en-US" altLang="ko-KR" sz="1200" b="0" kern="0" dirty="0" err="1" smtClean="0">
                <a:latin typeface="Lucida Console" pitchFamily="49" charset="0"/>
              </a:rPr>
              <a:t>tmpPos</a:t>
            </a:r>
            <a:r>
              <a:rPr lang="en-US" altLang="ko-KR" sz="1200" b="0" kern="0" dirty="0" smtClean="0">
                <a:latin typeface="Lucida Console" pitchFamily="49" charset="0"/>
              </a:rPr>
              <a:t> = </a:t>
            </a:r>
            <a:r>
              <a:rPr lang="en-US" altLang="ko-KR" sz="1200" b="0" kern="0" dirty="0" err="1" smtClean="0">
                <a:latin typeface="Lucida Console" pitchFamily="49" charset="0"/>
              </a:rPr>
              <a:t>lPos</a:t>
            </a:r>
            <a:r>
              <a:rPr lang="en-US" altLang="ko-KR" sz="1200" b="0" kern="0" dirty="0" smtClean="0">
                <a:latin typeface="Lucida Console" pitchFamily="49" charset="0"/>
              </a:rPr>
              <a:t>;</a:t>
            </a:r>
          </a:p>
          <a:p>
            <a:pPr marL="0" indent="0" algn="just">
              <a:buFontTx/>
              <a:buNone/>
            </a:pPr>
            <a:r>
              <a:rPr lang="en-US" altLang="ko-KR" sz="1200" b="0" kern="0" dirty="0">
                <a:latin typeface="Lucida Console" pitchFamily="49" charset="0"/>
              </a:rPr>
              <a:t> </a:t>
            </a:r>
            <a:r>
              <a:rPr lang="en-US" altLang="ko-KR" sz="1200" b="0" kern="0" dirty="0" smtClean="0">
                <a:latin typeface="Lucida Console" pitchFamily="49" charset="0"/>
              </a:rPr>
              <a:t>  </a:t>
            </a:r>
            <a:r>
              <a:rPr lang="en-US" altLang="ko-KR" sz="1200" b="0" kern="0" dirty="0" err="1" smtClean="0">
                <a:latin typeface="Lucida Console" pitchFamily="49" charset="0"/>
              </a:rPr>
              <a:t>int</a:t>
            </a:r>
            <a:r>
              <a:rPr lang="en-US" altLang="ko-KR" sz="1200" b="0" kern="0" dirty="0" smtClean="0">
                <a:latin typeface="Lucida Console" pitchFamily="49" charset="0"/>
              </a:rPr>
              <a:t> </a:t>
            </a:r>
            <a:r>
              <a:rPr lang="en-US" altLang="ko-KR" sz="1200" b="0" kern="0" dirty="0" err="1" smtClean="0">
                <a:latin typeface="Lucida Console" pitchFamily="49" charset="0"/>
              </a:rPr>
              <a:t>i</a:t>
            </a:r>
            <a:r>
              <a:rPr lang="en-US" altLang="ko-KR" sz="1200" b="0" kern="0" dirty="0" smtClean="0">
                <a:latin typeface="Lucida Console" pitchFamily="49" charset="0"/>
              </a:rPr>
              <a:t>, </a:t>
            </a:r>
            <a:r>
              <a:rPr lang="en-US" altLang="ko-KR" sz="1200" b="0" kern="0" dirty="0" err="1" smtClean="0">
                <a:latin typeface="Lucida Console" pitchFamily="49" charset="0"/>
              </a:rPr>
              <a:t>nrItems</a:t>
            </a:r>
            <a:r>
              <a:rPr lang="en-US" altLang="ko-KR" sz="1200" b="0" kern="0" dirty="0" smtClean="0">
                <a:latin typeface="Lucida Console" pitchFamily="49" charset="0"/>
              </a:rPr>
              <a:t> = </a:t>
            </a:r>
            <a:r>
              <a:rPr lang="en-US" altLang="ko-KR" sz="1200" b="0" kern="0" dirty="0" err="1" smtClean="0">
                <a:solidFill>
                  <a:srgbClr val="FF0000"/>
                </a:solidFill>
                <a:latin typeface="Lucida Console" pitchFamily="49" charset="0"/>
              </a:rPr>
              <a:t>rEnd</a:t>
            </a:r>
            <a:r>
              <a:rPr lang="en-US" altLang="ko-KR" sz="1200" b="0" kern="0" dirty="0" smtClean="0">
                <a:latin typeface="Lucida Console" pitchFamily="49" charset="0"/>
              </a:rPr>
              <a:t> – </a:t>
            </a:r>
            <a:r>
              <a:rPr lang="en-US" altLang="ko-KR" sz="1200" b="0" kern="0" dirty="0" err="1" smtClean="0">
                <a:latin typeface="Lucida Console" pitchFamily="49" charset="0"/>
              </a:rPr>
              <a:t>lPos</a:t>
            </a:r>
            <a:r>
              <a:rPr lang="en-US" altLang="ko-KR" sz="1200" b="0" kern="0" dirty="0" smtClean="0">
                <a:latin typeface="Lucida Console" pitchFamily="49" charset="0"/>
              </a:rPr>
              <a:t> + 1 ;</a:t>
            </a:r>
          </a:p>
          <a:p>
            <a:pPr marL="0" indent="0" algn="just">
              <a:buFontTx/>
              <a:buNone/>
            </a:pPr>
            <a:r>
              <a:rPr lang="en-US" altLang="ko-KR" sz="1200" b="0" kern="0" dirty="0">
                <a:latin typeface="Lucida Console" pitchFamily="49" charset="0"/>
              </a:rPr>
              <a:t> </a:t>
            </a:r>
            <a:r>
              <a:rPr lang="en-US" altLang="ko-KR" sz="1200" b="0" kern="0" dirty="0" smtClean="0">
                <a:latin typeface="Lucida Console" pitchFamily="49" charset="0"/>
              </a:rPr>
              <a:t>   </a:t>
            </a:r>
          </a:p>
          <a:p>
            <a:pPr marL="0" indent="0" algn="just">
              <a:buFontTx/>
              <a:buNone/>
            </a:pPr>
            <a:r>
              <a:rPr lang="en-US" altLang="ko-KR" sz="1200" b="0" kern="0" dirty="0" smtClean="0">
                <a:solidFill>
                  <a:srgbClr val="FF0000"/>
                </a:solidFill>
                <a:latin typeface="Lucida Console" pitchFamily="49" charset="0"/>
              </a:rPr>
              <a:t>   /* main loop */ </a:t>
            </a:r>
          </a:p>
          <a:p>
            <a:pPr marL="0" indent="0" algn="just">
              <a:buFontTx/>
              <a:buNone/>
            </a:pPr>
            <a:r>
              <a:rPr lang="en-US" altLang="ko-KR" sz="1200" b="0" kern="0" dirty="0">
                <a:latin typeface="Lucida Console" pitchFamily="49" charset="0"/>
              </a:rPr>
              <a:t> </a:t>
            </a:r>
            <a:r>
              <a:rPr lang="en-US" altLang="ko-KR" sz="1200" b="0" kern="0" dirty="0" smtClean="0">
                <a:latin typeface="Lucida Console" pitchFamily="49" charset="0"/>
              </a:rPr>
              <a:t>  while (</a:t>
            </a:r>
            <a:r>
              <a:rPr lang="en-US" altLang="ko-KR" sz="1200" b="0" kern="0" dirty="0" err="1" smtClean="0">
                <a:latin typeface="Lucida Console" pitchFamily="49" charset="0"/>
              </a:rPr>
              <a:t>lPos</a:t>
            </a:r>
            <a:r>
              <a:rPr lang="en-US" altLang="ko-KR" sz="1200" b="0" kern="0" dirty="0" smtClean="0">
                <a:latin typeface="Lucida Console" pitchFamily="49" charset="0"/>
              </a:rPr>
              <a:t> &lt;= </a:t>
            </a:r>
            <a:r>
              <a:rPr lang="en-US" altLang="ko-KR" sz="1200" b="0" kern="0" dirty="0" err="1" smtClean="0">
                <a:latin typeface="Lucida Console" pitchFamily="49" charset="0"/>
              </a:rPr>
              <a:t>lEnd</a:t>
            </a:r>
            <a:r>
              <a:rPr lang="en-US" altLang="ko-KR" sz="1200" b="0" kern="0" dirty="0" smtClean="0">
                <a:latin typeface="Lucida Console" pitchFamily="49" charset="0"/>
              </a:rPr>
              <a:t> &amp;&amp; </a:t>
            </a:r>
            <a:r>
              <a:rPr lang="en-US" altLang="ko-KR" sz="1200" b="0" kern="0" dirty="0" err="1" smtClean="0">
                <a:latin typeface="Lucida Console" pitchFamily="49" charset="0"/>
              </a:rPr>
              <a:t>rPos</a:t>
            </a:r>
            <a:r>
              <a:rPr lang="en-US" altLang="ko-KR" sz="1200" b="0" kern="0" dirty="0" smtClean="0">
                <a:latin typeface="Lucida Console" pitchFamily="49" charset="0"/>
              </a:rPr>
              <a:t> &lt;= </a:t>
            </a:r>
            <a:r>
              <a:rPr lang="en-US" altLang="ko-KR" sz="1200" b="0" kern="0" dirty="0" err="1" smtClean="0">
                <a:latin typeface="Lucida Console" pitchFamily="49" charset="0"/>
              </a:rPr>
              <a:t>rEnd</a:t>
            </a:r>
            <a:r>
              <a:rPr lang="en-US" altLang="ko-KR" sz="1200" b="0" kern="0" dirty="0" smtClean="0">
                <a:latin typeface="Lucida Console" pitchFamily="49" charset="0"/>
              </a:rPr>
              <a:t>) </a:t>
            </a:r>
          </a:p>
          <a:p>
            <a:pPr marL="0" indent="0" algn="just">
              <a:buFontTx/>
              <a:buNone/>
            </a:pPr>
            <a:r>
              <a:rPr lang="en-US" altLang="ko-KR" sz="1200" b="0" kern="0" dirty="0">
                <a:latin typeface="Lucida Console" pitchFamily="49" charset="0"/>
              </a:rPr>
              <a:t> </a:t>
            </a:r>
            <a:r>
              <a:rPr lang="en-US" altLang="ko-KR" sz="1200" b="0" kern="0" dirty="0" smtClean="0">
                <a:latin typeface="Lucida Console" pitchFamily="49" charset="0"/>
              </a:rPr>
              <a:t>     if (A[</a:t>
            </a:r>
            <a:r>
              <a:rPr lang="en-US" altLang="ko-KR" sz="1200" b="0" kern="0" dirty="0" err="1" smtClean="0">
                <a:latin typeface="Lucida Console" pitchFamily="49" charset="0"/>
              </a:rPr>
              <a:t>lPos</a:t>
            </a:r>
            <a:r>
              <a:rPr lang="en-US" altLang="ko-KR" sz="1200" b="0" kern="0" dirty="0" smtClean="0">
                <a:latin typeface="Lucida Console" pitchFamily="49" charset="0"/>
              </a:rPr>
              <a:t>] &lt;= A[</a:t>
            </a:r>
            <a:r>
              <a:rPr lang="en-US" altLang="ko-KR" sz="1200" b="0" kern="0" dirty="0" err="1" smtClean="0">
                <a:latin typeface="Lucida Console" pitchFamily="49" charset="0"/>
              </a:rPr>
              <a:t>rPos</a:t>
            </a:r>
            <a:r>
              <a:rPr lang="en-US" altLang="ko-KR" sz="1200" b="0" kern="0" dirty="0" smtClean="0">
                <a:latin typeface="Lucida Console" pitchFamily="49" charset="0"/>
              </a:rPr>
              <a:t>])</a:t>
            </a:r>
          </a:p>
          <a:p>
            <a:pPr marL="0" indent="0" algn="just">
              <a:buFontTx/>
              <a:buNone/>
            </a:pPr>
            <a:r>
              <a:rPr lang="en-US" altLang="ko-KR" sz="1200" b="0" kern="0" dirty="0">
                <a:latin typeface="Lucida Console" pitchFamily="49" charset="0"/>
              </a:rPr>
              <a:t> </a:t>
            </a:r>
            <a:r>
              <a:rPr lang="en-US" altLang="ko-KR" sz="1200" b="0" kern="0" dirty="0" smtClean="0">
                <a:latin typeface="Lucida Console" pitchFamily="49" charset="0"/>
              </a:rPr>
              <a:t>       temp[</a:t>
            </a:r>
            <a:r>
              <a:rPr lang="en-US" altLang="ko-KR" sz="1200" b="0" kern="0" dirty="0" err="1" smtClean="0">
                <a:latin typeface="Lucida Console" pitchFamily="49" charset="0"/>
              </a:rPr>
              <a:t>tmpPos</a:t>
            </a:r>
            <a:r>
              <a:rPr lang="en-US" altLang="ko-KR" sz="1200" b="0" kern="0" dirty="0" smtClean="0">
                <a:latin typeface="Lucida Console" pitchFamily="49" charset="0"/>
              </a:rPr>
              <a:t>++] = A[</a:t>
            </a:r>
            <a:r>
              <a:rPr lang="en-US" altLang="ko-KR" sz="1200" b="0" kern="0" dirty="0" err="1" smtClean="0">
                <a:latin typeface="Lucida Console" pitchFamily="49" charset="0"/>
              </a:rPr>
              <a:t>lPos</a:t>
            </a:r>
            <a:r>
              <a:rPr lang="en-US" altLang="ko-KR" sz="1200" b="0" kern="0" dirty="0" smtClean="0">
                <a:latin typeface="Lucida Console" pitchFamily="49" charset="0"/>
              </a:rPr>
              <a:t>++];</a:t>
            </a:r>
          </a:p>
          <a:p>
            <a:pPr marL="0" indent="0" algn="just">
              <a:buFontTx/>
              <a:buNone/>
            </a:pPr>
            <a:r>
              <a:rPr lang="en-US" altLang="ko-KR" sz="1200" b="0" kern="0" dirty="0">
                <a:latin typeface="Lucida Console" pitchFamily="49" charset="0"/>
              </a:rPr>
              <a:t> </a:t>
            </a:r>
            <a:r>
              <a:rPr lang="en-US" altLang="ko-KR" sz="1200" b="0" kern="0" dirty="0" smtClean="0">
                <a:latin typeface="Lucida Console" pitchFamily="49" charset="0"/>
              </a:rPr>
              <a:t>     else</a:t>
            </a:r>
          </a:p>
          <a:p>
            <a:pPr marL="0" indent="0" algn="just">
              <a:buFontTx/>
              <a:buNone/>
            </a:pPr>
            <a:r>
              <a:rPr lang="en-US" altLang="ko-KR" sz="1200" b="0" kern="0" dirty="0" smtClean="0">
                <a:latin typeface="Lucida Console" pitchFamily="49" charset="0"/>
              </a:rPr>
              <a:t>        temp[</a:t>
            </a:r>
            <a:r>
              <a:rPr lang="en-US" altLang="ko-KR" sz="1200" b="0" kern="0" dirty="0" err="1" smtClean="0">
                <a:latin typeface="Lucida Console" pitchFamily="49" charset="0"/>
              </a:rPr>
              <a:t>tmpPos</a:t>
            </a:r>
            <a:r>
              <a:rPr lang="en-US" altLang="ko-KR" sz="1200" b="0" kern="0" dirty="0">
                <a:latin typeface="Lucida Console" pitchFamily="49" charset="0"/>
              </a:rPr>
              <a:t>++] = </a:t>
            </a:r>
            <a:r>
              <a:rPr lang="en-US" altLang="ko-KR" sz="1200" b="0" kern="0" dirty="0" smtClean="0">
                <a:latin typeface="Lucida Console" pitchFamily="49" charset="0"/>
              </a:rPr>
              <a:t>A[</a:t>
            </a:r>
            <a:r>
              <a:rPr lang="en-US" altLang="ko-KR" sz="1200" b="0" kern="0" dirty="0" err="1" smtClean="0">
                <a:latin typeface="Lucida Console" pitchFamily="49" charset="0"/>
              </a:rPr>
              <a:t>rPos</a:t>
            </a:r>
            <a:r>
              <a:rPr lang="en-US" altLang="ko-KR" sz="1200" b="0" kern="0" dirty="0" smtClean="0">
                <a:latin typeface="Lucida Console" pitchFamily="49" charset="0"/>
              </a:rPr>
              <a:t>++];</a:t>
            </a:r>
          </a:p>
          <a:p>
            <a:pPr marL="0" indent="0" algn="just">
              <a:buFontTx/>
              <a:buNone/>
            </a:pPr>
            <a:r>
              <a:rPr lang="en-US" altLang="ko-KR" sz="1200" b="0" kern="0" dirty="0">
                <a:solidFill>
                  <a:srgbClr val="FF0000"/>
                </a:solidFill>
                <a:latin typeface="Lucida Console" pitchFamily="49" charset="0"/>
              </a:rPr>
              <a:t> </a:t>
            </a:r>
            <a:r>
              <a:rPr lang="en-US" altLang="ko-KR" sz="1200" b="0" kern="0" dirty="0" smtClean="0">
                <a:solidFill>
                  <a:srgbClr val="FF0000"/>
                </a:solidFill>
                <a:latin typeface="Lucida Console" pitchFamily="49" charset="0"/>
              </a:rPr>
              <a:t>  /* copy the rest items */</a:t>
            </a:r>
          </a:p>
          <a:p>
            <a:pPr marL="0" indent="0" algn="just">
              <a:buFontTx/>
              <a:buNone/>
            </a:pPr>
            <a:r>
              <a:rPr lang="en-US" altLang="ko-KR" sz="1200" b="0" kern="0" dirty="0" smtClean="0">
                <a:latin typeface="Lucida Console" pitchFamily="49" charset="0"/>
              </a:rPr>
              <a:t>   while (</a:t>
            </a:r>
            <a:r>
              <a:rPr lang="en-US" altLang="ko-KR" sz="1200" b="0" kern="0" dirty="0" err="1" smtClean="0">
                <a:latin typeface="Lucida Console" pitchFamily="49" charset="0"/>
              </a:rPr>
              <a:t>lPos</a:t>
            </a:r>
            <a:r>
              <a:rPr lang="en-US" altLang="ko-KR" sz="1200" b="0" kern="0" dirty="0" smtClean="0">
                <a:latin typeface="Lucida Console" pitchFamily="49" charset="0"/>
              </a:rPr>
              <a:t> &lt;</a:t>
            </a:r>
            <a:r>
              <a:rPr lang="en-US" altLang="ko-KR" sz="1200" b="0" kern="0" dirty="0" smtClean="0">
                <a:solidFill>
                  <a:srgbClr val="FF0000"/>
                </a:solidFill>
                <a:latin typeface="Lucida Console" pitchFamily="49" charset="0"/>
              </a:rPr>
              <a:t>=</a:t>
            </a:r>
            <a:r>
              <a:rPr lang="en-US" altLang="ko-KR" sz="1200" b="0" kern="0" dirty="0" smtClean="0">
                <a:latin typeface="Lucida Console" pitchFamily="49" charset="0"/>
              </a:rPr>
              <a:t> </a:t>
            </a:r>
            <a:r>
              <a:rPr lang="en-US" altLang="ko-KR" sz="1200" b="0" kern="0" dirty="0" err="1" smtClean="0">
                <a:latin typeface="Lucida Console" pitchFamily="49" charset="0"/>
              </a:rPr>
              <a:t>lEnd</a:t>
            </a:r>
            <a:r>
              <a:rPr lang="en-US" altLang="ko-KR" sz="1200" b="0" kern="0" dirty="0" smtClean="0">
                <a:latin typeface="Lucida Console" pitchFamily="49" charset="0"/>
              </a:rPr>
              <a:t>)</a:t>
            </a:r>
          </a:p>
          <a:p>
            <a:pPr marL="0" indent="0" algn="just">
              <a:buFontTx/>
              <a:buNone/>
            </a:pPr>
            <a:r>
              <a:rPr lang="en-US" altLang="ko-KR" sz="1200" b="0" kern="0" dirty="0">
                <a:latin typeface="Lucida Console" pitchFamily="49" charset="0"/>
              </a:rPr>
              <a:t> </a:t>
            </a:r>
            <a:r>
              <a:rPr lang="en-US" altLang="ko-KR" sz="1200" b="0" kern="0" dirty="0" smtClean="0">
                <a:latin typeface="Lucida Console" pitchFamily="49" charset="0"/>
              </a:rPr>
              <a:t>     temp[</a:t>
            </a:r>
            <a:r>
              <a:rPr lang="en-US" altLang="ko-KR" sz="1200" b="0" kern="0" dirty="0" err="1" smtClean="0">
                <a:latin typeface="Lucida Console" pitchFamily="49" charset="0"/>
              </a:rPr>
              <a:t>tmpPos</a:t>
            </a:r>
            <a:r>
              <a:rPr lang="en-US" altLang="ko-KR" sz="1200" b="0" kern="0" dirty="0" smtClean="0">
                <a:latin typeface="Lucida Console" pitchFamily="49" charset="0"/>
              </a:rPr>
              <a:t>++] = A[</a:t>
            </a:r>
            <a:r>
              <a:rPr lang="en-US" altLang="ko-KR" sz="1200" b="0" kern="0" dirty="0" err="1" smtClean="0">
                <a:latin typeface="Lucida Console" pitchFamily="49" charset="0"/>
              </a:rPr>
              <a:t>lPos</a:t>
            </a:r>
            <a:r>
              <a:rPr lang="en-US" altLang="ko-KR" sz="1200" b="0" kern="0" dirty="0" smtClean="0">
                <a:latin typeface="Lucida Console" pitchFamily="49" charset="0"/>
              </a:rPr>
              <a:t>++];</a:t>
            </a:r>
            <a:endParaRPr lang="en-US" altLang="ko-KR" sz="1200" b="0" kern="0" dirty="0">
              <a:latin typeface="Lucida Console" pitchFamily="49" charset="0"/>
            </a:endParaRPr>
          </a:p>
          <a:p>
            <a:pPr marL="0" indent="0" algn="just">
              <a:buFontTx/>
              <a:buNone/>
            </a:pPr>
            <a:r>
              <a:rPr lang="en-US" altLang="ko-KR" sz="1200" b="0" kern="0" dirty="0" smtClean="0">
                <a:latin typeface="Lucida Console" pitchFamily="49" charset="0"/>
              </a:rPr>
              <a:t>   </a:t>
            </a:r>
            <a:r>
              <a:rPr lang="en-US" altLang="ko-KR" sz="1200" b="0" kern="0" dirty="0">
                <a:latin typeface="Lucida Console" pitchFamily="49" charset="0"/>
              </a:rPr>
              <a:t>while </a:t>
            </a:r>
            <a:r>
              <a:rPr lang="en-US" altLang="ko-KR" sz="1200" b="0" kern="0" dirty="0" smtClean="0">
                <a:latin typeface="Lucida Console" pitchFamily="49" charset="0"/>
              </a:rPr>
              <a:t>(</a:t>
            </a:r>
            <a:r>
              <a:rPr lang="en-US" altLang="ko-KR" sz="1200" b="0" kern="0" dirty="0" err="1" smtClean="0">
                <a:latin typeface="Lucida Console" pitchFamily="49" charset="0"/>
              </a:rPr>
              <a:t>rPos</a:t>
            </a:r>
            <a:r>
              <a:rPr lang="en-US" altLang="ko-KR" sz="1200" b="0" kern="0" dirty="0" smtClean="0">
                <a:latin typeface="Lucida Console" pitchFamily="49" charset="0"/>
              </a:rPr>
              <a:t> &lt;</a:t>
            </a:r>
            <a:r>
              <a:rPr lang="en-US" altLang="ko-KR" sz="1200" b="0" kern="0" dirty="0" smtClean="0">
                <a:solidFill>
                  <a:srgbClr val="FF0000"/>
                </a:solidFill>
                <a:latin typeface="Lucida Console" pitchFamily="49" charset="0"/>
              </a:rPr>
              <a:t>=</a:t>
            </a:r>
            <a:r>
              <a:rPr lang="en-US" altLang="ko-KR" sz="1200" b="0" kern="0" dirty="0" smtClean="0">
                <a:latin typeface="Lucida Console" pitchFamily="49" charset="0"/>
              </a:rPr>
              <a:t> </a:t>
            </a:r>
            <a:r>
              <a:rPr lang="en-US" altLang="ko-KR" sz="1200" b="0" kern="0" dirty="0" err="1" smtClean="0">
                <a:latin typeface="Lucida Console" pitchFamily="49" charset="0"/>
              </a:rPr>
              <a:t>rEnd</a:t>
            </a:r>
            <a:r>
              <a:rPr lang="en-US" altLang="ko-KR" sz="1200" b="0" kern="0" dirty="0">
                <a:latin typeface="Lucida Console" pitchFamily="49" charset="0"/>
              </a:rPr>
              <a:t>)</a:t>
            </a:r>
          </a:p>
          <a:p>
            <a:pPr marL="0" indent="0" algn="just">
              <a:buFontTx/>
              <a:buNone/>
            </a:pPr>
            <a:r>
              <a:rPr lang="en-US" altLang="ko-KR" sz="1200" b="0" kern="0" dirty="0">
                <a:latin typeface="Lucida Console" pitchFamily="49" charset="0"/>
              </a:rPr>
              <a:t>      temp[</a:t>
            </a:r>
            <a:r>
              <a:rPr lang="en-US" altLang="ko-KR" sz="1200" b="0" kern="0" dirty="0" err="1">
                <a:latin typeface="Lucida Console" pitchFamily="49" charset="0"/>
              </a:rPr>
              <a:t>tmpPos</a:t>
            </a:r>
            <a:r>
              <a:rPr lang="en-US" altLang="ko-KR" sz="1200" b="0" kern="0" dirty="0">
                <a:latin typeface="Lucida Console" pitchFamily="49" charset="0"/>
              </a:rPr>
              <a:t>++] = </a:t>
            </a:r>
            <a:r>
              <a:rPr lang="en-US" altLang="ko-KR" sz="1200" b="0" kern="0" dirty="0" smtClean="0">
                <a:latin typeface="Lucida Console" pitchFamily="49" charset="0"/>
              </a:rPr>
              <a:t>A[</a:t>
            </a:r>
            <a:r>
              <a:rPr lang="en-US" altLang="ko-KR" sz="1200" b="0" kern="0" dirty="0" err="1" smtClean="0">
                <a:latin typeface="Lucida Console" pitchFamily="49" charset="0"/>
              </a:rPr>
              <a:t>rPos</a:t>
            </a:r>
            <a:r>
              <a:rPr lang="en-US" altLang="ko-KR" sz="1200" b="0" kern="0" dirty="0">
                <a:latin typeface="Lucida Console" pitchFamily="49" charset="0"/>
              </a:rPr>
              <a:t>++];</a:t>
            </a:r>
            <a:endParaRPr lang="en-US" altLang="ko-KR" sz="1200" b="0" kern="0" dirty="0" smtClean="0">
              <a:latin typeface="Lucida Console" pitchFamily="49" charset="0"/>
            </a:endParaRPr>
          </a:p>
          <a:p>
            <a:pPr marL="0" indent="0" algn="just">
              <a:buFontTx/>
              <a:buNone/>
            </a:pPr>
            <a:r>
              <a:rPr lang="en-US" altLang="ko-KR" sz="1200" b="0" kern="0" dirty="0" smtClean="0">
                <a:solidFill>
                  <a:srgbClr val="FF0000"/>
                </a:solidFill>
                <a:latin typeface="Lucida Console" pitchFamily="49" charset="0"/>
              </a:rPr>
              <a:t>   /* Copy temp array back */</a:t>
            </a:r>
          </a:p>
          <a:p>
            <a:pPr marL="0" indent="0" algn="just">
              <a:buFontTx/>
              <a:buNone/>
            </a:pPr>
            <a:r>
              <a:rPr lang="en-US" altLang="ko-KR" sz="1200" b="0" kern="0" dirty="0">
                <a:latin typeface="Lucida Console" pitchFamily="49" charset="0"/>
              </a:rPr>
              <a:t> </a:t>
            </a:r>
            <a:r>
              <a:rPr lang="en-US" altLang="ko-KR" sz="1200" b="0" kern="0" dirty="0" smtClean="0">
                <a:latin typeface="Lucida Console" pitchFamily="49" charset="0"/>
              </a:rPr>
              <a:t>  for (</a:t>
            </a:r>
            <a:r>
              <a:rPr lang="en-US" altLang="ko-KR" sz="1200" b="0" kern="0" dirty="0" err="1" smtClean="0">
                <a:latin typeface="Lucida Console" pitchFamily="49" charset="0"/>
              </a:rPr>
              <a:t>i</a:t>
            </a:r>
            <a:r>
              <a:rPr lang="en-US" altLang="ko-KR" sz="1200" b="0" kern="0" dirty="0" smtClean="0">
                <a:latin typeface="Lucida Console" pitchFamily="49" charset="0"/>
              </a:rPr>
              <a:t> = 0; </a:t>
            </a:r>
            <a:r>
              <a:rPr lang="en-US" altLang="ko-KR" sz="1200" b="0" kern="0" dirty="0" err="1" smtClean="0">
                <a:latin typeface="Lucida Console" pitchFamily="49" charset="0"/>
              </a:rPr>
              <a:t>i</a:t>
            </a:r>
            <a:r>
              <a:rPr lang="en-US" altLang="ko-KR" sz="1200" b="0" kern="0" dirty="0" smtClean="0">
                <a:latin typeface="Lucida Console" pitchFamily="49" charset="0"/>
              </a:rPr>
              <a:t> &lt; </a:t>
            </a:r>
            <a:r>
              <a:rPr lang="en-US" altLang="ko-KR" sz="1200" b="0" kern="0" dirty="0" err="1" smtClean="0">
                <a:latin typeface="Lucida Console" pitchFamily="49" charset="0"/>
              </a:rPr>
              <a:t>nrItems</a:t>
            </a:r>
            <a:r>
              <a:rPr lang="en-US" altLang="ko-KR" sz="1200" b="0" kern="0" dirty="0" smtClean="0">
                <a:latin typeface="Lucida Console" pitchFamily="49" charset="0"/>
              </a:rPr>
              <a:t>; </a:t>
            </a:r>
            <a:r>
              <a:rPr lang="en-US" altLang="ko-KR" sz="1200" b="0" kern="0" dirty="0" err="1" smtClean="0">
                <a:latin typeface="Lucida Console" pitchFamily="49" charset="0"/>
              </a:rPr>
              <a:t>i</a:t>
            </a:r>
            <a:r>
              <a:rPr lang="en-US" altLang="ko-KR" sz="1200" b="0" kern="0" dirty="0" smtClean="0">
                <a:latin typeface="Lucida Console" pitchFamily="49" charset="0"/>
              </a:rPr>
              <a:t>++, </a:t>
            </a:r>
            <a:r>
              <a:rPr lang="en-US" altLang="ko-KR" sz="1200" b="0" kern="0" dirty="0" err="1" smtClean="0">
                <a:latin typeface="Lucida Console" pitchFamily="49" charset="0"/>
              </a:rPr>
              <a:t>rEnd</a:t>
            </a:r>
            <a:r>
              <a:rPr lang="en-US" altLang="ko-KR" sz="1200" b="0" kern="0" dirty="0" smtClean="0">
                <a:latin typeface="Lucida Console" pitchFamily="49" charset="0"/>
              </a:rPr>
              <a:t>--)</a:t>
            </a:r>
          </a:p>
          <a:p>
            <a:pPr marL="0" indent="0" algn="just">
              <a:buFontTx/>
              <a:buNone/>
            </a:pPr>
            <a:r>
              <a:rPr lang="en-US" altLang="ko-KR" sz="1200" b="0" kern="0" dirty="0" smtClean="0">
                <a:latin typeface="Lucida Console" pitchFamily="49" charset="0"/>
              </a:rPr>
              <a:t>      a[</a:t>
            </a:r>
            <a:r>
              <a:rPr lang="en-US" altLang="ko-KR" sz="1200" b="0" kern="0" dirty="0" err="1" smtClean="0">
                <a:latin typeface="Lucida Console" pitchFamily="49" charset="0"/>
              </a:rPr>
              <a:t>rEnd</a:t>
            </a:r>
            <a:r>
              <a:rPr lang="en-US" altLang="ko-KR" sz="1200" b="0" kern="0" dirty="0" smtClean="0">
                <a:latin typeface="Lucida Console" pitchFamily="49" charset="0"/>
              </a:rPr>
              <a:t>] = temp[</a:t>
            </a:r>
            <a:r>
              <a:rPr lang="en-US" altLang="ko-KR" sz="1200" b="0" kern="0" dirty="0" err="1" smtClean="0">
                <a:latin typeface="Lucida Console" pitchFamily="49" charset="0"/>
              </a:rPr>
              <a:t>rEnd</a:t>
            </a:r>
            <a:r>
              <a:rPr lang="en-US" altLang="ko-KR" sz="1200" b="0" kern="0" dirty="0" smtClean="0">
                <a:latin typeface="Lucida Console" pitchFamily="49" charset="0"/>
              </a:rPr>
              <a:t>];</a:t>
            </a:r>
          </a:p>
          <a:p>
            <a:pPr marL="0" indent="0" algn="just">
              <a:buFontTx/>
              <a:buNone/>
            </a:pPr>
            <a:r>
              <a:rPr lang="en-US" altLang="ko-KR" sz="1200" b="0" kern="0" dirty="0" smtClean="0">
                <a:latin typeface="Lucida Console" pitchFamily="49" charset="0"/>
              </a:rPr>
              <a:t>}</a:t>
            </a:r>
          </a:p>
        </p:txBody>
      </p:sp>
    </p:spTree>
    <p:extLst>
      <p:ext uri="{BB962C8B-B14F-4D97-AF65-F5344CB8AC3E}">
        <p14:creationId xmlns:p14="http://schemas.microsoft.com/office/powerpoint/2010/main" val="1794929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596" y="285728"/>
            <a:ext cx="8229600" cy="622992"/>
          </a:xfrm>
        </p:spPr>
        <p:txBody>
          <a:bodyPr/>
          <a:lstStyle/>
          <a:p>
            <a:r>
              <a:rPr lang="en-US" altLang="ko-KR" b="1" dirty="0">
                <a:solidFill>
                  <a:schemeClr val="accent6"/>
                </a:solidFill>
                <a:effectLst>
                  <a:outerShdw blurRad="38100" dist="38100" dir="2700000" algn="tl">
                    <a:srgbClr val="000000">
                      <a:alpha val="43137"/>
                    </a:srgbClr>
                  </a:outerShdw>
                </a:effectLst>
              </a:rPr>
              <a:t>Merge Sort - Analysis</a:t>
            </a: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457200" y="1196752"/>
                <a:ext cx="8229600" cy="5184998"/>
              </a:xfrm>
            </p:spPr>
            <p:txBody>
              <a:bodyPr/>
              <a:lstStyle/>
              <a:p>
                <a:pPr>
                  <a:lnSpc>
                    <a:spcPct val="70000"/>
                  </a:lnSpc>
                  <a:spcBef>
                    <a:spcPct val="50000"/>
                  </a:spcBef>
                </a:pPr>
                <a:r>
                  <a:rPr lang="en-US" altLang="ko-KR" sz="2400" b="1" dirty="0" smtClean="0">
                    <a:latin typeface="Garamond" pitchFamily="18" charset="0"/>
                  </a:rPr>
                  <a:t>Divide and Conquer: </a:t>
                </a:r>
              </a:p>
              <a:p>
                <a:pPr lvl="1">
                  <a:lnSpc>
                    <a:spcPct val="70000"/>
                  </a:lnSpc>
                  <a:spcBef>
                    <a:spcPct val="50000"/>
                  </a:spcBef>
                </a:pPr>
                <a:r>
                  <a:rPr lang="en-US" altLang="ko-KR" sz="2000" b="1" dirty="0" smtClean="0">
                    <a:latin typeface="Garamond" pitchFamily="18" charset="0"/>
                  </a:rPr>
                  <a:t>Recursively </a:t>
                </a:r>
                <a:r>
                  <a:rPr lang="en-US" altLang="ko-KR" sz="2000" b="1" dirty="0">
                    <a:latin typeface="Garamond" pitchFamily="18" charset="0"/>
                  </a:rPr>
                  <a:t>Merge Sort the first half and the second half. </a:t>
                </a:r>
              </a:p>
              <a:p>
                <a:pPr lvl="1">
                  <a:lnSpc>
                    <a:spcPct val="70000"/>
                  </a:lnSpc>
                  <a:spcBef>
                    <a:spcPct val="50000"/>
                  </a:spcBef>
                </a:pPr>
                <a:r>
                  <a:rPr lang="en-US" altLang="ko-KR" sz="2000" b="1" dirty="0" smtClean="0">
                    <a:latin typeface="Garamond" pitchFamily="18" charset="0"/>
                  </a:rPr>
                  <a:t>Base </a:t>
                </a:r>
                <a:r>
                  <a:rPr lang="en-US" altLang="ko-KR" sz="2000" b="1" dirty="0">
                    <a:latin typeface="Garamond" pitchFamily="18" charset="0"/>
                  </a:rPr>
                  <a:t>case: when </a:t>
                </a:r>
                <a14:m>
                  <m:oMath xmlns:m="http://schemas.openxmlformats.org/officeDocument/2006/math">
                    <m:r>
                      <a:rPr lang="en-US" altLang="ko-KR" sz="2000" b="1" i="1" dirty="0" smtClean="0">
                        <a:latin typeface="Cambria Math"/>
                      </a:rPr>
                      <m:t>𝒏</m:t>
                    </m:r>
                    <m:r>
                      <a:rPr lang="en-US" altLang="ko-KR" sz="2000" b="1" i="1" dirty="0" smtClean="0">
                        <a:latin typeface="Cambria Math"/>
                      </a:rPr>
                      <m:t> = </m:t>
                    </m:r>
                    <m:r>
                      <a:rPr lang="en-US" altLang="ko-KR" sz="2000" b="1" i="1" dirty="0" smtClean="0">
                        <a:latin typeface="Cambria Math"/>
                      </a:rPr>
                      <m:t>𝟏</m:t>
                    </m:r>
                  </m:oMath>
                </a14:m>
                <a:r>
                  <a:rPr lang="en-US" altLang="ko-KR" sz="2000" b="1" dirty="0">
                    <a:latin typeface="Garamond" pitchFamily="18" charset="0"/>
                  </a:rPr>
                  <a:t>.  </a:t>
                </a:r>
                <a:endParaRPr lang="en-US" altLang="ko-KR" sz="2000" b="1" dirty="0" smtClean="0">
                  <a:latin typeface="Garamond" pitchFamily="18" charset="0"/>
                </a:endParaRPr>
              </a:p>
              <a:p>
                <a:pPr lvl="1">
                  <a:lnSpc>
                    <a:spcPct val="70000"/>
                  </a:lnSpc>
                  <a:spcBef>
                    <a:spcPct val="50000"/>
                  </a:spcBef>
                </a:pPr>
                <a:r>
                  <a:rPr lang="en-US" altLang="ko-KR" sz="2000" b="1" dirty="0" smtClean="0">
                    <a:latin typeface="Garamond" pitchFamily="18" charset="0"/>
                  </a:rPr>
                  <a:t>Given </a:t>
                </a:r>
                <a:r>
                  <a:rPr lang="en-US" altLang="ko-KR" sz="2000" b="1" dirty="0">
                    <a:latin typeface="Garamond" pitchFamily="18" charset="0"/>
                  </a:rPr>
                  <a:t>two sorted halves, merge them.</a:t>
                </a:r>
              </a:p>
              <a:p>
                <a:pPr>
                  <a:lnSpc>
                    <a:spcPct val="70000"/>
                  </a:lnSpc>
                  <a:spcBef>
                    <a:spcPct val="50000"/>
                  </a:spcBef>
                </a:pPr>
                <a:r>
                  <a:rPr lang="en-US" altLang="ko-KR" sz="2400" b="1" dirty="0" smtClean="0">
                    <a:latin typeface="Garamond" pitchFamily="18" charset="0"/>
                  </a:rPr>
                  <a:t>Implementation</a:t>
                </a:r>
                <a:r>
                  <a:rPr lang="en-US" altLang="ko-KR" sz="2400" b="1" dirty="0">
                    <a:latin typeface="Garamond" pitchFamily="18" charset="0"/>
                  </a:rPr>
                  <a:t>: Each recursive call makes use of a temporary array.</a:t>
                </a:r>
              </a:p>
              <a:p>
                <a:pPr lvl="1">
                  <a:lnSpc>
                    <a:spcPct val="70000"/>
                  </a:lnSpc>
                  <a:spcBef>
                    <a:spcPct val="50000"/>
                  </a:spcBef>
                </a:pPr>
                <a:r>
                  <a:rPr lang="en-US" altLang="ko-KR" sz="2000" b="1" dirty="0" smtClean="0">
                    <a:latin typeface="Garamond" pitchFamily="18" charset="0"/>
                  </a:rPr>
                  <a:t>Temporary </a:t>
                </a:r>
                <a:r>
                  <a:rPr lang="en-US" altLang="ko-KR" sz="2000" b="1" dirty="0">
                    <a:latin typeface="Garamond" pitchFamily="18" charset="0"/>
                  </a:rPr>
                  <a:t>array declared locally for each recursive call of  Merge </a:t>
                </a:r>
              </a:p>
              <a:p>
                <a:pPr lvl="1">
                  <a:lnSpc>
                    <a:spcPct val="70000"/>
                  </a:lnSpc>
                  <a:spcBef>
                    <a:spcPct val="50000"/>
                  </a:spcBef>
                </a:pPr>
                <a:r>
                  <a:rPr lang="en-US" altLang="ko-KR" sz="2000" b="1" dirty="0" smtClean="0">
                    <a:latin typeface="Garamond" pitchFamily="18" charset="0"/>
                  </a:rPr>
                  <a:t>Dynamically </a:t>
                </a:r>
                <a:r>
                  <a:rPr lang="en-US" altLang="ko-KR" sz="2000" b="1" dirty="0">
                    <a:latin typeface="Garamond" pitchFamily="18" charset="0"/>
                  </a:rPr>
                  <a:t>allocate and free the minimum amount of temporary array.</a:t>
                </a:r>
              </a:p>
              <a:p>
                <a:pPr>
                  <a:lnSpc>
                    <a:spcPct val="70000"/>
                  </a:lnSpc>
                  <a:spcBef>
                    <a:spcPct val="50000"/>
                  </a:spcBef>
                </a:pPr>
                <a:r>
                  <a:rPr lang="en-US" altLang="ko-KR" sz="2400" b="1" dirty="0" smtClean="0">
                    <a:latin typeface="Garamond" pitchFamily="18" charset="0"/>
                  </a:rPr>
                  <a:t>Analysis</a:t>
                </a:r>
                <a:r>
                  <a:rPr lang="en-US" altLang="ko-KR" sz="2400" b="1" dirty="0">
                    <a:latin typeface="Garamond" pitchFamily="18" charset="0"/>
                  </a:rPr>
                  <a:t>: </a:t>
                </a:r>
                <a14:m>
                  <m:oMath xmlns:m="http://schemas.openxmlformats.org/officeDocument/2006/math">
                    <m:r>
                      <a:rPr lang="en-US" altLang="ko-KR" sz="2400" b="1" i="1" dirty="0" smtClean="0">
                        <a:latin typeface="Cambria Math"/>
                      </a:rPr>
                      <m:t>𝑶</m:t>
                    </m:r>
                    <m:r>
                      <a:rPr lang="en-US" altLang="ko-KR" sz="2400" b="1" i="1" dirty="0" smtClean="0">
                        <a:latin typeface="Cambria Math"/>
                      </a:rPr>
                      <m:t>(</m:t>
                    </m:r>
                    <m:r>
                      <a:rPr lang="en-US" altLang="ko-KR" sz="2400" b="1" i="1" dirty="0" smtClean="0">
                        <a:latin typeface="Cambria Math"/>
                      </a:rPr>
                      <m:t>𝒏</m:t>
                    </m:r>
                    <m:r>
                      <a:rPr lang="en-US" altLang="ko-KR" sz="2400" b="1" i="1" dirty="0" smtClean="0">
                        <a:latin typeface="Cambria Math"/>
                      </a:rPr>
                      <m:t> </m:t>
                    </m:r>
                    <m:r>
                      <m:rPr>
                        <m:sty m:val="p"/>
                      </m:rPr>
                      <a:rPr lang="en-US" altLang="ko-KR" sz="2400" b="1" i="1" dirty="0" smtClean="0">
                        <a:latin typeface="Cambria Math"/>
                      </a:rPr>
                      <m:t>log</m:t>
                    </m:r>
                    <m:r>
                      <a:rPr lang="en-US" altLang="ko-KR" sz="2400" b="1" i="1" dirty="0" smtClean="0">
                        <a:latin typeface="Cambria Math"/>
                      </a:rPr>
                      <m:t>⁡</m:t>
                    </m:r>
                    <m:r>
                      <a:rPr lang="en-US" altLang="ko-KR" sz="2400" b="1" i="1" dirty="0" smtClean="0">
                        <a:latin typeface="Cambria Math"/>
                      </a:rPr>
                      <m:t>𝒏</m:t>
                    </m:r>
                    <m:r>
                      <a:rPr lang="en-US" altLang="ko-KR" sz="2400" b="1" i="1" dirty="0" smtClean="0">
                        <a:latin typeface="Cambria Math"/>
                      </a:rPr>
                      <m:t>) </m:t>
                    </m:r>
                  </m:oMath>
                </a14:m>
                <a:r>
                  <a:rPr lang="en-US" altLang="ko-KR" sz="2400" b="1" dirty="0">
                    <a:latin typeface="Garamond" pitchFamily="18" charset="0"/>
                  </a:rPr>
                  <a:t>in the </a:t>
                </a:r>
                <a:r>
                  <a:rPr lang="en-US" altLang="ko-KR" sz="2400" b="1" dirty="0" smtClean="0">
                    <a:latin typeface="Garamond" pitchFamily="18" charset="0"/>
                  </a:rPr>
                  <a:t>worst-case</a:t>
                </a:r>
              </a:p>
              <a:p>
                <a:pPr lvl="1">
                  <a:lnSpc>
                    <a:spcPct val="70000"/>
                  </a:lnSpc>
                  <a:spcBef>
                    <a:spcPct val="50000"/>
                  </a:spcBef>
                </a:pPr>
                <a14:m>
                  <m:oMath xmlns:m="http://schemas.openxmlformats.org/officeDocument/2006/math">
                    <m:r>
                      <a:rPr lang="en-US" altLang="ko-KR" sz="2000" b="1" i="1" smtClean="0">
                        <a:latin typeface="Cambria Math"/>
                      </a:rPr>
                      <m:t>𝑻</m:t>
                    </m:r>
                    <m:d>
                      <m:dPr>
                        <m:ctrlPr>
                          <a:rPr lang="en-US" altLang="ko-KR" sz="2000" b="1" i="1" smtClean="0">
                            <a:latin typeface="Cambria Math" panose="02040503050406030204" pitchFamily="18" charset="0"/>
                          </a:rPr>
                        </m:ctrlPr>
                      </m:dPr>
                      <m:e>
                        <m:r>
                          <a:rPr lang="en-US" altLang="ko-KR" sz="2000" b="1" i="1" smtClean="0">
                            <a:latin typeface="Cambria Math"/>
                          </a:rPr>
                          <m:t>𝟏</m:t>
                        </m:r>
                      </m:e>
                    </m:d>
                    <m:r>
                      <a:rPr lang="en-US" altLang="ko-KR" sz="2000" b="1" i="1" smtClean="0">
                        <a:latin typeface="Cambria Math"/>
                      </a:rPr>
                      <m:t>=</m:t>
                    </m:r>
                    <m:r>
                      <a:rPr lang="en-US" altLang="ko-KR" sz="2000" b="1" i="1" smtClean="0">
                        <a:latin typeface="Cambria Math"/>
                      </a:rPr>
                      <m:t>𝟏</m:t>
                    </m:r>
                  </m:oMath>
                </a14:m>
                <a:endParaRPr lang="en-US" altLang="ko-KR" sz="2000" b="1" dirty="0" smtClean="0">
                  <a:latin typeface="Garamond" pitchFamily="18" charset="0"/>
                </a:endParaRPr>
              </a:p>
              <a:p>
                <a:pPr lvl="1">
                  <a:lnSpc>
                    <a:spcPct val="70000"/>
                  </a:lnSpc>
                  <a:spcBef>
                    <a:spcPct val="50000"/>
                  </a:spcBef>
                </a:pPr>
                <a14:m>
                  <m:oMath xmlns:m="http://schemas.openxmlformats.org/officeDocument/2006/math">
                    <m:r>
                      <a:rPr lang="en-US" altLang="ko-KR" sz="2000" b="1" i="1" dirty="0" smtClean="0">
                        <a:latin typeface="Cambria Math"/>
                      </a:rPr>
                      <m:t>𝑻</m:t>
                    </m:r>
                    <m:d>
                      <m:dPr>
                        <m:ctrlPr>
                          <a:rPr lang="en-US" altLang="ko-KR" sz="2000" b="1" i="1" dirty="0" smtClean="0">
                            <a:latin typeface="Cambria Math" panose="02040503050406030204" pitchFamily="18" charset="0"/>
                          </a:rPr>
                        </m:ctrlPr>
                      </m:dPr>
                      <m:e>
                        <m:r>
                          <a:rPr lang="en-US" altLang="ko-KR" sz="2000" b="1" i="1" dirty="0" smtClean="0">
                            <a:latin typeface="Cambria Math"/>
                          </a:rPr>
                          <m:t>𝒏</m:t>
                        </m:r>
                      </m:e>
                    </m:d>
                    <m:r>
                      <a:rPr lang="en-US" altLang="ko-KR" sz="2000" b="1" i="1" dirty="0" smtClean="0">
                        <a:latin typeface="Cambria Math"/>
                      </a:rPr>
                      <m:t>= </m:t>
                    </m:r>
                    <m:r>
                      <a:rPr lang="en-US" altLang="ko-KR" sz="2000" b="1" i="1" dirty="0" smtClean="0">
                        <a:latin typeface="Cambria Math"/>
                      </a:rPr>
                      <m:t>𝟐</m:t>
                    </m:r>
                    <m:r>
                      <a:rPr lang="en-US" altLang="ko-KR" sz="2000" b="1" i="1" dirty="0" smtClean="0">
                        <a:latin typeface="Cambria Math"/>
                      </a:rPr>
                      <m:t>𝑻</m:t>
                    </m:r>
                    <m:d>
                      <m:dPr>
                        <m:ctrlPr>
                          <a:rPr lang="en-US" altLang="ko-KR" sz="2000" b="1" i="1" dirty="0" smtClean="0">
                            <a:latin typeface="Cambria Math" panose="02040503050406030204" pitchFamily="18" charset="0"/>
                          </a:rPr>
                        </m:ctrlPr>
                      </m:dPr>
                      <m:e>
                        <m:f>
                          <m:fPr>
                            <m:ctrlPr>
                              <a:rPr lang="en-US" altLang="ko-KR" sz="2000" b="1" i="1" dirty="0" smtClean="0">
                                <a:latin typeface="Cambria Math" panose="02040503050406030204" pitchFamily="18" charset="0"/>
                              </a:rPr>
                            </m:ctrlPr>
                          </m:fPr>
                          <m:num>
                            <m:r>
                              <a:rPr lang="en-US" altLang="ko-KR" sz="2000" b="1" i="1" dirty="0" smtClean="0">
                                <a:latin typeface="Cambria Math"/>
                              </a:rPr>
                              <m:t>𝒏</m:t>
                            </m:r>
                          </m:num>
                          <m:den>
                            <m:r>
                              <a:rPr lang="en-US" altLang="ko-KR" sz="2000" b="1" i="1" dirty="0" smtClean="0">
                                <a:latin typeface="Cambria Math"/>
                              </a:rPr>
                              <m:t>𝟐</m:t>
                            </m:r>
                          </m:den>
                        </m:f>
                      </m:e>
                    </m:d>
                    <m:r>
                      <a:rPr lang="en-US" altLang="ko-KR" sz="2000" b="1" i="1" dirty="0" smtClean="0">
                        <a:latin typeface="Cambria Math"/>
                      </a:rPr>
                      <m:t>+</m:t>
                    </m:r>
                    <m:r>
                      <a:rPr lang="en-US" altLang="ko-KR" sz="2000" b="1" i="1" dirty="0" smtClean="0">
                        <a:latin typeface="Cambria Math"/>
                      </a:rPr>
                      <m:t>𝒏</m:t>
                    </m:r>
                  </m:oMath>
                </a14:m>
                <a:endParaRPr lang="en-US" altLang="ko-KR" sz="2000" b="1" dirty="0" smtClean="0">
                  <a:latin typeface="Garamond" pitchFamily="18" charset="0"/>
                </a:endParaRPr>
              </a:p>
              <a:p>
                <a:pPr lvl="1">
                  <a:lnSpc>
                    <a:spcPct val="70000"/>
                  </a:lnSpc>
                  <a:spcBef>
                    <a:spcPct val="50000"/>
                  </a:spcBef>
                </a:pPr>
                <a:r>
                  <a:rPr lang="en-US" altLang="ko-KR" sz="2000" b="1" dirty="0" smtClean="0">
                    <a:latin typeface="Garamond" pitchFamily="18" charset="0"/>
                  </a:rPr>
                  <a:t>Solve the recurrence by ‘telescoping’ or ‘substitution’</a:t>
                </a:r>
                <a:endParaRPr lang="en-US" altLang="ko-KR" sz="2000" b="1" dirty="0">
                  <a:latin typeface="Garamond" pitchFamily="18" charset="0"/>
                </a:endParaRPr>
              </a:p>
              <a:p>
                <a:pPr lvl="1">
                  <a:lnSpc>
                    <a:spcPct val="90000"/>
                  </a:lnSpc>
                  <a:spcBef>
                    <a:spcPct val="50000"/>
                  </a:spcBef>
                  <a:tabLst>
                    <a:tab pos="2767013" algn="l"/>
                  </a:tabLst>
                </a:pPr>
                <a:endParaRPr lang="en-US" altLang="ko-KR" sz="2000" b="1" dirty="0">
                  <a:latin typeface="Garamond" pitchFamily="18" charset="0"/>
                  <a:sym typeface="Wingdings" pitchFamily="2" charset="2"/>
                </a:endParaRPr>
              </a:p>
              <a:p>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457200" y="1196752"/>
                <a:ext cx="8229600" cy="5184998"/>
              </a:xfrm>
              <a:blipFill rotWithShape="1">
                <a:blip r:embed="rId3"/>
                <a:stretch>
                  <a:fillRect l="-963" t="-2585"/>
                </a:stretch>
              </a:blipFill>
            </p:spPr>
            <p:txBody>
              <a:bodyPr/>
              <a:lstStyle/>
              <a:p>
                <a:r>
                  <a:rPr lang="ko-KR" altLang="en-US">
                    <a:noFill/>
                  </a:rPr>
                  <a:t> </a:t>
                </a:r>
              </a:p>
            </p:txBody>
          </p:sp>
        </mc:Fallback>
      </mc:AlternateContent>
      <p:sp>
        <p:nvSpPr>
          <p:cNvPr id="5" name="슬라이드 번호 개체 틀 4"/>
          <p:cNvSpPr>
            <a:spLocks noGrp="1"/>
          </p:cNvSpPr>
          <p:nvPr>
            <p:ph type="sldNum" sz="quarter" idx="11"/>
          </p:nvPr>
        </p:nvSpPr>
        <p:spPr/>
        <p:txBody>
          <a:bodyPr/>
          <a:lstStyle/>
          <a:p>
            <a:pPr>
              <a:defRPr/>
            </a:pPr>
            <a:fld id="{60DAAF86-D035-4F02-8527-EF0B54C2FD17}" type="slidenum">
              <a:rPr lang="en-US" altLang="ko-KR" smtClean="0">
                <a:solidFill>
                  <a:schemeClr val="accent6"/>
                </a:solidFill>
              </a:rPr>
              <a:pPr>
                <a:defRPr/>
              </a:pPr>
              <a:t>27</a:t>
            </a:fld>
            <a:endParaRPr lang="en-US" altLang="ko-KR" dirty="0">
              <a:solidFill>
                <a:schemeClr val="accent6"/>
              </a:solidFill>
            </a:endParaRPr>
          </a:p>
        </p:txBody>
      </p:sp>
    </p:spTree>
    <p:extLst>
      <p:ext uri="{BB962C8B-B14F-4D97-AF65-F5344CB8AC3E}">
        <p14:creationId xmlns:p14="http://schemas.microsoft.com/office/powerpoint/2010/main" val="4223177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0" name="Oval 48"/>
          <p:cNvSpPr>
            <a:spLocks noChangeArrowheads="1"/>
          </p:cNvSpPr>
          <p:nvPr/>
        </p:nvSpPr>
        <p:spPr bwMode="auto">
          <a:xfrm>
            <a:off x="755650" y="6129338"/>
            <a:ext cx="2879725" cy="358775"/>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19458" name="슬라이드 번호 개체 틀 3"/>
          <p:cNvSpPr>
            <a:spLocks noGrp="1"/>
          </p:cNvSpPr>
          <p:nvPr>
            <p:ph type="sldNum" sz="quarter" idx="4294967295"/>
          </p:nvPr>
        </p:nvSpPr>
        <p:spPr>
          <a:xfrm>
            <a:off x="0" y="6524625"/>
            <a:ext cx="2627313" cy="333375"/>
          </a:xfrm>
          <a:noFill/>
        </p:spPr>
        <p:txBody>
          <a:bodyPr/>
          <a:lstStyle/>
          <a:p>
            <a:fld id="{BB96810D-6EB2-4C72-AEEB-1CDA3B00B640}" type="slidenum">
              <a:rPr lang="en-US" altLang="ko-KR">
                <a:ea typeface="굴림" charset="-127"/>
              </a:rPr>
              <a:pPr/>
              <a:t>28</a:t>
            </a:fld>
            <a:endParaRPr lang="en-US" altLang="ko-KR">
              <a:ea typeface="굴림" charset="-127"/>
            </a:endParaRPr>
          </a:p>
        </p:txBody>
      </p:sp>
      <p:sp>
        <p:nvSpPr>
          <p:cNvPr id="19459" name="Rectangle 2"/>
          <p:cNvSpPr>
            <a:spLocks noGrp="1" noChangeArrowheads="1"/>
          </p:cNvSpPr>
          <p:nvPr>
            <p:ph type="title"/>
          </p:nvPr>
        </p:nvSpPr>
        <p:spPr>
          <a:xfrm>
            <a:off x="428596" y="260648"/>
            <a:ext cx="8229600" cy="550984"/>
          </a:xfrm>
        </p:spPr>
        <p:txBody>
          <a:bodyPr/>
          <a:lstStyle/>
          <a:p>
            <a:pPr eaLnBrk="1" hangingPunct="1"/>
            <a:r>
              <a:rPr lang="en-US" altLang="ko-KR" b="1" dirty="0" smtClean="0"/>
              <a:t>Quick Sort</a:t>
            </a:r>
          </a:p>
        </p:txBody>
      </p:sp>
      <mc:AlternateContent xmlns:mc="http://schemas.openxmlformats.org/markup-compatibility/2006" xmlns:a14="http://schemas.microsoft.com/office/drawing/2010/main">
        <mc:Choice Requires="a14">
          <p:sp>
            <p:nvSpPr>
              <p:cNvPr id="19460" name="Rectangle 3"/>
              <p:cNvSpPr>
                <a:spLocks noGrp="1" noChangeArrowheads="1"/>
              </p:cNvSpPr>
              <p:nvPr>
                <p:ph type="body" idx="1"/>
              </p:nvPr>
            </p:nvSpPr>
            <p:spPr>
              <a:xfrm>
                <a:off x="558800" y="1124744"/>
                <a:ext cx="8059738" cy="2556669"/>
              </a:xfrm>
            </p:spPr>
            <p:txBody>
              <a:bodyPr/>
              <a:lstStyle/>
              <a:p>
                <a:pPr eaLnBrk="1" hangingPunct="1"/>
                <a:r>
                  <a:rPr lang="en-US" altLang="ko-KR" sz="2400" b="1" dirty="0" smtClean="0">
                    <a:latin typeface="Garamond" pitchFamily="18" charset="0"/>
                  </a:rPr>
                  <a:t>Divide-and-Conquer for sorting </a:t>
                </a:r>
                <a:r>
                  <a:rPr lang="en-US" altLang="ko-KR" sz="2400" b="1" dirty="0" err="1" smtClean="0">
                    <a:latin typeface="Garamond" pitchFamily="18" charset="0"/>
                  </a:rPr>
                  <a:t>subarray</a:t>
                </a:r>
                <a:r>
                  <a:rPr lang="en-US" altLang="ko-KR" sz="2400" b="1" dirty="0" smtClean="0">
                    <a:latin typeface="Garamond" pitchFamily="18" charset="0"/>
                  </a:rPr>
                  <a:t> </a:t>
                </a:r>
                <a14:m>
                  <m:oMath xmlns:m="http://schemas.openxmlformats.org/officeDocument/2006/math">
                    <m:r>
                      <a:rPr lang="en-US" altLang="ko-KR" sz="2400" b="1" i="1" dirty="0" smtClean="0">
                        <a:latin typeface="Cambria Math"/>
                      </a:rPr>
                      <m:t>𝑨</m:t>
                    </m:r>
                    <m:r>
                      <a:rPr lang="en-US" altLang="ko-KR" sz="2400" b="1" i="1" dirty="0" smtClean="0">
                        <a:latin typeface="Cambria Math"/>
                      </a:rPr>
                      <m:t>[</m:t>
                    </m:r>
                    <m:r>
                      <a:rPr lang="en-US" altLang="ko-KR" sz="2400" b="1" i="1" dirty="0" smtClean="0">
                        <a:latin typeface="Cambria Math"/>
                      </a:rPr>
                      <m:t>𝒍</m:t>
                    </m:r>
                    <m:r>
                      <a:rPr lang="en-US" altLang="ko-KR" sz="2400" b="1" i="1" dirty="0" smtClean="0">
                        <a:latin typeface="Cambria Math"/>
                      </a:rPr>
                      <m:t>..</m:t>
                    </m:r>
                    <m:r>
                      <a:rPr lang="en-US" altLang="ko-KR" sz="2400" b="1" i="1" dirty="0" smtClean="0">
                        <a:latin typeface="Cambria Math"/>
                      </a:rPr>
                      <m:t>𝒓</m:t>
                    </m:r>
                    <m:r>
                      <a:rPr lang="en-US" altLang="ko-KR" sz="2400" b="1" i="1" dirty="0" smtClean="0">
                        <a:latin typeface="Cambria Math"/>
                      </a:rPr>
                      <m:t>]</m:t>
                    </m:r>
                  </m:oMath>
                </a14:m>
                <a:endParaRPr lang="en-US" altLang="ko-KR" sz="2400" b="1" dirty="0" smtClean="0">
                  <a:latin typeface="Garamond" pitchFamily="18" charset="0"/>
                </a:endParaRPr>
              </a:p>
              <a:p>
                <a:pPr lvl="1" eaLnBrk="1" hangingPunct="1"/>
                <a:r>
                  <a:rPr lang="en-US" altLang="ko-KR" sz="1800" b="1" dirty="0" smtClean="0">
                    <a:solidFill>
                      <a:srgbClr val="0000FF"/>
                    </a:solidFill>
                    <a:latin typeface="Garamond" pitchFamily="18" charset="0"/>
                  </a:rPr>
                  <a:t>Divide</a:t>
                </a:r>
                <a:r>
                  <a:rPr lang="en-US" altLang="ko-KR" sz="1800" b="1" dirty="0" smtClean="0">
                    <a:latin typeface="Garamond" pitchFamily="18" charset="0"/>
                  </a:rPr>
                  <a:t>: partition the array </a:t>
                </a:r>
                <a14:m>
                  <m:oMath xmlns:m="http://schemas.openxmlformats.org/officeDocument/2006/math">
                    <m:r>
                      <a:rPr lang="en-US" altLang="ko-KR" sz="1600" b="1" i="1" dirty="0" smtClean="0">
                        <a:latin typeface="Cambria Math"/>
                      </a:rPr>
                      <m:t>𝑨</m:t>
                    </m:r>
                    <m:r>
                      <a:rPr lang="en-US" altLang="ko-KR" sz="1600" b="1" i="1" dirty="0" smtClean="0">
                        <a:latin typeface="Cambria Math"/>
                      </a:rPr>
                      <m:t>[</m:t>
                    </m:r>
                    <m:r>
                      <a:rPr lang="en-US" altLang="ko-KR" sz="1600" b="1" i="1" dirty="0" smtClean="0">
                        <a:latin typeface="Cambria Math"/>
                      </a:rPr>
                      <m:t>𝒍</m:t>
                    </m:r>
                    <m:r>
                      <a:rPr lang="en-US" altLang="ko-KR" sz="1600" b="1" i="1" dirty="0" smtClean="0">
                        <a:latin typeface="Cambria Math"/>
                      </a:rPr>
                      <m:t>..</m:t>
                    </m:r>
                    <m:r>
                      <a:rPr lang="en-US" altLang="ko-KR" sz="1600" b="1" i="1" dirty="0" smtClean="0">
                        <a:latin typeface="Cambria Math"/>
                      </a:rPr>
                      <m:t>𝒓</m:t>
                    </m:r>
                    <m:r>
                      <a:rPr lang="en-US" altLang="ko-KR" sz="1600" b="1" i="1" dirty="0" smtClean="0">
                        <a:latin typeface="Cambria Math"/>
                      </a:rPr>
                      <m:t>]</m:t>
                    </m:r>
                    <m:r>
                      <a:rPr lang="en-US" altLang="ko-KR" sz="1800" b="1" i="1" dirty="0" smtClean="0">
                        <a:latin typeface="Cambria Math"/>
                      </a:rPr>
                      <m:t> </m:t>
                    </m:r>
                  </m:oMath>
                </a14:m>
                <a:r>
                  <a:rPr lang="en-US" altLang="ko-KR" sz="1800" b="1" dirty="0" smtClean="0">
                    <a:latin typeface="Garamond" pitchFamily="18" charset="0"/>
                  </a:rPr>
                  <a:t>into two </a:t>
                </a:r>
                <a:r>
                  <a:rPr lang="en-US" altLang="ko-KR" sz="1800" b="1" dirty="0" err="1" smtClean="0">
                    <a:latin typeface="Garamond" pitchFamily="18" charset="0"/>
                  </a:rPr>
                  <a:t>subarrays</a:t>
                </a:r>
                <a:r>
                  <a:rPr lang="en-US" altLang="ko-KR" sz="1800" b="1" dirty="0" smtClean="0">
                    <a:latin typeface="Garamond" pitchFamily="18" charset="0"/>
                  </a:rPr>
                  <a:t> </a:t>
                </a:r>
                <a14:m>
                  <m:oMath xmlns:m="http://schemas.openxmlformats.org/officeDocument/2006/math">
                    <m:r>
                      <a:rPr lang="en-US" altLang="ko-KR" sz="1600" b="1" i="1" dirty="0" smtClean="0">
                        <a:latin typeface="Cambria Math"/>
                      </a:rPr>
                      <m:t>𝑨</m:t>
                    </m:r>
                    <m:r>
                      <a:rPr lang="en-US" altLang="ko-KR" sz="1600" b="1" i="1" dirty="0" smtClean="0">
                        <a:latin typeface="Cambria Math"/>
                      </a:rPr>
                      <m:t>[</m:t>
                    </m:r>
                    <m:r>
                      <a:rPr lang="en-US" altLang="ko-KR" sz="1600" b="1" i="1" dirty="0" smtClean="0">
                        <a:latin typeface="Cambria Math"/>
                      </a:rPr>
                      <m:t>𝒍</m:t>
                    </m:r>
                    <m:r>
                      <a:rPr lang="en-US" altLang="ko-KR" sz="1600" b="1" i="1" dirty="0" smtClean="0">
                        <a:latin typeface="Cambria Math"/>
                      </a:rPr>
                      <m:t>..</m:t>
                    </m:r>
                    <m:r>
                      <a:rPr lang="en-US" altLang="ko-KR" sz="1600" b="1" i="1" dirty="0" smtClean="0">
                        <a:latin typeface="Cambria Math"/>
                      </a:rPr>
                      <m:t>𝒑</m:t>
                    </m:r>
                    <m:r>
                      <a:rPr lang="en-US" altLang="ko-KR" sz="1600" b="1" i="1" dirty="0" smtClean="0">
                        <a:latin typeface="Cambria Math"/>
                      </a:rPr>
                      <m:t>−</m:t>
                    </m:r>
                    <m:r>
                      <a:rPr lang="en-US" altLang="ko-KR" sz="1600" b="1" i="1" dirty="0" smtClean="0">
                        <a:latin typeface="Cambria Math"/>
                      </a:rPr>
                      <m:t>𝟏</m:t>
                    </m:r>
                    <m:r>
                      <a:rPr lang="en-US" altLang="ko-KR" sz="1600" b="1" i="1" dirty="0" smtClean="0">
                        <a:latin typeface="Cambria Math"/>
                      </a:rPr>
                      <m:t>]</m:t>
                    </m:r>
                    <m:r>
                      <a:rPr lang="en-US" altLang="ko-KR" sz="1800" b="1" i="1" dirty="0" smtClean="0">
                        <a:latin typeface="Cambria Math"/>
                      </a:rPr>
                      <m:t> </m:t>
                    </m:r>
                  </m:oMath>
                </a14:m>
                <a:r>
                  <a:rPr lang="en-US" altLang="ko-KR" sz="1800" b="1" dirty="0" smtClean="0">
                    <a:latin typeface="Garamond" pitchFamily="18" charset="0"/>
                  </a:rPr>
                  <a:t>and </a:t>
                </a:r>
                <a14:m>
                  <m:oMath xmlns:m="http://schemas.openxmlformats.org/officeDocument/2006/math">
                    <m:r>
                      <a:rPr lang="en-US" altLang="ko-KR" sz="1600" b="1" i="1" dirty="0" smtClean="0">
                        <a:latin typeface="Cambria Math"/>
                      </a:rPr>
                      <m:t>𝑨</m:t>
                    </m:r>
                    <m:r>
                      <a:rPr lang="en-US" altLang="ko-KR" sz="1600" b="1" i="1" dirty="0" smtClean="0">
                        <a:latin typeface="Cambria Math"/>
                      </a:rPr>
                      <m:t>[</m:t>
                    </m:r>
                    <m:r>
                      <a:rPr lang="en-US" altLang="ko-KR" sz="1600" b="1" i="1" dirty="0" smtClean="0">
                        <a:latin typeface="Cambria Math"/>
                      </a:rPr>
                      <m:t>𝒑</m:t>
                    </m:r>
                    <m:r>
                      <a:rPr lang="en-US" altLang="ko-KR" sz="1600" b="1" i="1" dirty="0" smtClean="0">
                        <a:latin typeface="Cambria Math"/>
                      </a:rPr>
                      <m:t>+</m:t>
                    </m:r>
                    <m:r>
                      <a:rPr lang="en-US" altLang="ko-KR" sz="1600" b="1" i="1" dirty="0" smtClean="0">
                        <a:latin typeface="Cambria Math"/>
                      </a:rPr>
                      <m:t>𝟏</m:t>
                    </m:r>
                    <m:r>
                      <a:rPr lang="en-US" altLang="ko-KR" sz="1600" b="1" i="1" dirty="0" smtClean="0">
                        <a:latin typeface="Cambria Math"/>
                      </a:rPr>
                      <m:t>..</m:t>
                    </m:r>
                    <m:r>
                      <a:rPr lang="en-US" altLang="ko-KR" sz="1600" b="1" i="1" dirty="0" smtClean="0">
                        <a:latin typeface="Cambria Math"/>
                      </a:rPr>
                      <m:t>𝒓</m:t>
                    </m:r>
                    <m:r>
                      <a:rPr lang="en-US" altLang="ko-KR" sz="1600" b="1" i="1" dirty="0" smtClean="0">
                        <a:latin typeface="Cambria Math"/>
                      </a:rPr>
                      <m:t>]</m:t>
                    </m:r>
                    <m:r>
                      <a:rPr lang="en-US" altLang="ko-KR" sz="1800" b="1" i="1" dirty="0" smtClean="0">
                        <a:latin typeface="Cambria Math"/>
                      </a:rPr>
                      <m:t> </m:t>
                    </m:r>
                  </m:oMath>
                </a14:m>
                <a:r>
                  <a:rPr lang="en-US" altLang="ko-KR" sz="1800" b="1" dirty="0" smtClean="0">
                    <a:latin typeface="Garamond" pitchFamily="18" charset="0"/>
                  </a:rPr>
                  <a:t>such that all elements in </a:t>
                </a:r>
                <a14:m>
                  <m:oMath xmlns:m="http://schemas.openxmlformats.org/officeDocument/2006/math">
                    <m:r>
                      <a:rPr lang="en-US" altLang="ko-KR" sz="1600" b="1" i="1" dirty="0" smtClean="0">
                        <a:latin typeface="Cambria Math"/>
                      </a:rPr>
                      <m:t>𝑨</m:t>
                    </m:r>
                    <m:r>
                      <a:rPr lang="en-US" altLang="ko-KR" sz="1600" b="1" i="1" dirty="0" smtClean="0">
                        <a:latin typeface="Cambria Math"/>
                      </a:rPr>
                      <m:t>[</m:t>
                    </m:r>
                    <m:r>
                      <a:rPr lang="en-US" altLang="ko-KR" sz="1600" b="1" i="1" dirty="0" smtClean="0">
                        <a:latin typeface="Cambria Math"/>
                      </a:rPr>
                      <m:t>𝒍</m:t>
                    </m:r>
                    <m:r>
                      <a:rPr lang="en-US" altLang="ko-KR" sz="1600" b="1" i="1" dirty="0" smtClean="0">
                        <a:latin typeface="Cambria Math"/>
                      </a:rPr>
                      <m:t>..</m:t>
                    </m:r>
                    <m:r>
                      <a:rPr lang="en-US" altLang="ko-KR" sz="1600" b="1" i="1" dirty="0" smtClean="0">
                        <a:latin typeface="Cambria Math"/>
                      </a:rPr>
                      <m:t>𝒑</m:t>
                    </m:r>
                    <m:r>
                      <a:rPr lang="en-US" altLang="ko-KR" sz="1600" b="1" i="1" dirty="0" smtClean="0">
                        <a:latin typeface="Cambria Math"/>
                      </a:rPr>
                      <m:t>−</m:t>
                    </m:r>
                    <m:r>
                      <a:rPr lang="en-US" altLang="ko-KR" sz="1600" b="1" i="1" dirty="0" smtClean="0">
                        <a:latin typeface="Cambria Math"/>
                      </a:rPr>
                      <m:t>𝟏</m:t>
                    </m:r>
                    <m:r>
                      <a:rPr lang="en-US" altLang="ko-KR" sz="1600" b="1" i="1" dirty="0" smtClean="0">
                        <a:latin typeface="Cambria Math"/>
                      </a:rPr>
                      <m:t>]</m:t>
                    </m:r>
                    <m:r>
                      <a:rPr lang="en-US" altLang="ko-KR" sz="1800" b="1" i="1" dirty="0" smtClean="0">
                        <a:latin typeface="Cambria Math"/>
                      </a:rPr>
                      <m:t> </m:t>
                    </m:r>
                  </m:oMath>
                </a14:m>
                <a:r>
                  <a:rPr lang="en-US" altLang="ko-KR" sz="1800" b="1" dirty="0" smtClean="0">
                    <a:latin typeface="Garamond" pitchFamily="18" charset="0"/>
                  </a:rPr>
                  <a:t>are less than or equal to a </a:t>
                </a:r>
                <a:r>
                  <a:rPr lang="en-US" altLang="ko-KR" sz="1800" b="1" dirty="0" smtClean="0">
                    <a:solidFill>
                      <a:srgbClr val="FF0000"/>
                    </a:solidFill>
                    <a:latin typeface="Garamond" pitchFamily="18" charset="0"/>
                  </a:rPr>
                  <a:t>pivot element </a:t>
                </a:r>
                <a14:m>
                  <m:oMath xmlns:m="http://schemas.openxmlformats.org/officeDocument/2006/math">
                    <m:r>
                      <a:rPr lang="en-US" altLang="ko-KR" sz="1600" b="1" i="1" dirty="0" smtClean="0">
                        <a:solidFill>
                          <a:srgbClr val="FF0000"/>
                        </a:solidFill>
                        <a:latin typeface="Cambria Math"/>
                      </a:rPr>
                      <m:t>𝑨</m:t>
                    </m:r>
                    <m:r>
                      <a:rPr lang="en-US" altLang="ko-KR" sz="1600" b="1" i="1" dirty="0" smtClean="0">
                        <a:solidFill>
                          <a:srgbClr val="FF0000"/>
                        </a:solidFill>
                        <a:latin typeface="Cambria Math"/>
                      </a:rPr>
                      <m:t>[</m:t>
                    </m:r>
                    <m:r>
                      <a:rPr lang="en-US" altLang="ko-KR" sz="1600" b="1" i="1" dirty="0" smtClean="0">
                        <a:solidFill>
                          <a:srgbClr val="FF0000"/>
                        </a:solidFill>
                        <a:latin typeface="Cambria Math"/>
                      </a:rPr>
                      <m:t>𝒑</m:t>
                    </m:r>
                    <m:r>
                      <a:rPr lang="en-US" altLang="ko-KR" sz="1600" b="1" i="1" dirty="0" smtClean="0">
                        <a:solidFill>
                          <a:srgbClr val="FF0000"/>
                        </a:solidFill>
                        <a:latin typeface="Cambria Math"/>
                      </a:rPr>
                      <m:t>]</m:t>
                    </m:r>
                  </m:oMath>
                </a14:m>
                <a:r>
                  <a:rPr lang="en-US" altLang="ko-KR" sz="1800" b="1" dirty="0" smtClean="0">
                    <a:latin typeface="Garamond" pitchFamily="18" charset="0"/>
                  </a:rPr>
                  <a:t>, which is, in turn, less than or equal to </a:t>
                </a:r>
                <a14:m>
                  <m:oMath xmlns:m="http://schemas.openxmlformats.org/officeDocument/2006/math">
                    <m:r>
                      <a:rPr lang="en-US" altLang="ko-KR" sz="1600" b="1" i="1" dirty="0" smtClean="0">
                        <a:latin typeface="Cambria Math"/>
                      </a:rPr>
                      <m:t>𝑨</m:t>
                    </m:r>
                    <m:r>
                      <a:rPr lang="en-US" altLang="ko-KR" sz="1600" b="1" i="1" dirty="0" smtClean="0">
                        <a:latin typeface="Cambria Math"/>
                      </a:rPr>
                      <m:t>[</m:t>
                    </m:r>
                    <m:r>
                      <a:rPr lang="en-US" altLang="ko-KR" sz="1600" b="1" i="1" dirty="0" smtClean="0">
                        <a:latin typeface="Cambria Math"/>
                      </a:rPr>
                      <m:t>𝒑</m:t>
                    </m:r>
                    <m:r>
                      <a:rPr lang="en-US" altLang="ko-KR" sz="1600" b="1" i="1" dirty="0" smtClean="0">
                        <a:latin typeface="Cambria Math"/>
                      </a:rPr>
                      <m:t>+</m:t>
                    </m:r>
                    <m:r>
                      <a:rPr lang="en-US" altLang="ko-KR" sz="1600" b="1" i="1" dirty="0" smtClean="0">
                        <a:latin typeface="Cambria Math"/>
                      </a:rPr>
                      <m:t>𝟏</m:t>
                    </m:r>
                    <m:r>
                      <a:rPr lang="en-US" altLang="ko-KR" sz="1600" b="1" i="1" dirty="0" smtClean="0">
                        <a:latin typeface="Cambria Math"/>
                      </a:rPr>
                      <m:t>..</m:t>
                    </m:r>
                    <m:r>
                      <a:rPr lang="en-US" altLang="ko-KR" sz="1600" b="1" i="1" dirty="0" smtClean="0">
                        <a:latin typeface="Cambria Math"/>
                      </a:rPr>
                      <m:t>𝒓</m:t>
                    </m:r>
                    <m:r>
                      <a:rPr lang="en-US" altLang="ko-KR" sz="1600" b="1" i="1" dirty="0" smtClean="0">
                        <a:latin typeface="Cambria Math"/>
                      </a:rPr>
                      <m:t>]</m:t>
                    </m:r>
                    <m:r>
                      <a:rPr lang="en-US" altLang="ko-KR" sz="1800" b="1" i="1" dirty="0" smtClean="0">
                        <a:latin typeface="Cambria Math"/>
                      </a:rPr>
                      <m:t>.</m:t>
                    </m:r>
                  </m:oMath>
                </a14:m>
                <a:endParaRPr lang="en-US" altLang="ko-KR" sz="1800" b="1" dirty="0" smtClean="0">
                  <a:latin typeface="Garamond" pitchFamily="18" charset="0"/>
                </a:endParaRPr>
              </a:p>
              <a:p>
                <a:pPr lvl="1" eaLnBrk="1" hangingPunct="1"/>
                <a:r>
                  <a:rPr lang="en-US" altLang="ko-KR" sz="1800" b="1" dirty="0" smtClean="0">
                    <a:solidFill>
                      <a:srgbClr val="0000FF"/>
                    </a:solidFill>
                    <a:latin typeface="Garamond" pitchFamily="18" charset="0"/>
                  </a:rPr>
                  <a:t>Conquer</a:t>
                </a:r>
                <a:r>
                  <a:rPr lang="en-US" altLang="ko-KR" sz="1800" b="1" dirty="0" smtClean="0">
                    <a:latin typeface="Garamond" pitchFamily="18" charset="0"/>
                  </a:rPr>
                  <a:t>: Sort the two </a:t>
                </a:r>
                <a:r>
                  <a:rPr lang="en-US" altLang="ko-KR" sz="1800" b="1" dirty="0" err="1" smtClean="0">
                    <a:latin typeface="Garamond" pitchFamily="18" charset="0"/>
                  </a:rPr>
                  <a:t>subarrays</a:t>
                </a:r>
                <a:r>
                  <a:rPr lang="en-US" altLang="ko-KR" sz="1800" b="1" dirty="0" smtClean="0">
                    <a:latin typeface="Garamond" pitchFamily="18" charset="0"/>
                  </a:rPr>
                  <a:t> </a:t>
                </a:r>
                <a14:m>
                  <m:oMath xmlns:m="http://schemas.openxmlformats.org/officeDocument/2006/math">
                    <m:r>
                      <a:rPr lang="en-US" altLang="ko-KR" sz="1600" b="1" i="1" dirty="0" smtClean="0">
                        <a:latin typeface="Cambria Math"/>
                      </a:rPr>
                      <m:t>𝑨</m:t>
                    </m:r>
                    <m:r>
                      <a:rPr lang="en-US" altLang="ko-KR" sz="1600" b="1" i="1" dirty="0" smtClean="0">
                        <a:latin typeface="Cambria Math"/>
                      </a:rPr>
                      <m:t>[</m:t>
                    </m:r>
                    <m:r>
                      <a:rPr lang="en-US" altLang="ko-KR" sz="1600" b="1" i="1" dirty="0" smtClean="0">
                        <a:latin typeface="Cambria Math"/>
                      </a:rPr>
                      <m:t>𝒍</m:t>
                    </m:r>
                    <m:r>
                      <a:rPr lang="en-US" altLang="ko-KR" sz="1600" b="1" i="1" dirty="0" smtClean="0">
                        <a:latin typeface="Cambria Math"/>
                      </a:rPr>
                      <m:t>..</m:t>
                    </m:r>
                    <m:r>
                      <a:rPr lang="en-US" altLang="ko-KR" sz="1600" b="1" i="1" dirty="0" smtClean="0">
                        <a:latin typeface="Cambria Math"/>
                      </a:rPr>
                      <m:t>𝒑</m:t>
                    </m:r>
                    <m:r>
                      <a:rPr lang="en-US" altLang="ko-KR" sz="1600" b="1" i="1" dirty="0" smtClean="0">
                        <a:latin typeface="Cambria Math"/>
                      </a:rPr>
                      <m:t>−</m:t>
                    </m:r>
                    <m:r>
                      <a:rPr lang="en-US" altLang="ko-KR" sz="1600" b="1" i="1" dirty="0" smtClean="0">
                        <a:latin typeface="Cambria Math"/>
                      </a:rPr>
                      <m:t>𝟏</m:t>
                    </m:r>
                    <m:r>
                      <a:rPr lang="en-US" altLang="ko-KR" sz="1600" b="1" i="1" dirty="0" smtClean="0">
                        <a:latin typeface="Cambria Math"/>
                      </a:rPr>
                      <m:t>]</m:t>
                    </m:r>
                    <m:r>
                      <a:rPr lang="en-US" altLang="ko-KR" sz="1800" b="1" i="1" dirty="0" smtClean="0">
                        <a:latin typeface="Cambria Math"/>
                      </a:rPr>
                      <m:t> </m:t>
                    </m:r>
                  </m:oMath>
                </a14:m>
                <a:r>
                  <a:rPr lang="en-US" altLang="ko-KR" sz="1800" b="1" dirty="0" smtClean="0">
                    <a:latin typeface="Garamond" pitchFamily="18" charset="0"/>
                  </a:rPr>
                  <a:t>and </a:t>
                </a:r>
                <a14:m>
                  <m:oMath xmlns:m="http://schemas.openxmlformats.org/officeDocument/2006/math">
                    <m:r>
                      <a:rPr lang="en-US" altLang="ko-KR" sz="1600" b="1" i="1" dirty="0" smtClean="0">
                        <a:latin typeface="Cambria Math"/>
                      </a:rPr>
                      <m:t>𝑨</m:t>
                    </m:r>
                    <m:r>
                      <a:rPr lang="en-US" altLang="ko-KR" sz="1600" b="1" i="1" dirty="0" smtClean="0">
                        <a:latin typeface="Cambria Math"/>
                      </a:rPr>
                      <m:t>[</m:t>
                    </m:r>
                    <m:r>
                      <a:rPr lang="en-US" altLang="ko-KR" sz="1600" b="1" i="1" dirty="0" smtClean="0">
                        <a:latin typeface="Cambria Math"/>
                      </a:rPr>
                      <m:t>𝒑</m:t>
                    </m:r>
                    <m:r>
                      <a:rPr lang="en-US" altLang="ko-KR" sz="1600" b="1" i="1" dirty="0" smtClean="0">
                        <a:latin typeface="Cambria Math"/>
                      </a:rPr>
                      <m:t>+</m:t>
                    </m:r>
                    <m:r>
                      <a:rPr lang="en-US" altLang="ko-KR" sz="1600" b="1" i="1" dirty="0" smtClean="0">
                        <a:latin typeface="Cambria Math"/>
                      </a:rPr>
                      <m:t>𝟏</m:t>
                    </m:r>
                    <m:r>
                      <a:rPr lang="en-US" altLang="ko-KR" sz="1600" b="1" i="1" dirty="0" smtClean="0">
                        <a:latin typeface="Cambria Math"/>
                      </a:rPr>
                      <m:t>..</m:t>
                    </m:r>
                    <m:r>
                      <a:rPr lang="en-US" altLang="ko-KR" sz="1600" b="1" i="1" dirty="0" smtClean="0">
                        <a:latin typeface="Cambria Math"/>
                      </a:rPr>
                      <m:t>𝒓</m:t>
                    </m:r>
                    <m:r>
                      <a:rPr lang="en-US" altLang="ko-KR" sz="1600" b="1" i="1" dirty="0" smtClean="0">
                        <a:latin typeface="Cambria Math"/>
                      </a:rPr>
                      <m:t>]</m:t>
                    </m:r>
                    <m:r>
                      <a:rPr lang="en-US" altLang="ko-KR" sz="1800" b="1" i="1" dirty="0" smtClean="0">
                        <a:latin typeface="Cambria Math"/>
                      </a:rPr>
                      <m:t> </m:t>
                    </m:r>
                  </m:oMath>
                </a14:m>
                <a:r>
                  <a:rPr lang="en-US" altLang="ko-KR" sz="1800" b="1" dirty="0" smtClean="0">
                    <a:latin typeface="Garamond" pitchFamily="18" charset="0"/>
                  </a:rPr>
                  <a:t>by recursive calls to Quick Sort.</a:t>
                </a:r>
              </a:p>
              <a:p>
                <a:pPr lvl="1" eaLnBrk="1" hangingPunct="1"/>
                <a:r>
                  <a:rPr lang="en-US" altLang="ko-KR" sz="1800" b="1" dirty="0" smtClean="0">
                    <a:solidFill>
                      <a:srgbClr val="0000FF"/>
                    </a:solidFill>
                    <a:latin typeface="Garamond" pitchFamily="18" charset="0"/>
                  </a:rPr>
                  <a:t>Combine</a:t>
                </a:r>
                <a:r>
                  <a:rPr lang="en-US" altLang="ko-KR" sz="1800" b="1" dirty="0" smtClean="0">
                    <a:latin typeface="Garamond" pitchFamily="18" charset="0"/>
                  </a:rPr>
                  <a:t>: Since the </a:t>
                </a:r>
                <a:r>
                  <a:rPr lang="en-US" altLang="ko-KR" sz="1800" b="1" dirty="0" err="1" smtClean="0">
                    <a:latin typeface="Garamond" pitchFamily="18" charset="0"/>
                  </a:rPr>
                  <a:t>subarrays</a:t>
                </a:r>
                <a:r>
                  <a:rPr lang="en-US" altLang="ko-KR" sz="1800" b="1" dirty="0" smtClean="0">
                    <a:latin typeface="Garamond" pitchFamily="18" charset="0"/>
                  </a:rPr>
                  <a:t> are sorted in place, no work is needed.</a:t>
                </a:r>
              </a:p>
              <a:p>
                <a:pPr eaLnBrk="1" hangingPunct="1"/>
                <a:endParaRPr lang="en-US" altLang="ko-KR" dirty="0" smtClean="0"/>
              </a:p>
            </p:txBody>
          </p:sp>
        </mc:Choice>
        <mc:Fallback xmlns="">
          <p:sp>
            <p:nvSpPr>
              <p:cNvPr id="19460" name="Rectangle 3"/>
              <p:cNvSpPr>
                <a:spLocks noGrp="1" noRot="1" noChangeAspect="1" noMove="1" noResize="1" noEditPoints="1" noAdjustHandles="1" noChangeArrowheads="1" noChangeShapeType="1" noTextEdit="1"/>
              </p:cNvSpPr>
              <p:nvPr>
                <p:ph type="body" idx="1"/>
              </p:nvPr>
            </p:nvSpPr>
            <p:spPr>
              <a:xfrm>
                <a:off x="558800" y="1124744"/>
                <a:ext cx="8059738" cy="2556669"/>
              </a:xfrm>
              <a:blipFill rotWithShape="1">
                <a:blip r:embed="rId3"/>
                <a:stretch>
                  <a:fillRect l="-1059" t="-1909"/>
                </a:stretch>
              </a:blipFill>
            </p:spPr>
            <p:txBody>
              <a:bodyPr/>
              <a:lstStyle/>
              <a:p>
                <a:r>
                  <a:rPr lang="ko-KR" altLang="en-US">
                    <a:noFill/>
                  </a:rPr>
                  <a:t> </a:t>
                </a:r>
              </a:p>
            </p:txBody>
          </p:sp>
        </mc:Fallback>
      </mc:AlternateContent>
      <p:sp>
        <p:nvSpPr>
          <p:cNvPr id="19461" name="Oval 4"/>
          <p:cNvSpPr>
            <a:spLocks noChangeArrowheads="1"/>
          </p:cNvSpPr>
          <p:nvPr/>
        </p:nvSpPr>
        <p:spPr bwMode="auto">
          <a:xfrm>
            <a:off x="539750" y="3789363"/>
            <a:ext cx="3598863" cy="1079500"/>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19462" name="Text Box 5"/>
          <p:cNvSpPr txBox="1">
            <a:spLocks noChangeArrowheads="1"/>
          </p:cNvSpPr>
          <p:nvPr/>
        </p:nvSpPr>
        <p:spPr bwMode="auto">
          <a:xfrm>
            <a:off x="755650" y="4159250"/>
            <a:ext cx="352425" cy="274638"/>
          </a:xfrm>
          <a:prstGeom prst="rect">
            <a:avLst/>
          </a:prstGeom>
          <a:noFill/>
          <a:ln w="9525">
            <a:noFill/>
            <a:miter lim="800000"/>
            <a:headEnd/>
            <a:tailEnd/>
          </a:ln>
        </p:spPr>
        <p:txBody>
          <a:bodyPr wrap="none">
            <a:spAutoFit/>
          </a:bodyPr>
          <a:lstStyle/>
          <a:p>
            <a:r>
              <a:rPr lang="en-US" altLang="ko-KR" sz="1200" b="1">
                <a:latin typeface="Arial" charset="0"/>
              </a:rPr>
              <a:t>13</a:t>
            </a:r>
          </a:p>
        </p:txBody>
      </p:sp>
      <p:sp>
        <p:nvSpPr>
          <p:cNvPr id="19463" name="Text Box 6"/>
          <p:cNvSpPr txBox="1">
            <a:spLocks noChangeArrowheads="1"/>
          </p:cNvSpPr>
          <p:nvPr/>
        </p:nvSpPr>
        <p:spPr bwMode="auto">
          <a:xfrm>
            <a:off x="1079500" y="4365625"/>
            <a:ext cx="352425" cy="274638"/>
          </a:xfrm>
          <a:prstGeom prst="rect">
            <a:avLst/>
          </a:prstGeom>
          <a:noFill/>
          <a:ln w="9525">
            <a:noFill/>
            <a:miter lim="800000"/>
            <a:headEnd/>
            <a:tailEnd/>
          </a:ln>
        </p:spPr>
        <p:txBody>
          <a:bodyPr wrap="none">
            <a:spAutoFit/>
          </a:bodyPr>
          <a:lstStyle/>
          <a:p>
            <a:r>
              <a:rPr lang="en-US" altLang="ko-KR" sz="1200" b="1">
                <a:latin typeface="Arial" charset="0"/>
              </a:rPr>
              <a:t>81</a:t>
            </a:r>
          </a:p>
        </p:txBody>
      </p:sp>
      <p:sp>
        <p:nvSpPr>
          <p:cNvPr id="19464" name="Text Box 7"/>
          <p:cNvSpPr txBox="1">
            <a:spLocks noChangeArrowheads="1"/>
          </p:cNvSpPr>
          <p:nvPr/>
        </p:nvSpPr>
        <p:spPr bwMode="auto">
          <a:xfrm>
            <a:off x="1798638" y="4329113"/>
            <a:ext cx="352425" cy="274637"/>
          </a:xfrm>
          <a:prstGeom prst="rect">
            <a:avLst/>
          </a:prstGeom>
          <a:noFill/>
          <a:ln w="9525">
            <a:noFill/>
            <a:miter lim="800000"/>
            <a:headEnd/>
            <a:tailEnd/>
          </a:ln>
        </p:spPr>
        <p:txBody>
          <a:bodyPr wrap="none">
            <a:spAutoFit/>
          </a:bodyPr>
          <a:lstStyle/>
          <a:p>
            <a:r>
              <a:rPr lang="en-US" altLang="ko-KR" sz="1200" b="1">
                <a:latin typeface="Arial" charset="0"/>
              </a:rPr>
              <a:t>92</a:t>
            </a:r>
          </a:p>
        </p:txBody>
      </p:sp>
      <p:sp>
        <p:nvSpPr>
          <p:cNvPr id="19465" name="Text Box 8"/>
          <p:cNvSpPr txBox="1">
            <a:spLocks noChangeArrowheads="1"/>
          </p:cNvSpPr>
          <p:nvPr/>
        </p:nvSpPr>
        <p:spPr bwMode="auto">
          <a:xfrm>
            <a:off x="1439863" y="4041775"/>
            <a:ext cx="352425" cy="274638"/>
          </a:xfrm>
          <a:prstGeom prst="rect">
            <a:avLst/>
          </a:prstGeom>
          <a:noFill/>
          <a:ln w="9525">
            <a:noFill/>
            <a:miter lim="800000"/>
            <a:headEnd/>
            <a:tailEnd/>
          </a:ln>
        </p:spPr>
        <p:txBody>
          <a:bodyPr>
            <a:spAutoFit/>
          </a:bodyPr>
          <a:lstStyle/>
          <a:p>
            <a:r>
              <a:rPr lang="en-US" altLang="ko-KR" sz="1200" b="1">
                <a:latin typeface="Arial" charset="0"/>
              </a:rPr>
              <a:t>43</a:t>
            </a:r>
          </a:p>
        </p:txBody>
      </p:sp>
      <p:sp>
        <p:nvSpPr>
          <p:cNvPr id="19466" name="Text Box 9"/>
          <p:cNvSpPr txBox="1">
            <a:spLocks noChangeArrowheads="1"/>
          </p:cNvSpPr>
          <p:nvPr/>
        </p:nvSpPr>
        <p:spPr bwMode="auto">
          <a:xfrm>
            <a:off x="2159000" y="4113213"/>
            <a:ext cx="352425" cy="274637"/>
          </a:xfrm>
          <a:prstGeom prst="rect">
            <a:avLst/>
          </a:prstGeom>
          <a:noFill/>
          <a:ln w="9525">
            <a:noFill/>
            <a:miter lim="800000"/>
            <a:headEnd/>
            <a:tailEnd/>
          </a:ln>
        </p:spPr>
        <p:txBody>
          <a:bodyPr wrap="none">
            <a:spAutoFit/>
          </a:bodyPr>
          <a:lstStyle/>
          <a:p>
            <a:r>
              <a:rPr lang="en-US" altLang="ko-KR" sz="1200" b="1">
                <a:latin typeface="Arial" charset="0"/>
              </a:rPr>
              <a:t>31</a:t>
            </a:r>
          </a:p>
        </p:txBody>
      </p:sp>
      <p:sp>
        <p:nvSpPr>
          <p:cNvPr id="19467" name="Text Box 10"/>
          <p:cNvSpPr txBox="1">
            <a:spLocks noChangeArrowheads="1"/>
          </p:cNvSpPr>
          <p:nvPr/>
        </p:nvSpPr>
        <p:spPr bwMode="auto">
          <a:xfrm>
            <a:off x="2303463" y="4581525"/>
            <a:ext cx="352425" cy="274638"/>
          </a:xfrm>
          <a:prstGeom prst="rect">
            <a:avLst/>
          </a:prstGeom>
          <a:noFill/>
          <a:ln w="9525">
            <a:noFill/>
            <a:miter lim="800000"/>
            <a:headEnd/>
            <a:tailEnd/>
          </a:ln>
        </p:spPr>
        <p:txBody>
          <a:bodyPr wrap="none">
            <a:spAutoFit/>
          </a:bodyPr>
          <a:lstStyle/>
          <a:p>
            <a:r>
              <a:rPr lang="en-US" altLang="ko-KR" sz="1200" b="1">
                <a:latin typeface="Arial" charset="0"/>
              </a:rPr>
              <a:t>65</a:t>
            </a:r>
          </a:p>
        </p:txBody>
      </p:sp>
      <p:sp>
        <p:nvSpPr>
          <p:cNvPr id="19468" name="Text Box 11"/>
          <p:cNvSpPr txBox="1">
            <a:spLocks noChangeArrowheads="1"/>
          </p:cNvSpPr>
          <p:nvPr/>
        </p:nvSpPr>
        <p:spPr bwMode="auto">
          <a:xfrm>
            <a:off x="2519363" y="3933825"/>
            <a:ext cx="352425" cy="274638"/>
          </a:xfrm>
          <a:prstGeom prst="rect">
            <a:avLst/>
          </a:prstGeom>
          <a:noFill/>
          <a:ln w="9525">
            <a:noFill/>
            <a:miter lim="800000"/>
            <a:headEnd/>
            <a:tailEnd/>
          </a:ln>
        </p:spPr>
        <p:txBody>
          <a:bodyPr wrap="none">
            <a:spAutoFit/>
          </a:bodyPr>
          <a:lstStyle/>
          <a:p>
            <a:r>
              <a:rPr lang="en-US" altLang="ko-KR" sz="1200" b="1">
                <a:latin typeface="Arial" charset="0"/>
              </a:rPr>
              <a:t>57</a:t>
            </a:r>
          </a:p>
        </p:txBody>
      </p:sp>
      <p:sp>
        <p:nvSpPr>
          <p:cNvPr id="19469" name="Text Box 12"/>
          <p:cNvSpPr txBox="1">
            <a:spLocks noChangeArrowheads="1"/>
          </p:cNvSpPr>
          <p:nvPr/>
        </p:nvSpPr>
        <p:spPr bwMode="auto">
          <a:xfrm>
            <a:off x="2735263" y="4365625"/>
            <a:ext cx="352425" cy="274638"/>
          </a:xfrm>
          <a:prstGeom prst="rect">
            <a:avLst/>
          </a:prstGeom>
          <a:noFill/>
          <a:ln w="9525">
            <a:noFill/>
            <a:miter lim="800000"/>
            <a:headEnd/>
            <a:tailEnd/>
          </a:ln>
        </p:spPr>
        <p:txBody>
          <a:bodyPr wrap="none">
            <a:spAutoFit/>
          </a:bodyPr>
          <a:lstStyle/>
          <a:p>
            <a:r>
              <a:rPr lang="en-US" altLang="ko-KR" sz="1200" b="1">
                <a:latin typeface="Arial" charset="0"/>
              </a:rPr>
              <a:t>26</a:t>
            </a:r>
          </a:p>
        </p:txBody>
      </p:sp>
      <p:sp>
        <p:nvSpPr>
          <p:cNvPr id="19470" name="Text Box 14"/>
          <p:cNvSpPr txBox="1">
            <a:spLocks noChangeArrowheads="1"/>
          </p:cNvSpPr>
          <p:nvPr/>
        </p:nvSpPr>
        <p:spPr bwMode="auto">
          <a:xfrm>
            <a:off x="3130550" y="4041775"/>
            <a:ext cx="352425" cy="274638"/>
          </a:xfrm>
          <a:prstGeom prst="rect">
            <a:avLst/>
          </a:prstGeom>
          <a:noFill/>
          <a:ln w="9525">
            <a:noFill/>
            <a:miter lim="800000"/>
            <a:headEnd/>
            <a:tailEnd/>
          </a:ln>
        </p:spPr>
        <p:txBody>
          <a:bodyPr wrap="none">
            <a:spAutoFit/>
          </a:bodyPr>
          <a:lstStyle/>
          <a:p>
            <a:r>
              <a:rPr lang="en-US" altLang="ko-KR" sz="1200" b="1">
                <a:latin typeface="Arial" charset="0"/>
              </a:rPr>
              <a:t>75</a:t>
            </a:r>
          </a:p>
        </p:txBody>
      </p:sp>
      <p:sp>
        <p:nvSpPr>
          <p:cNvPr id="19471" name="Text Box 15"/>
          <p:cNvSpPr txBox="1">
            <a:spLocks noChangeArrowheads="1"/>
          </p:cNvSpPr>
          <p:nvPr/>
        </p:nvSpPr>
        <p:spPr bwMode="auto">
          <a:xfrm>
            <a:off x="3563938" y="4257675"/>
            <a:ext cx="268287" cy="274638"/>
          </a:xfrm>
          <a:prstGeom prst="rect">
            <a:avLst/>
          </a:prstGeom>
          <a:noFill/>
          <a:ln w="9525">
            <a:noFill/>
            <a:miter lim="800000"/>
            <a:headEnd/>
            <a:tailEnd/>
          </a:ln>
        </p:spPr>
        <p:txBody>
          <a:bodyPr wrap="none">
            <a:spAutoFit/>
          </a:bodyPr>
          <a:lstStyle/>
          <a:p>
            <a:r>
              <a:rPr lang="en-US" altLang="ko-KR" sz="1200" b="1">
                <a:latin typeface="Arial" charset="0"/>
              </a:rPr>
              <a:t>0</a:t>
            </a:r>
          </a:p>
        </p:txBody>
      </p:sp>
      <p:sp>
        <p:nvSpPr>
          <p:cNvPr id="19472" name="Oval 16"/>
          <p:cNvSpPr>
            <a:spLocks noChangeArrowheads="1"/>
          </p:cNvSpPr>
          <p:nvPr/>
        </p:nvSpPr>
        <p:spPr bwMode="auto">
          <a:xfrm>
            <a:off x="4860925" y="3789363"/>
            <a:ext cx="3598863" cy="1079500"/>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19473" name="Text Box 17"/>
          <p:cNvSpPr txBox="1">
            <a:spLocks noChangeArrowheads="1"/>
          </p:cNvSpPr>
          <p:nvPr/>
        </p:nvSpPr>
        <p:spPr bwMode="auto">
          <a:xfrm>
            <a:off x="5076825" y="4159250"/>
            <a:ext cx="352425" cy="274638"/>
          </a:xfrm>
          <a:prstGeom prst="rect">
            <a:avLst/>
          </a:prstGeom>
          <a:noFill/>
          <a:ln w="9525">
            <a:noFill/>
            <a:miter lim="800000"/>
            <a:headEnd/>
            <a:tailEnd/>
          </a:ln>
        </p:spPr>
        <p:txBody>
          <a:bodyPr wrap="none">
            <a:spAutoFit/>
          </a:bodyPr>
          <a:lstStyle/>
          <a:p>
            <a:r>
              <a:rPr lang="en-US" altLang="ko-KR" sz="1200" b="1">
                <a:latin typeface="Arial" charset="0"/>
              </a:rPr>
              <a:t>13</a:t>
            </a:r>
          </a:p>
        </p:txBody>
      </p:sp>
      <p:sp>
        <p:nvSpPr>
          <p:cNvPr id="19474" name="Text Box 18"/>
          <p:cNvSpPr txBox="1">
            <a:spLocks noChangeArrowheads="1"/>
          </p:cNvSpPr>
          <p:nvPr/>
        </p:nvSpPr>
        <p:spPr bwMode="auto">
          <a:xfrm>
            <a:off x="5400675" y="4365625"/>
            <a:ext cx="352425" cy="274638"/>
          </a:xfrm>
          <a:prstGeom prst="rect">
            <a:avLst/>
          </a:prstGeom>
          <a:noFill/>
          <a:ln w="9525">
            <a:noFill/>
            <a:miter lim="800000"/>
            <a:headEnd/>
            <a:tailEnd/>
          </a:ln>
        </p:spPr>
        <p:txBody>
          <a:bodyPr wrap="none">
            <a:spAutoFit/>
          </a:bodyPr>
          <a:lstStyle/>
          <a:p>
            <a:r>
              <a:rPr lang="en-US" altLang="ko-KR" sz="1200" b="1">
                <a:latin typeface="Arial" charset="0"/>
              </a:rPr>
              <a:t>81</a:t>
            </a:r>
          </a:p>
        </p:txBody>
      </p:sp>
      <p:sp>
        <p:nvSpPr>
          <p:cNvPr id="19475" name="Text Box 19"/>
          <p:cNvSpPr txBox="1">
            <a:spLocks noChangeArrowheads="1"/>
          </p:cNvSpPr>
          <p:nvPr/>
        </p:nvSpPr>
        <p:spPr bwMode="auto">
          <a:xfrm>
            <a:off x="6119813" y="4329113"/>
            <a:ext cx="352425" cy="274637"/>
          </a:xfrm>
          <a:prstGeom prst="rect">
            <a:avLst/>
          </a:prstGeom>
          <a:noFill/>
          <a:ln w="9525">
            <a:noFill/>
            <a:miter lim="800000"/>
            <a:headEnd/>
            <a:tailEnd/>
          </a:ln>
        </p:spPr>
        <p:txBody>
          <a:bodyPr wrap="none">
            <a:spAutoFit/>
          </a:bodyPr>
          <a:lstStyle/>
          <a:p>
            <a:r>
              <a:rPr lang="en-US" altLang="ko-KR" sz="1200" b="1">
                <a:latin typeface="Arial" charset="0"/>
              </a:rPr>
              <a:t>92</a:t>
            </a:r>
          </a:p>
        </p:txBody>
      </p:sp>
      <p:sp>
        <p:nvSpPr>
          <p:cNvPr id="19476" name="Text Box 20"/>
          <p:cNvSpPr txBox="1">
            <a:spLocks noChangeArrowheads="1"/>
          </p:cNvSpPr>
          <p:nvPr/>
        </p:nvSpPr>
        <p:spPr bwMode="auto">
          <a:xfrm>
            <a:off x="5761038" y="4041775"/>
            <a:ext cx="352425" cy="274638"/>
          </a:xfrm>
          <a:prstGeom prst="rect">
            <a:avLst/>
          </a:prstGeom>
          <a:noFill/>
          <a:ln w="9525">
            <a:noFill/>
            <a:miter lim="800000"/>
            <a:headEnd/>
            <a:tailEnd/>
          </a:ln>
        </p:spPr>
        <p:txBody>
          <a:bodyPr>
            <a:spAutoFit/>
          </a:bodyPr>
          <a:lstStyle/>
          <a:p>
            <a:r>
              <a:rPr lang="en-US" altLang="ko-KR" sz="1200" b="1">
                <a:latin typeface="Arial" charset="0"/>
              </a:rPr>
              <a:t>43</a:t>
            </a:r>
          </a:p>
        </p:txBody>
      </p:sp>
      <p:sp>
        <p:nvSpPr>
          <p:cNvPr id="19477" name="Text Box 21"/>
          <p:cNvSpPr txBox="1">
            <a:spLocks noChangeArrowheads="1"/>
          </p:cNvSpPr>
          <p:nvPr/>
        </p:nvSpPr>
        <p:spPr bwMode="auto">
          <a:xfrm>
            <a:off x="6480175" y="4113213"/>
            <a:ext cx="352425" cy="274637"/>
          </a:xfrm>
          <a:prstGeom prst="rect">
            <a:avLst/>
          </a:prstGeom>
          <a:noFill/>
          <a:ln w="9525">
            <a:noFill/>
            <a:miter lim="800000"/>
            <a:headEnd/>
            <a:tailEnd/>
          </a:ln>
        </p:spPr>
        <p:txBody>
          <a:bodyPr wrap="none">
            <a:spAutoFit/>
          </a:bodyPr>
          <a:lstStyle/>
          <a:p>
            <a:r>
              <a:rPr lang="en-US" altLang="ko-KR" sz="1200" b="1">
                <a:latin typeface="Arial" charset="0"/>
              </a:rPr>
              <a:t>31</a:t>
            </a:r>
          </a:p>
        </p:txBody>
      </p:sp>
      <p:sp>
        <p:nvSpPr>
          <p:cNvPr id="19478" name="Text Box 22"/>
          <p:cNvSpPr txBox="1">
            <a:spLocks noChangeArrowheads="1"/>
          </p:cNvSpPr>
          <p:nvPr/>
        </p:nvSpPr>
        <p:spPr bwMode="auto">
          <a:xfrm>
            <a:off x="6624638" y="4581525"/>
            <a:ext cx="352425" cy="274638"/>
          </a:xfrm>
          <a:prstGeom prst="rect">
            <a:avLst/>
          </a:prstGeom>
          <a:noFill/>
          <a:ln w="9525">
            <a:noFill/>
            <a:miter lim="800000"/>
            <a:headEnd/>
            <a:tailEnd/>
          </a:ln>
        </p:spPr>
        <p:txBody>
          <a:bodyPr wrap="none">
            <a:spAutoFit/>
          </a:bodyPr>
          <a:lstStyle/>
          <a:p>
            <a:r>
              <a:rPr lang="en-US" altLang="ko-KR" sz="1200" b="1">
                <a:solidFill>
                  <a:srgbClr val="FF0000"/>
                </a:solidFill>
                <a:latin typeface="Arial" charset="0"/>
              </a:rPr>
              <a:t>65</a:t>
            </a:r>
          </a:p>
        </p:txBody>
      </p:sp>
      <p:sp>
        <p:nvSpPr>
          <p:cNvPr id="19479" name="Text Box 23"/>
          <p:cNvSpPr txBox="1">
            <a:spLocks noChangeArrowheads="1"/>
          </p:cNvSpPr>
          <p:nvPr/>
        </p:nvSpPr>
        <p:spPr bwMode="auto">
          <a:xfrm>
            <a:off x="6840538" y="3933825"/>
            <a:ext cx="352425" cy="274638"/>
          </a:xfrm>
          <a:prstGeom prst="rect">
            <a:avLst/>
          </a:prstGeom>
          <a:noFill/>
          <a:ln w="9525">
            <a:noFill/>
            <a:miter lim="800000"/>
            <a:headEnd/>
            <a:tailEnd/>
          </a:ln>
        </p:spPr>
        <p:txBody>
          <a:bodyPr wrap="none">
            <a:spAutoFit/>
          </a:bodyPr>
          <a:lstStyle/>
          <a:p>
            <a:r>
              <a:rPr lang="en-US" altLang="ko-KR" sz="1200" b="1">
                <a:latin typeface="Arial" charset="0"/>
              </a:rPr>
              <a:t>57</a:t>
            </a:r>
          </a:p>
        </p:txBody>
      </p:sp>
      <p:sp>
        <p:nvSpPr>
          <p:cNvPr id="19480" name="Text Box 24"/>
          <p:cNvSpPr txBox="1">
            <a:spLocks noChangeArrowheads="1"/>
          </p:cNvSpPr>
          <p:nvPr/>
        </p:nvSpPr>
        <p:spPr bwMode="auto">
          <a:xfrm>
            <a:off x="7056438" y="4365625"/>
            <a:ext cx="352425" cy="274638"/>
          </a:xfrm>
          <a:prstGeom prst="rect">
            <a:avLst/>
          </a:prstGeom>
          <a:noFill/>
          <a:ln w="9525">
            <a:noFill/>
            <a:miter lim="800000"/>
            <a:headEnd/>
            <a:tailEnd/>
          </a:ln>
        </p:spPr>
        <p:txBody>
          <a:bodyPr wrap="none">
            <a:spAutoFit/>
          </a:bodyPr>
          <a:lstStyle/>
          <a:p>
            <a:r>
              <a:rPr lang="en-US" altLang="ko-KR" sz="1200" b="1">
                <a:latin typeface="Arial" charset="0"/>
              </a:rPr>
              <a:t>26</a:t>
            </a:r>
          </a:p>
        </p:txBody>
      </p:sp>
      <p:sp>
        <p:nvSpPr>
          <p:cNvPr id="19481" name="Text Box 25"/>
          <p:cNvSpPr txBox="1">
            <a:spLocks noChangeArrowheads="1"/>
          </p:cNvSpPr>
          <p:nvPr/>
        </p:nvSpPr>
        <p:spPr bwMode="auto">
          <a:xfrm>
            <a:off x="7451725" y="4041775"/>
            <a:ext cx="352425" cy="274638"/>
          </a:xfrm>
          <a:prstGeom prst="rect">
            <a:avLst/>
          </a:prstGeom>
          <a:noFill/>
          <a:ln w="9525">
            <a:noFill/>
            <a:miter lim="800000"/>
            <a:headEnd/>
            <a:tailEnd/>
          </a:ln>
        </p:spPr>
        <p:txBody>
          <a:bodyPr wrap="none">
            <a:spAutoFit/>
          </a:bodyPr>
          <a:lstStyle/>
          <a:p>
            <a:r>
              <a:rPr lang="en-US" altLang="ko-KR" sz="1200" b="1">
                <a:latin typeface="Arial" charset="0"/>
              </a:rPr>
              <a:t>75</a:t>
            </a:r>
          </a:p>
        </p:txBody>
      </p:sp>
      <p:sp>
        <p:nvSpPr>
          <p:cNvPr id="19482" name="Text Box 26"/>
          <p:cNvSpPr txBox="1">
            <a:spLocks noChangeArrowheads="1"/>
          </p:cNvSpPr>
          <p:nvPr/>
        </p:nvSpPr>
        <p:spPr bwMode="auto">
          <a:xfrm>
            <a:off x="7885113" y="4257675"/>
            <a:ext cx="268287" cy="274638"/>
          </a:xfrm>
          <a:prstGeom prst="rect">
            <a:avLst/>
          </a:prstGeom>
          <a:noFill/>
          <a:ln w="9525">
            <a:noFill/>
            <a:miter lim="800000"/>
            <a:headEnd/>
            <a:tailEnd/>
          </a:ln>
        </p:spPr>
        <p:txBody>
          <a:bodyPr wrap="none">
            <a:spAutoFit/>
          </a:bodyPr>
          <a:lstStyle/>
          <a:p>
            <a:r>
              <a:rPr lang="en-US" altLang="ko-KR" sz="1200" b="1">
                <a:latin typeface="Arial" charset="0"/>
              </a:rPr>
              <a:t>0</a:t>
            </a:r>
          </a:p>
        </p:txBody>
      </p:sp>
      <p:sp>
        <p:nvSpPr>
          <p:cNvPr id="19483" name="Oval 27"/>
          <p:cNvSpPr>
            <a:spLocks noChangeArrowheads="1"/>
          </p:cNvSpPr>
          <p:nvPr/>
        </p:nvSpPr>
        <p:spPr bwMode="auto">
          <a:xfrm>
            <a:off x="5003800" y="5264150"/>
            <a:ext cx="1727200" cy="936625"/>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19484" name="Oval 28"/>
          <p:cNvSpPr>
            <a:spLocks noChangeArrowheads="1"/>
          </p:cNvSpPr>
          <p:nvPr/>
        </p:nvSpPr>
        <p:spPr bwMode="auto">
          <a:xfrm>
            <a:off x="7272338" y="5516563"/>
            <a:ext cx="1260475" cy="682625"/>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19485" name="Oval 29"/>
          <p:cNvSpPr>
            <a:spLocks noChangeArrowheads="1"/>
          </p:cNvSpPr>
          <p:nvPr/>
        </p:nvSpPr>
        <p:spPr bwMode="auto">
          <a:xfrm>
            <a:off x="6877050" y="5372100"/>
            <a:ext cx="287338" cy="287338"/>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19486" name="Text Box 30"/>
          <p:cNvSpPr txBox="1">
            <a:spLocks noChangeArrowheads="1"/>
          </p:cNvSpPr>
          <p:nvPr/>
        </p:nvSpPr>
        <p:spPr bwMode="auto">
          <a:xfrm>
            <a:off x="6840538" y="5372100"/>
            <a:ext cx="352425" cy="274638"/>
          </a:xfrm>
          <a:prstGeom prst="rect">
            <a:avLst/>
          </a:prstGeom>
          <a:noFill/>
          <a:ln w="9525">
            <a:noFill/>
            <a:miter lim="800000"/>
            <a:headEnd/>
            <a:tailEnd/>
          </a:ln>
        </p:spPr>
        <p:txBody>
          <a:bodyPr wrap="none">
            <a:spAutoFit/>
          </a:bodyPr>
          <a:lstStyle/>
          <a:p>
            <a:r>
              <a:rPr lang="en-US" altLang="ko-KR" sz="1200" b="1">
                <a:latin typeface="Arial" charset="0"/>
              </a:rPr>
              <a:t>65</a:t>
            </a:r>
          </a:p>
        </p:txBody>
      </p:sp>
      <p:sp>
        <p:nvSpPr>
          <p:cNvPr id="19487" name="Text Box 31"/>
          <p:cNvSpPr txBox="1">
            <a:spLocks noChangeArrowheads="1"/>
          </p:cNvSpPr>
          <p:nvPr/>
        </p:nvSpPr>
        <p:spPr bwMode="auto">
          <a:xfrm>
            <a:off x="7777163" y="5876925"/>
            <a:ext cx="352425" cy="274638"/>
          </a:xfrm>
          <a:prstGeom prst="rect">
            <a:avLst/>
          </a:prstGeom>
          <a:noFill/>
          <a:ln w="9525">
            <a:noFill/>
            <a:miter lim="800000"/>
            <a:headEnd/>
            <a:tailEnd/>
          </a:ln>
        </p:spPr>
        <p:txBody>
          <a:bodyPr wrap="none">
            <a:spAutoFit/>
          </a:bodyPr>
          <a:lstStyle/>
          <a:p>
            <a:r>
              <a:rPr lang="en-US" altLang="ko-KR" sz="1200" b="1">
                <a:latin typeface="Arial" charset="0"/>
              </a:rPr>
              <a:t>81</a:t>
            </a:r>
          </a:p>
        </p:txBody>
      </p:sp>
      <p:sp>
        <p:nvSpPr>
          <p:cNvPr id="19488" name="Text Box 32"/>
          <p:cNvSpPr txBox="1">
            <a:spLocks noChangeArrowheads="1"/>
          </p:cNvSpPr>
          <p:nvPr/>
        </p:nvSpPr>
        <p:spPr bwMode="auto">
          <a:xfrm>
            <a:off x="7453313" y="5695950"/>
            <a:ext cx="352425" cy="274638"/>
          </a:xfrm>
          <a:prstGeom prst="rect">
            <a:avLst/>
          </a:prstGeom>
          <a:noFill/>
          <a:ln w="9525">
            <a:noFill/>
            <a:miter lim="800000"/>
            <a:headEnd/>
            <a:tailEnd/>
          </a:ln>
        </p:spPr>
        <p:txBody>
          <a:bodyPr wrap="none">
            <a:spAutoFit/>
          </a:bodyPr>
          <a:lstStyle/>
          <a:p>
            <a:r>
              <a:rPr lang="en-US" altLang="ko-KR" sz="1200" b="1">
                <a:latin typeface="Arial" charset="0"/>
              </a:rPr>
              <a:t>92</a:t>
            </a:r>
          </a:p>
        </p:txBody>
      </p:sp>
      <p:sp>
        <p:nvSpPr>
          <p:cNvPr id="19489" name="Text Box 33"/>
          <p:cNvSpPr txBox="1">
            <a:spLocks noChangeArrowheads="1"/>
          </p:cNvSpPr>
          <p:nvPr/>
        </p:nvSpPr>
        <p:spPr bwMode="auto">
          <a:xfrm>
            <a:off x="7848600" y="5624513"/>
            <a:ext cx="352425" cy="274637"/>
          </a:xfrm>
          <a:prstGeom prst="rect">
            <a:avLst/>
          </a:prstGeom>
          <a:noFill/>
          <a:ln w="9525">
            <a:noFill/>
            <a:miter lim="800000"/>
            <a:headEnd/>
            <a:tailEnd/>
          </a:ln>
        </p:spPr>
        <p:txBody>
          <a:bodyPr wrap="none">
            <a:spAutoFit/>
          </a:bodyPr>
          <a:lstStyle/>
          <a:p>
            <a:r>
              <a:rPr lang="en-US" altLang="ko-KR" sz="1200" b="1">
                <a:latin typeface="Arial" charset="0"/>
              </a:rPr>
              <a:t>75</a:t>
            </a:r>
          </a:p>
        </p:txBody>
      </p:sp>
      <p:sp>
        <p:nvSpPr>
          <p:cNvPr id="19490" name="Text Box 34"/>
          <p:cNvSpPr txBox="1">
            <a:spLocks noChangeArrowheads="1"/>
          </p:cNvSpPr>
          <p:nvPr/>
        </p:nvSpPr>
        <p:spPr bwMode="auto">
          <a:xfrm>
            <a:off x="5148263" y="5418138"/>
            <a:ext cx="352425" cy="274637"/>
          </a:xfrm>
          <a:prstGeom prst="rect">
            <a:avLst/>
          </a:prstGeom>
          <a:noFill/>
          <a:ln w="9525">
            <a:noFill/>
            <a:miter lim="800000"/>
            <a:headEnd/>
            <a:tailEnd/>
          </a:ln>
        </p:spPr>
        <p:txBody>
          <a:bodyPr wrap="none">
            <a:spAutoFit/>
          </a:bodyPr>
          <a:lstStyle/>
          <a:p>
            <a:r>
              <a:rPr lang="en-US" altLang="ko-KR" sz="1200" b="1">
                <a:latin typeface="Arial" charset="0"/>
              </a:rPr>
              <a:t>13</a:t>
            </a:r>
          </a:p>
        </p:txBody>
      </p:sp>
      <p:sp>
        <p:nvSpPr>
          <p:cNvPr id="19491" name="Text Box 35"/>
          <p:cNvSpPr txBox="1">
            <a:spLocks noChangeArrowheads="1"/>
          </p:cNvSpPr>
          <p:nvPr/>
        </p:nvSpPr>
        <p:spPr bwMode="auto">
          <a:xfrm>
            <a:off x="5832475" y="5300663"/>
            <a:ext cx="352425" cy="274637"/>
          </a:xfrm>
          <a:prstGeom prst="rect">
            <a:avLst/>
          </a:prstGeom>
          <a:noFill/>
          <a:ln w="9525">
            <a:noFill/>
            <a:miter lim="800000"/>
            <a:headEnd/>
            <a:tailEnd/>
          </a:ln>
        </p:spPr>
        <p:txBody>
          <a:bodyPr>
            <a:spAutoFit/>
          </a:bodyPr>
          <a:lstStyle/>
          <a:p>
            <a:r>
              <a:rPr lang="en-US" altLang="ko-KR" sz="1200" b="1">
                <a:latin typeface="Arial" charset="0"/>
              </a:rPr>
              <a:t>43</a:t>
            </a:r>
          </a:p>
        </p:txBody>
      </p:sp>
      <p:sp>
        <p:nvSpPr>
          <p:cNvPr id="19492" name="Text Box 36"/>
          <p:cNvSpPr txBox="1">
            <a:spLocks noChangeArrowheads="1"/>
          </p:cNvSpPr>
          <p:nvPr/>
        </p:nvSpPr>
        <p:spPr bwMode="auto">
          <a:xfrm>
            <a:off x="5580063" y="5551488"/>
            <a:ext cx="352425" cy="274637"/>
          </a:xfrm>
          <a:prstGeom prst="rect">
            <a:avLst/>
          </a:prstGeom>
          <a:noFill/>
          <a:ln w="9525">
            <a:noFill/>
            <a:miter lim="800000"/>
            <a:headEnd/>
            <a:tailEnd/>
          </a:ln>
        </p:spPr>
        <p:txBody>
          <a:bodyPr wrap="none">
            <a:spAutoFit/>
          </a:bodyPr>
          <a:lstStyle/>
          <a:p>
            <a:r>
              <a:rPr lang="en-US" altLang="ko-KR" sz="1200" b="1">
                <a:latin typeface="Arial" charset="0"/>
              </a:rPr>
              <a:t>31</a:t>
            </a:r>
          </a:p>
        </p:txBody>
      </p:sp>
      <p:sp>
        <p:nvSpPr>
          <p:cNvPr id="19493" name="Text Box 37"/>
          <p:cNvSpPr txBox="1">
            <a:spLocks noChangeArrowheads="1"/>
          </p:cNvSpPr>
          <p:nvPr/>
        </p:nvSpPr>
        <p:spPr bwMode="auto">
          <a:xfrm>
            <a:off x="5472113" y="5840413"/>
            <a:ext cx="352425" cy="274637"/>
          </a:xfrm>
          <a:prstGeom prst="rect">
            <a:avLst/>
          </a:prstGeom>
          <a:noFill/>
          <a:ln w="9525">
            <a:noFill/>
            <a:miter lim="800000"/>
            <a:headEnd/>
            <a:tailEnd/>
          </a:ln>
        </p:spPr>
        <p:txBody>
          <a:bodyPr wrap="none">
            <a:spAutoFit/>
          </a:bodyPr>
          <a:lstStyle/>
          <a:p>
            <a:r>
              <a:rPr lang="en-US" altLang="ko-KR" sz="1200" b="1">
                <a:latin typeface="Arial" charset="0"/>
              </a:rPr>
              <a:t>57</a:t>
            </a:r>
          </a:p>
        </p:txBody>
      </p:sp>
      <p:sp>
        <p:nvSpPr>
          <p:cNvPr id="19494" name="Text Box 38"/>
          <p:cNvSpPr txBox="1">
            <a:spLocks noChangeArrowheads="1"/>
          </p:cNvSpPr>
          <p:nvPr/>
        </p:nvSpPr>
        <p:spPr bwMode="auto">
          <a:xfrm>
            <a:off x="5903913" y="5840413"/>
            <a:ext cx="352425" cy="274637"/>
          </a:xfrm>
          <a:prstGeom prst="rect">
            <a:avLst/>
          </a:prstGeom>
          <a:noFill/>
          <a:ln w="9525">
            <a:noFill/>
            <a:miter lim="800000"/>
            <a:headEnd/>
            <a:tailEnd/>
          </a:ln>
        </p:spPr>
        <p:txBody>
          <a:bodyPr wrap="none">
            <a:spAutoFit/>
          </a:bodyPr>
          <a:lstStyle/>
          <a:p>
            <a:r>
              <a:rPr lang="en-US" altLang="ko-KR" sz="1200" b="1">
                <a:latin typeface="Arial" charset="0"/>
              </a:rPr>
              <a:t>26</a:t>
            </a:r>
          </a:p>
        </p:txBody>
      </p:sp>
      <p:sp>
        <p:nvSpPr>
          <p:cNvPr id="19495" name="Text Box 39"/>
          <p:cNvSpPr txBox="1">
            <a:spLocks noChangeArrowheads="1"/>
          </p:cNvSpPr>
          <p:nvPr/>
        </p:nvSpPr>
        <p:spPr bwMode="auto">
          <a:xfrm>
            <a:off x="6192838" y="5516563"/>
            <a:ext cx="268287" cy="274637"/>
          </a:xfrm>
          <a:prstGeom prst="rect">
            <a:avLst/>
          </a:prstGeom>
          <a:noFill/>
          <a:ln w="9525">
            <a:noFill/>
            <a:miter lim="800000"/>
            <a:headEnd/>
            <a:tailEnd/>
          </a:ln>
        </p:spPr>
        <p:txBody>
          <a:bodyPr wrap="none">
            <a:spAutoFit/>
          </a:bodyPr>
          <a:lstStyle/>
          <a:p>
            <a:r>
              <a:rPr lang="en-US" altLang="ko-KR" sz="1200" b="1">
                <a:latin typeface="Arial" charset="0"/>
              </a:rPr>
              <a:t>0</a:t>
            </a:r>
          </a:p>
        </p:txBody>
      </p:sp>
      <p:sp>
        <p:nvSpPr>
          <p:cNvPr id="19513" name="Oval 41"/>
          <p:cNvSpPr>
            <a:spLocks noChangeArrowheads="1"/>
          </p:cNvSpPr>
          <p:nvPr/>
        </p:nvSpPr>
        <p:spPr bwMode="auto">
          <a:xfrm>
            <a:off x="3095625" y="5337175"/>
            <a:ext cx="1152525" cy="287338"/>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19514" name="Text Box 43"/>
          <p:cNvSpPr txBox="1">
            <a:spLocks noChangeArrowheads="1"/>
          </p:cNvSpPr>
          <p:nvPr/>
        </p:nvSpPr>
        <p:spPr bwMode="auto">
          <a:xfrm>
            <a:off x="3243263" y="5337175"/>
            <a:ext cx="860425" cy="274638"/>
          </a:xfrm>
          <a:prstGeom prst="rect">
            <a:avLst/>
          </a:prstGeom>
          <a:noFill/>
          <a:ln w="9525">
            <a:noFill/>
            <a:miter lim="800000"/>
            <a:headEnd/>
            <a:tailEnd/>
          </a:ln>
        </p:spPr>
        <p:txBody>
          <a:bodyPr>
            <a:spAutoFit/>
          </a:bodyPr>
          <a:lstStyle/>
          <a:p>
            <a:r>
              <a:rPr lang="en-US" altLang="ko-KR" sz="1200" b="1">
                <a:latin typeface="Arial" charset="0"/>
              </a:rPr>
              <a:t>75  81  92</a:t>
            </a:r>
          </a:p>
        </p:txBody>
      </p:sp>
      <p:sp>
        <p:nvSpPr>
          <p:cNvPr id="19511" name="Oval 40"/>
          <p:cNvSpPr>
            <a:spLocks noChangeArrowheads="1"/>
          </p:cNvSpPr>
          <p:nvPr/>
        </p:nvSpPr>
        <p:spPr bwMode="auto">
          <a:xfrm>
            <a:off x="827088" y="5302250"/>
            <a:ext cx="1800225" cy="323850"/>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19512" name="Text Box 44"/>
          <p:cNvSpPr txBox="1">
            <a:spLocks noChangeArrowheads="1"/>
          </p:cNvSpPr>
          <p:nvPr/>
        </p:nvSpPr>
        <p:spPr bwMode="auto">
          <a:xfrm>
            <a:off x="971551" y="5338763"/>
            <a:ext cx="1538288" cy="274638"/>
          </a:xfrm>
          <a:prstGeom prst="rect">
            <a:avLst/>
          </a:prstGeom>
          <a:noFill/>
          <a:ln w="9525">
            <a:noFill/>
            <a:miter lim="800000"/>
            <a:headEnd/>
            <a:tailEnd/>
          </a:ln>
        </p:spPr>
        <p:txBody>
          <a:bodyPr wrap="none">
            <a:spAutoFit/>
          </a:bodyPr>
          <a:lstStyle/>
          <a:p>
            <a:r>
              <a:rPr lang="en-US" altLang="ko-KR" sz="1200" b="1">
                <a:latin typeface="Arial" charset="0"/>
              </a:rPr>
              <a:t>0  13  26  31  43  57</a:t>
            </a:r>
          </a:p>
        </p:txBody>
      </p:sp>
      <p:sp>
        <p:nvSpPr>
          <p:cNvPr id="19510" name="Oval 46"/>
          <p:cNvSpPr>
            <a:spLocks noChangeArrowheads="1"/>
          </p:cNvSpPr>
          <p:nvPr/>
        </p:nvSpPr>
        <p:spPr bwMode="auto">
          <a:xfrm>
            <a:off x="2733675" y="5338763"/>
            <a:ext cx="287338" cy="287338"/>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19499" name="Text Box 47"/>
          <p:cNvSpPr txBox="1">
            <a:spLocks noChangeArrowheads="1"/>
          </p:cNvSpPr>
          <p:nvPr/>
        </p:nvSpPr>
        <p:spPr bwMode="auto">
          <a:xfrm>
            <a:off x="900113" y="6164263"/>
            <a:ext cx="2554287" cy="274637"/>
          </a:xfrm>
          <a:prstGeom prst="rect">
            <a:avLst/>
          </a:prstGeom>
          <a:noFill/>
          <a:ln w="9525">
            <a:noFill/>
            <a:miter lim="800000"/>
            <a:headEnd/>
            <a:tailEnd/>
          </a:ln>
        </p:spPr>
        <p:txBody>
          <a:bodyPr wrap="none">
            <a:spAutoFit/>
          </a:bodyPr>
          <a:lstStyle/>
          <a:p>
            <a:r>
              <a:rPr lang="en-US" altLang="ko-KR" sz="1200" b="1">
                <a:latin typeface="Arial" charset="0"/>
              </a:rPr>
              <a:t>0  13  26  31  43  57  65  75  81  92</a:t>
            </a:r>
          </a:p>
        </p:txBody>
      </p:sp>
      <p:sp>
        <p:nvSpPr>
          <p:cNvPr id="19501" name="Line 91"/>
          <p:cNvSpPr>
            <a:spLocks noChangeShapeType="1"/>
          </p:cNvSpPr>
          <p:nvPr/>
        </p:nvSpPr>
        <p:spPr bwMode="auto">
          <a:xfrm>
            <a:off x="4356100" y="4329113"/>
            <a:ext cx="287338" cy="0"/>
          </a:xfrm>
          <a:prstGeom prst="line">
            <a:avLst/>
          </a:prstGeom>
          <a:noFill/>
          <a:ln w="28575">
            <a:solidFill>
              <a:srgbClr val="FF0000"/>
            </a:solidFill>
            <a:round/>
            <a:headEnd/>
            <a:tailEnd type="triangle" w="med" len="med"/>
          </a:ln>
        </p:spPr>
        <p:txBody>
          <a:bodyPr/>
          <a:lstStyle/>
          <a:p>
            <a:endParaRPr lang="ko-KR" altLang="en-US"/>
          </a:p>
        </p:txBody>
      </p:sp>
      <p:sp>
        <p:nvSpPr>
          <p:cNvPr id="19502" name="Line 91"/>
          <p:cNvSpPr>
            <a:spLocks noChangeShapeType="1"/>
          </p:cNvSpPr>
          <p:nvPr/>
        </p:nvSpPr>
        <p:spPr bwMode="auto">
          <a:xfrm>
            <a:off x="6732588" y="4976813"/>
            <a:ext cx="0" cy="323850"/>
          </a:xfrm>
          <a:prstGeom prst="line">
            <a:avLst/>
          </a:prstGeom>
          <a:noFill/>
          <a:ln w="28575">
            <a:solidFill>
              <a:srgbClr val="FF0000"/>
            </a:solidFill>
            <a:round/>
            <a:headEnd/>
            <a:tailEnd type="triangle" w="med" len="med"/>
          </a:ln>
        </p:spPr>
        <p:txBody>
          <a:bodyPr/>
          <a:lstStyle/>
          <a:p>
            <a:endParaRPr lang="ko-KR" altLang="en-US"/>
          </a:p>
        </p:txBody>
      </p:sp>
      <p:sp>
        <p:nvSpPr>
          <p:cNvPr id="19503" name="Line 91"/>
          <p:cNvSpPr>
            <a:spLocks noChangeShapeType="1"/>
          </p:cNvSpPr>
          <p:nvPr/>
        </p:nvSpPr>
        <p:spPr bwMode="auto">
          <a:xfrm flipH="1">
            <a:off x="4500563" y="5516563"/>
            <a:ext cx="323850" cy="0"/>
          </a:xfrm>
          <a:prstGeom prst="line">
            <a:avLst/>
          </a:prstGeom>
          <a:noFill/>
          <a:ln w="28575">
            <a:solidFill>
              <a:srgbClr val="FF0000"/>
            </a:solidFill>
            <a:round/>
            <a:headEnd/>
            <a:tailEnd type="triangle" w="med" len="med"/>
          </a:ln>
        </p:spPr>
        <p:txBody>
          <a:bodyPr/>
          <a:lstStyle/>
          <a:p>
            <a:endParaRPr lang="ko-KR" altLang="en-US"/>
          </a:p>
        </p:txBody>
      </p:sp>
      <p:sp>
        <p:nvSpPr>
          <p:cNvPr id="19504" name="Line 91"/>
          <p:cNvSpPr>
            <a:spLocks noChangeShapeType="1"/>
          </p:cNvSpPr>
          <p:nvPr/>
        </p:nvSpPr>
        <p:spPr bwMode="auto">
          <a:xfrm flipH="1">
            <a:off x="2339975" y="5734050"/>
            <a:ext cx="179388" cy="250825"/>
          </a:xfrm>
          <a:prstGeom prst="line">
            <a:avLst/>
          </a:prstGeom>
          <a:noFill/>
          <a:ln w="28575">
            <a:solidFill>
              <a:srgbClr val="FF0000"/>
            </a:solidFill>
            <a:round/>
            <a:headEnd/>
            <a:tailEnd type="triangle" w="med" len="med"/>
          </a:ln>
        </p:spPr>
        <p:txBody>
          <a:bodyPr/>
          <a:lstStyle/>
          <a:p>
            <a:endParaRPr lang="ko-KR" altLang="en-US"/>
          </a:p>
        </p:txBody>
      </p:sp>
      <p:sp>
        <p:nvSpPr>
          <p:cNvPr id="19505" name="Text Box 56"/>
          <p:cNvSpPr txBox="1">
            <a:spLocks noChangeArrowheads="1"/>
          </p:cNvSpPr>
          <p:nvPr/>
        </p:nvSpPr>
        <p:spPr bwMode="auto">
          <a:xfrm>
            <a:off x="4067175" y="3933825"/>
            <a:ext cx="836613" cy="2444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altLang="ko-KR" sz="1000" dirty="0">
                <a:latin typeface="Arial" charset="0"/>
              </a:rPr>
              <a:t>Select pivot</a:t>
            </a:r>
          </a:p>
        </p:txBody>
      </p:sp>
      <p:sp>
        <p:nvSpPr>
          <p:cNvPr id="19506" name="Text Box 57"/>
          <p:cNvSpPr txBox="1">
            <a:spLocks noChangeArrowheads="1"/>
          </p:cNvSpPr>
          <p:nvPr/>
        </p:nvSpPr>
        <p:spPr bwMode="auto">
          <a:xfrm>
            <a:off x="6840538" y="5013325"/>
            <a:ext cx="633412" cy="2444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ko-KR" sz="1000" dirty="0">
                <a:latin typeface="Arial" charset="0"/>
              </a:rPr>
              <a:t>partition</a:t>
            </a:r>
          </a:p>
        </p:txBody>
      </p:sp>
      <p:sp>
        <p:nvSpPr>
          <p:cNvPr id="19507" name="Text Box 58"/>
          <p:cNvSpPr txBox="1">
            <a:spLocks noChangeArrowheads="1"/>
          </p:cNvSpPr>
          <p:nvPr/>
        </p:nvSpPr>
        <p:spPr bwMode="auto">
          <a:xfrm>
            <a:off x="3305175" y="5056188"/>
            <a:ext cx="690563" cy="2444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ko-KR" sz="1000">
                <a:latin typeface="Arial" charset="0"/>
              </a:rPr>
              <a:t>quicksort</a:t>
            </a:r>
          </a:p>
        </p:txBody>
      </p:sp>
      <p:sp>
        <p:nvSpPr>
          <p:cNvPr id="19508" name="Text Box 59"/>
          <p:cNvSpPr txBox="1">
            <a:spLocks noChangeArrowheads="1"/>
          </p:cNvSpPr>
          <p:nvPr/>
        </p:nvSpPr>
        <p:spPr bwMode="auto">
          <a:xfrm>
            <a:off x="1397000" y="5021263"/>
            <a:ext cx="690563" cy="2444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ko-KR" sz="1000" dirty="0">
                <a:latin typeface="Arial" charset="0"/>
              </a:rPr>
              <a:t>quicksort</a:t>
            </a:r>
          </a:p>
        </p:txBody>
      </p:sp>
      <p:sp>
        <p:nvSpPr>
          <p:cNvPr id="19509" name="Text Box 42"/>
          <p:cNvSpPr txBox="1">
            <a:spLocks noChangeArrowheads="1"/>
          </p:cNvSpPr>
          <p:nvPr/>
        </p:nvSpPr>
        <p:spPr bwMode="auto">
          <a:xfrm>
            <a:off x="2707407" y="5331525"/>
            <a:ext cx="352425" cy="274638"/>
          </a:xfrm>
          <a:prstGeom prst="rect">
            <a:avLst/>
          </a:prstGeom>
          <a:noFill/>
          <a:ln w="9525">
            <a:noFill/>
            <a:miter lim="800000"/>
            <a:headEnd/>
            <a:tailEnd/>
          </a:ln>
        </p:spPr>
        <p:txBody>
          <a:bodyPr wrap="none">
            <a:spAutoFit/>
          </a:bodyPr>
          <a:lstStyle/>
          <a:p>
            <a:r>
              <a:rPr lang="en-US" altLang="ko-KR" sz="1200" b="1" dirty="0">
                <a:latin typeface="Arial" charset="0"/>
              </a:rPr>
              <a:t>65</a:t>
            </a:r>
          </a:p>
        </p:txBody>
      </p:sp>
    </p:spTree>
    <p:extLst>
      <p:ext uri="{BB962C8B-B14F-4D97-AF65-F5344CB8AC3E}">
        <p14:creationId xmlns:p14="http://schemas.microsoft.com/office/powerpoint/2010/main" val="1614705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번호 개체 틀 1"/>
          <p:cNvSpPr>
            <a:spLocks noGrp="1"/>
          </p:cNvSpPr>
          <p:nvPr>
            <p:ph type="sldNum" sz="quarter" idx="10"/>
          </p:nvPr>
        </p:nvSpPr>
        <p:spPr>
          <a:noFill/>
        </p:spPr>
        <p:txBody>
          <a:bodyPr/>
          <a:lstStyle/>
          <a:p>
            <a:fld id="{A19950AA-7299-4C08-A480-9A4FB9D6085E}" type="slidenum">
              <a:rPr lang="en-US" altLang="ko-KR">
                <a:ea typeface="굴림" charset="-127"/>
              </a:rPr>
              <a:pPr/>
              <a:t>29</a:t>
            </a:fld>
            <a:endParaRPr lang="en-US" altLang="ko-KR">
              <a:ea typeface="굴림" charset="-127"/>
            </a:endParaRPr>
          </a:p>
        </p:txBody>
      </p:sp>
      <p:sp>
        <p:nvSpPr>
          <p:cNvPr id="20483" name="Text Box 3"/>
          <p:cNvSpPr txBox="1">
            <a:spLocks noChangeArrowheads="1"/>
          </p:cNvSpPr>
          <p:nvPr/>
        </p:nvSpPr>
        <p:spPr bwMode="auto">
          <a:xfrm>
            <a:off x="557212" y="1239837"/>
            <a:ext cx="8010525" cy="3968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marL="457200" indent="-457200">
              <a:spcBef>
                <a:spcPct val="50000"/>
              </a:spcBef>
              <a:tabLst>
                <a:tab pos="2767013" algn="l"/>
              </a:tabLst>
            </a:pPr>
            <a:r>
              <a:rPr lang="en-US" altLang="ko-KR" sz="2000">
                <a:latin typeface="Garamond" pitchFamily="18" charset="0"/>
              </a:rPr>
              <a:t>Shaded region: not yet partitioned, Unshaded region: partitioned</a:t>
            </a:r>
            <a:endParaRPr lang="en-US" altLang="ko-KR" sz="2000">
              <a:latin typeface="Garamond" pitchFamily="18" charset="0"/>
              <a:cs typeface="Times New Roman" pitchFamily="18" charset="0"/>
              <a:sym typeface="Wingdings" pitchFamily="2" charset="2"/>
            </a:endParaRPr>
          </a:p>
        </p:txBody>
      </p:sp>
      <p:sp>
        <p:nvSpPr>
          <p:cNvPr id="20484" name="Text Box 150"/>
          <p:cNvSpPr txBox="1">
            <a:spLocks noChangeArrowheads="1"/>
          </p:cNvSpPr>
          <p:nvPr/>
        </p:nvSpPr>
        <p:spPr bwMode="auto">
          <a:xfrm>
            <a:off x="576263" y="1844675"/>
            <a:ext cx="944562" cy="336550"/>
          </a:xfrm>
          <a:prstGeom prst="rect">
            <a:avLst/>
          </a:prstGeom>
          <a:noFill/>
          <a:ln w="9525">
            <a:noFill/>
            <a:miter lim="800000"/>
            <a:headEnd/>
            <a:tailEnd/>
          </a:ln>
        </p:spPr>
        <p:txBody>
          <a:bodyPr wrap="none">
            <a:spAutoFit/>
          </a:bodyPr>
          <a:lstStyle/>
          <a:p>
            <a:r>
              <a:rPr lang="en-US" altLang="ko-KR" sz="1600" b="1">
                <a:latin typeface="Times New Roman" pitchFamily="18" charset="0"/>
              </a:rPr>
              <a:t>pivot = 6</a:t>
            </a:r>
          </a:p>
        </p:txBody>
      </p:sp>
      <p:sp>
        <p:nvSpPr>
          <p:cNvPr id="20485" name="Rectangle 4"/>
          <p:cNvSpPr>
            <a:spLocks noChangeArrowheads="1"/>
          </p:cNvSpPr>
          <p:nvPr/>
        </p:nvSpPr>
        <p:spPr bwMode="auto">
          <a:xfrm>
            <a:off x="467544" y="269875"/>
            <a:ext cx="7772400" cy="566837"/>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Partitioning For Quick Sort</a:t>
            </a:r>
          </a:p>
        </p:txBody>
      </p:sp>
      <p:sp>
        <p:nvSpPr>
          <p:cNvPr id="20486" name="Line 91"/>
          <p:cNvSpPr>
            <a:spLocks noChangeShapeType="1"/>
          </p:cNvSpPr>
          <p:nvPr/>
        </p:nvSpPr>
        <p:spPr bwMode="auto">
          <a:xfrm>
            <a:off x="4464050" y="3644900"/>
            <a:ext cx="287338" cy="0"/>
          </a:xfrm>
          <a:prstGeom prst="line">
            <a:avLst/>
          </a:prstGeom>
          <a:noFill/>
          <a:ln w="9525">
            <a:solidFill>
              <a:schemeClr val="accent2"/>
            </a:solidFill>
            <a:round/>
            <a:headEnd/>
            <a:tailEnd type="triangle" w="med" len="med"/>
          </a:ln>
        </p:spPr>
        <p:txBody>
          <a:bodyPr/>
          <a:lstStyle/>
          <a:p>
            <a:endParaRPr lang="ko-KR" altLang="en-US"/>
          </a:p>
        </p:txBody>
      </p:sp>
      <p:grpSp>
        <p:nvGrpSpPr>
          <p:cNvPr id="20487" name="Group 191"/>
          <p:cNvGrpSpPr>
            <a:grpSpLocks/>
          </p:cNvGrpSpPr>
          <p:nvPr/>
        </p:nvGrpSpPr>
        <p:grpSpPr bwMode="auto">
          <a:xfrm>
            <a:off x="1323975" y="2492375"/>
            <a:ext cx="2887663" cy="574675"/>
            <a:chOff x="607" y="1525"/>
            <a:chExt cx="1819" cy="362"/>
          </a:xfrm>
        </p:grpSpPr>
        <p:sp>
          <p:nvSpPr>
            <p:cNvPr id="20583" name="Rectangle 94"/>
            <p:cNvSpPr>
              <a:spLocks noChangeArrowheads="1"/>
            </p:cNvSpPr>
            <p:nvPr/>
          </p:nvSpPr>
          <p:spPr bwMode="auto">
            <a:xfrm>
              <a:off x="612" y="1525"/>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8</a:t>
              </a:r>
            </a:p>
          </p:txBody>
        </p:sp>
        <p:sp>
          <p:nvSpPr>
            <p:cNvPr id="20584" name="Rectangle 95"/>
            <p:cNvSpPr>
              <a:spLocks noChangeArrowheads="1"/>
            </p:cNvSpPr>
            <p:nvPr/>
          </p:nvSpPr>
          <p:spPr bwMode="auto">
            <a:xfrm>
              <a:off x="794" y="1525"/>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0585" name="Rectangle 96"/>
            <p:cNvSpPr>
              <a:spLocks noChangeArrowheads="1"/>
            </p:cNvSpPr>
            <p:nvPr/>
          </p:nvSpPr>
          <p:spPr bwMode="auto">
            <a:xfrm>
              <a:off x="975" y="1525"/>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0586" name="Rectangle 97"/>
            <p:cNvSpPr>
              <a:spLocks noChangeArrowheads="1"/>
            </p:cNvSpPr>
            <p:nvPr/>
          </p:nvSpPr>
          <p:spPr bwMode="auto">
            <a:xfrm>
              <a:off x="1157" y="1525"/>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9</a:t>
              </a:r>
            </a:p>
          </p:txBody>
        </p:sp>
        <p:sp>
          <p:nvSpPr>
            <p:cNvPr id="20587" name="Rectangle 98"/>
            <p:cNvSpPr>
              <a:spLocks noChangeArrowheads="1"/>
            </p:cNvSpPr>
            <p:nvPr/>
          </p:nvSpPr>
          <p:spPr bwMode="auto">
            <a:xfrm>
              <a:off x="1338" y="1525"/>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0</a:t>
              </a:r>
            </a:p>
          </p:txBody>
        </p:sp>
        <p:sp>
          <p:nvSpPr>
            <p:cNvPr id="20588" name="Rectangle 99"/>
            <p:cNvSpPr>
              <a:spLocks noChangeArrowheads="1"/>
            </p:cNvSpPr>
            <p:nvPr/>
          </p:nvSpPr>
          <p:spPr bwMode="auto">
            <a:xfrm>
              <a:off x="1520" y="1525"/>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0589" name="Rectangle 100"/>
            <p:cNvSpPr>
              <a:spLocks noChangeArrowheads="1"/>
            </p:cNvSpPr>
            <p:nvPr/>
          </p:nvSpPr>
          <p:spPr bwMode="auto">
            <a:xfrm>
              <a:off x="1701" y="1525"/>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0590" name="Rectangle 101"/>
            <p:cNvSpPr>
              <a:spLocks noChangeArrowheads="1"/>
            </p:cNvSpPr>
            <p:nvPr/>
          </p:nvSpPr>
          <p:spPr bwMode="auto">
            <a:xfrm>
              <a:off x="1883" y="1525"/>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0591" name="Rectangle 101"/>
            <p:cNvSpPr>
              <a:spLocks noChangeArrowheads="1"/>
            </p:cNvSpPr>
            <p:nvPr/>
          </p:nvSpPr>
          <p:spPr bwMode="auto">
            <a:xfrm>
              <a:off x="2064" y="1525"/>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7</a:t>
              </a:r>
            </a:p>
          </p:txBody>
        </p:sp>
        <p:sp>
          <p:nvSpPr>
            <p:cNvPr id="20592" name="Rectangle 101"/>
            <p:cNvSpPr>
              <a:spLocks noChangeArrowheads="1"/>
            </p:cNvSpPr>
            <p:nvPr/>
          </p:nvSpPr>
          <p:spPr bwMode="auto">
            <a:xfrm>
              <a:off x="2245" y="1525"/>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solidFill>
                    <a:srgbClr val="FF0000"/>
                  </a:solidFill>
                  <a:latin typeface="Times New Roman" pitchFamily="18" charset="0"/>
                </a:rPr>
                <a:t>6</a:t>
              </a:r>
            </a:p>
          </p:txBody>
        </p:sp>
        <p:sp>
          <p:nvSpPr>
            <p:cNvPr id="20593" name="Rectangle 125"/>
            <p:cNvSpPr>
              <a:spLocks noChangeArrowheads="1"/>
            </p:cNvSpPr>
            <p:nvPr/>
          </p:nvSpPr>
          <p:spPr bwMode="auto">
            <a:xfrm>
              <a:off x="607" y="1706"/>
              <a:ext cx="181" cy="181"/>
            </a:xfrm>
            <a:prstGeom prst="rect">
              <a:avLst/>
            </a:prstGeom>
            <a:noFill/>
            <a:ln w="9525">
              <a:noFill/>
              <a:miter lim="800000"/>
              <a:headEnd/>
              <a:tailEnd/>
            </a:ln>
          </p:spPr>
          <p:txBody>
            <a:bodyPr wrap="none" anchor="ctr"/>
            <a:lstStyle/>
            <a:p>
              <a:pPr algn="ctr"/>
              <a:r>
                <a:rPr lang="en-US" altLang="ko-KR" sz="1600" b="1" dirty="0" err="1">
                  <a:solidFill>
                    <a:srgbClr val="FF0000"/>
                  </a:solidFill>
                  <a:latin typeface="Times New Roman" pitchFamily="18" charset="0"/>
                </a:rPr>
                <a:t>i</a:t>
              </a:r>
              <a:endParaRPr lang="en-US" altLang="ko-KR" sz="1600" b="1" dirty="0">
                <a:solidFill>
                  <a:srgbClr val="FF0000"/>
                </a:solidFill>
                <a:latin typeface="Times New Roman" pitchFamily="18" charset="0"/>
              </a:endParaRPr>
            </a:p>
          </p:txBody>
        </p:sp>
        <p:sp>
          <p:nvSpPr>
            <p:cNvPr id="20594" name="Rectangle 125"/>
            <p:cNvSpPr>
              <a:spLocks noChangeArrowheads="1"/>
            </p:cNvSpPr>
            <p:nvPr/>
          </p:nvSpPr>
          <p:spPr bwMode="auto">
            <a:xfrm>
              <a:off x="2245" y="1706"/>
              <a:ext cx="181" cy="181"/>
            </a:xfrm>
            <a:prstGeom prst="rect">
              <a:avLst/>
            </a:prstGeom>
            <a:noFill/>
            <a:ln w="9525">
              <a:noFill/>
              <a:miter lim="800000"/>
              <a:headEnd/>
              <a:tailEnd/>
            </a:ln>
          </p:spPr>
          <p:txBody>
            <a:bodyPr wrap="none" anchor="ctr"/>
            <a:lstStyle/>
            <a:p>
              <a:pPr algn="ctr"/>
              <a:r>
                <a:rPr lang="en-US" altLang="ko-KR" sz="1600" b="1">
                  <a:solidFill>
                    <a:srgbClr val="0000FF"/>
                  </a:solidFill>
                  <a:latin typeface="Times New Roman" pitchFamily="18" charset="0"/>
                </a:rPr>
                <a:t>j</a:t>
              </a:r>
            </a:p>
          </p:txBody>
        </p:sp>
      </p:grpSp>
      <p:grpSp>
        <p:nvGrpSpPr>
          <p:cNvPr id="20488" name="Group 185"/>
          <p:cNvGrpSpPr>
            <a:grpSpLocks/>
          </p:cNvGrpSpPr>
          <p:nvPr/>
        </p:nvGrpSpPr>
        <p:grpSpPr bwMode="auto">
          <a:xfrm>
            <a:off x="1331913" y="3502025"/>
            <a:ext cx="2879725" cy="574675"/>
            <a:chOff x="2404" y="1616"/>
            <a:chExt cx="1814" cy="362"/>
          </a:xfrm>
        </p:grpSpPr>
        <p:sp>
          <p:nvSpPr>
            <p:cNvPr id="20571" name="Rectangle 94"/>
            <p:cNvSpPr>
              <a:spLocks noChangeArrowheads="1"/>
            </p:cNvSpPr>
            <p:nvPr/>
          </p:nvSpPr>
          <p:spPr bwMode="auto">
            <a:xfrm>
              <a:off x="2404" y="1616"/>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8</a:t>
              </a:r>
            </a:p>
          </p:txBody>
        </p:sp>
        <p:sp>
          <p:nvSpPr>
            <p:cNvPr id="20572" name="Rectangle 95"/>
            <p:cNvSpPr>
              <a:spLocks noChangeArrowheads="1"/>
            </p:cNvSpPr>
            <p:nvPr/>
          </p:nvSpPr>
          <p:spPr bwMode="auto">
            <a:xfrm>
              <a:off x="2586" y="1616"/>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0573" name="Rectangle 96"/>
            <p:cNvSpPr>
              <a:spLocks noChangeArrowheads="1"/>
            </p:cNvSpPr>
            <p:nvPr/>
          </p:nvSpPr>
          <p:spPr bwMode="auto">
            <a:xfrm>
              <a:off x="2767" y="1616"/>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0574" name="Rectangle 97"/>
            <p:cNvSpPr>
              <a:spLocks noChangeArrowheads="1"/>
            </p:cNvSpPr>
            <p:nvPr/>
          </p:nvSpPr>
          <p:spPr bwMode="auto">
            <a:xfrm>
              <a:off x="2949" y="1616"/>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9</a:t>
              </a:r>
            </a:p>
          </p:txBody>
        </p:sp>
        <p:sp>
          <p:nvSpPr>
            <p:cNvPr id="20575" name="Rectangle 98"/>
            <p:cNvSpPr>
              <a:spLocks noChangeArrowheads="1"/>
            </p:cNvSpPr>
            <p:nvPr/>
          </p:nvSpPr>
          <p:spPr bwMode="auto">
            <a:xfrm>
              <a:off x="3130" y="1616"/>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0</a:t>
              </a:r>
            </a:p>
          </p:txBody>
        </p:sp>
        <p:sp>
          <p:nvSpPr>
            <p:cNvPr id="20576" name="Rectangle 99"/>
            <p:cNvSpPr>
              <a:spLocks noChangeArrowheads="1"/>
            </p:cNvSpPr>
            <p:nvPr/>
          </p:nvSpPr>
          <p:spPr bwMode="auto">
            <a:xfrm>
              <a:off x="3312" y="1616"/>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0577" name="Rectangle 100"/>
            <p:cNvSpPr>
              <a:spLocks noChangeArrowheads="1"/>
            </p:cNvSpPr>
            <p:nvPr/>
          </p:nvSpPr>
          <p:spPr bwMode="auto">
            <a:xfrm>
              <a:off x="3493" y="1616"/>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0578" name="Rectangle 101"/>
            <p:cNvSpPr>
              <a:spLocks noChangeArrowheads="1"/>
            </p:cNvSpPr>
            <p:nvPr/>
          </p:nvSpPr>
          <p:spPr bwMode="auto">
            <a:xfrm>
              <a:off x="3675" y="1616"/>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0579" name="Rectangle 101"/>
            <p:cNvSpPr>
              <a:spLocks noChangeArrowheads="1"/>
            </p:cNvSpPr>
            <p:nvPr/>
          </p:nvSpPr>
          <p:spPr bwMode="auto">
            <a:xfrm>
              <a:off x="3856" y="1616"/>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7</a:t>
              </a:r>
            </a:p>
          </p:txBody>
        </p:sp>
        <p:sp>
          <p:nvSpPr>
            <p:cNvPr id="20580" name="Rectangle 101"/>
            <p:cNvSpPr>
              <a:spLocks noChangeArrowheads="1"/>
            </p:cNvSpPr>
            <p:nvPr/>
          </p:nvSpPr>
          <p:spPr bwMode="auto">
            <a:xfrm>
              <a:off x="4037" y="1616"/>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solidFill>
                    <a:srgbClr val="FF0000"/>
                  </a:solidFill>
                  <a:latin typeface="Times New Roman" pitchFamily="18" charset="0"/>
                </a:rPr>
                <a:t>6</a:t>
              </a:r>
            </a:p>
          </p:txBody>
        </p:sp>
        <p:sp>
          <p:nvSpPr>
            <p:cNvPr id="20581" name="Rectangle 125"/>
            <p:cNvSpPr>
              <a:spLocks noChangeArrowheads="1"/>
            </p:cNvSpPr>
            <p:nvPr/>
          </p:nvSpPr>
          <p:spPr bwMode="auto">
            <a:xfrm>
              <a:off x="2404" y="1797"/>
              <a:ext cx="181" cy="181"/>
            </a:xfrm>
            <a:prstGeom prst="rect">
              <a:avLst/>
            </a:prstGeom>
            <a:noFill/>
            <a:ln w="9525">
              <a:noFill/>
              <a:miter lim="800000"/>
              <a:headEnd/>
              <a:tailEnd/>
            </a:ln>
          </p:spPr>
          <p:txBody>
            <a:bodyPr wrap="none" anchor="ctr"/>
            <a:lstStyle/>
            <a:p>
              <a:pPr algn="ctr"/>
              <a:r>
                <a:rPr lang="en-US" altLang="ko-KR" sz="1600" b="1">
                  <a:solidFill>
                    <a:srgbClr val="FF0000"/>
                  </a:solidFill>
                  <a:latin typeface="Times New Roman" pitchFamily="18" charset="0"/>
                </a:rPr>
                <a:t>i</a:t>
              </a:r>
            </a:p>
          </p:txBody>
        </p:sp>
        <p:sp>
          <p:nvSpPr>
            <p:cNvPr id="20582" name="Rectangle 125"/>
            <p:cNvSpPr>
              <a:spLocks noChangeArrowheads="1"/>
            </p:cNvSpPr>
            <p:nvPr/>
          </p:nvSpPr>
          <p:spPr bwMode="auto">
            <a:xfrm>
              <a:off x="3674" y="1797"/>
              <a:ext cx="181" cy="181"/>
            </a:xfrm>
            <a:prstGeom prst="rect">
              <a:avLst/>
            </a:prstGeom>
            <a:noFill/>
            <a:ln w="9525">
              <a:noFill/>
              <a:miter lim="800000"/>
              <a:headEnd/>
              <a:tailEnd/>
            </a:ln>
          </p:spPr>
          <p:txBody>
            <a:bodyPr wrap="none" anchor="ctr"/>
            <a:lstStyle/>
            <a:p>
              <a:pPr algn="ctr"/>
              <a:r>
                <a:rPr lang="en-US" altLang="ko-KR" sz="1600" b="1">
                  <a:solidFill>
                    <a:srgbClr val="0000FF"/>
                  </a:solidFill>
                  <a:latin typeface="Times New Roman" pitchFamily="18" charset="0"/>
                </a:rPr>
                <a:t>j</a:t>
              </a:r>
            </a:p>
          </p:txBody>
        </p:sp>
      </p:grpSp>
      <p:grpSp>
        <p:nvGrpSpPr>
          <p:cNvPr id="20489" name="Group 186"/>
          <p:cNvGrpSpPr>
            <a:grpSpLocks/>
          </p:cNvGrpSpPr>
          <p:nvPr/>
        </p:nvGrpSpPr>
        <p:grpSpPr bwMode="auto">
          <a:xfrm>
            <a:off x="4932363" y="3500438"/>
            <a:ext cx="2879725" cy="574675"/>
            <a:chOff x="2404" y="2092"/>
            <a:chExt cx="1814" cy="362"/>
          </a:xfrm>
        </p:grpSpPr>
        <p:sp>
          <p:nvSpPr>
            <p:cNvPr id="20559" name="Rectangle 94"/>
            <p:cNvSpPr>
              <a:spLocks noChangeArrowheads="1"/>
            </p:cNvSpPr>
            <p:nvPr/>
          </p:nvSpPr>
          <p:spPr bwMode="auto">
            <a:xfrm>
              <a:off x="2404" y="2092"/>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0560" name="Rectangle 95"/>
            <p:cNvSpPr>
              <a:spLocks noChangeArrowheads="1"/>
            </p:cNvSpPr>
            <p:nvPr/>
          </p:nvSpPr>
          <p:spPr bwMode="auto">
            <a:xfrm>
              <a:off x="2586" y="2092"/>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0561" name="Rectangle 96"/>
            <p:cNvSpPr>
              <a:spLocks noChangeArrowheads="1"/>
            </p:cNvSpPr>
            <p:nvPr/>
          </p:nvSpPr>
          <p:spPr bwMode="auto">
            <a:xfrm>
              <a:off x="2767" y="2092"/>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0562" name="Rectangle 97"/>
            <p:cNvSpPr>
              <a:spLocks noChangeArrowheads="1"/>
            </p:cNvSpPr>
            <p:nvPr/>
          </p:nvSpPr>
          <p:spPr bwMode="auto">
            <a:xfrm>
              <a:off x="2949" y="2092"/>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9</a:t>
              </a:r>
            </a:p>
          </p:txBody>
        </p:sp>
        <p:sp>
          <p:nvSpPr>
            <p:cNvPr id="20563" name="Rectangle 98"/>
            <p:cNvSpPr>
              <a:spLocks noChangeArrowheads="1"/>
            </p:cNvSpPr>
            <p:nvPr/>
          </p:nvSpPr>
          <p:spPr bwMode="auto">
            <a:xfrm>
              <a:off x="3130" y="2092"/>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0</a:t>
              </a:r>
            </a:p>
          </p:txBody>
        </p:sp>
        <p:sp>
          <p:nvSpPr>
            <p:cNvPr id="20564" name="Rectangle 99"/>
            <p:cNvSpPr>
              <a:spLocks noChangeArrowheads="1"/>
            </p:cNvSpPr>
            <p:nvPr/>
          </p:nvSpPr>
          <p:spPr bwMode="auto">
            <a:xfrm>
              <a:off x="3312" y="2092"/>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0565" name="Rectangle 100"/>
            <p:cNvSpPr>
              <a:spLocks noChangeArrowheads="1"/>
            </p:cNvSpPr>
            <p:nvPr/>
          </p:nvSpPr>
          <p:spPr bwMode="auto">
            <a:xfrm>
              <a:off x="3493" y="2092"/>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0566" name="Rectangle 101"/>
            <p:cNvSpPr>
              <a:spLocks noChangeArrowheads="1"/>
            </p:cNvSpPr>
            <p:nvPr/>
          </p:nvSpPr>
          <p:spPr bwMode="auto">
            <a:xfrm>
              <a:off x="3675" y="2092"/>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8</a:t>
              </a:r>
            </a:p>
          </p:txBody>
        </p:sp>
        <p:sp>
          <p:nvSpPr>
            <p:cNvPr id="20567" name="Rectangle 101"/>
            <p:cNvSpPr>
              <a:spLocks noChangeArrowheads="1"/>
            </p:cNvSpPr>
            <p:nvPr/>
          </p:nvSpPr>
          <p:spPr bwMode="auto">
            <a:xfrm>
              <a:off x="3856" y="2092"/>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7</a:t>
              </a:r>
            </a:p>
          </p:txBody>
        </p:sp>
        <p:sp>
          <p:nvSpPr>
            <p:cNvPr id="20568" name="Rectangle 101"/>
            <p:cNvSpPr>
              <a:spLocks noChangeArrowheads="1"/>
            </p:cNvSpPr>
            <p:nvPr/>
          </p:nvSpPr>
          <p:spPr bwMode="auto">
            <a:xfrm>
              <a:off x="4037" y="2092"/>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solidFill>
                    <a:srgbClr val="FF0000"/>
                  </a:solidFill>
                  <a:latin typeface="Times New Roman" pitchFamily="18" charset="0"/>
                </a:rPr>
                <a:t>6</a:t>
              </a:r>
            </a:p>
          </p:txBody>
        </p:sp>
        <p:sp>
          <p:nvSpPr>
            <p:cNvPr id="20569" name="Rectangle 125"/>
            <p:cNvSpPr>
              <a:spLocks noChangeArrowheads="1"/>
            </p:cNvSpPr>
            <p:nvPr/>
          </p:nvSpPr>
          <p:spPr bwMode="auto">
            <a:xfrm>
              <a:off x="2404" y="2273"/>
              <a:ext cx="181" cy="181"/>
            </a:xfrm>
            <a:prstGeom prst="rect">
              <a:avLst/>
            </a:prstGeom>
            <a:noFill/>
            <a:ln w="9525">
              <a:noFill/>
              <a:miter lim="800000"/>
              <a:headEnd/>
              <a:tailEnd/>
            </a:ln>
          </p:spPr>
          <p:txBody>
            <a:bodyPr wrap="none" anchor="ctr"/>
            <a:lstStyle/>
            <a:p>
              <a:pPr algn="ctr"/>
              <a:r>
                <a:rPr lang="en-US" altLang="ko-KR" sz="1600" b="1">
                  <a:solidFill>
                    <a:srgbClr val="FF0000"/>
                  </a:solidFill>
                  <a:latin typeface="Times New Roman" pitchFamily="18" charset="0"/>
                </a:rPr>
                <a:t>i</a:t>
              </a:r>
            </a:p>
          </p:txBody>
        </p:sp>
        <p:sp>
          <p:nvSpPr>
            <p:cNvPr id="20570" name="Rectangle 125"/>
            <p:cNvSpPr>
              <a:spLocks noChangeArrowheads="1"/>
            </p:cNvSpPr>
            <p:nvPr/>
          </p:nvSpPr>
          <p:spPr bwMode="auto">
            <a:xfrm>
              <a:off x="3674" y="2273"/>
              <a:ext cx="181" cy="181"/>
            </a:xfrm>
            <a:prstGeom prst="rect">
              <a:avLst/>
            </a:prstGeom>
            <a:noFill/>
            <a:ln w="9525">
              <a:noFill/>
              <a:miter lim="800000"/>
              <a:headEnd/>
              <a:tailEnd/>
            </a:ln>
          </p:spPr>
          <p:txBody>
            <a:bodyPr wrap="none" anchor="ctr"/>
            <a:lstStyle/>
            <a:p>
              <a:pPr algn="ctr"/>
              <a:r>
                <a:rPr lang="en-US" altLang="ko-KR" sz="1600" b="1">
                  <a:solidFill>
                    <a:srgbClr val="0000FF"/>
                  </a:solidFill>
                  <a:latin typeface="Times New Roman" pitchFamily="18" charset="0"/>
                </a:rPr>
                <a:t>j</a:t>
              </a:r>
            </a:p>
          </p:txBody>
        </p:sp>
      </p:grpSp>
      <p:grpSp>
        <p:nvGrpSpPr>
          <p:cNvPr id="20490" name="Group 187"/>
          <p:cNvGrpSpPr>
            <a:grpSpLocks/>
          </p:cNvGrpSpPr>
          <p:nvPr/>
        </p:nvGrpSpPr>
        <p:grpSpPr bwMode="auto">
          <a:xfrm>
            <a:off x="1331913" y="4581525"/>
            <a:ext cx="2879725" cy="574675"/>
            <a:chOff x="294" y="2614"/>
            <a:chExt cx="1814" cy="362"/>
          </a:xfrm>
        </p:grpSpPr>
        <p:sp>
          <p:nvSpPr>
            <p:cNvPr id="20547" name="Rectangle 94"/>
            <p:cNvSpPr>
              <a:spLocks noChangeArrowheads="1"/>
            </p:cNvSpPr>
            <p:nvPr/>
          </p:nvSpPr>
          <p:spPr bwMode="auto">
            <a:xfrm>
              <a:off x="294"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0548" name="Rectangle 95"/>
            <p:cNvSpPr>
              <a:spLocks noChangeArrowheads="1"/>
            </p:cNvSpPr>
            <p:nvPr/>
          </p:nvSpPr>
          <p:spPr bwMode="auto">
            <a:xfrm>
              <a:off x="476"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0549" name="Rectangle 96"/>
            <p:cNvSpPr>
              <a:spLocks noChangeArrowheads="1"/>
            </p:cNvSpPr>
            <p:nvPr/>
          </p:nvSpPr>
          <p:spPr bwMode="auto">
            <a:xfrm>
              <a:off x="657"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0550" name="Rectangle 97"/>
            <p:cNvSpPr>
              <a:spLocks noChangeArrowheads="1"/>
            </p:cNvSpPr>
            <p:nvPr/>
          </p:nvSpPr>
          <p:spPr bwMode="auto">
            <a:xfrm>
              <a:off x="839" y="2614"/>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9</a:t>
              </a:r>
            </a:p>
          </p:txBody>
        </p:sp>
        <p:sp>
          <p:nvSpPr>
            <p:cNvPr id="20551" name="Rectangle 98"/>
            <p:cNvSpPr>
              <a:spLocks noChangeArrowheads="1"/>
            </p:cNvSpPr>
            <p:nvPr/>
          </p:nvSpPr>
          <p:spPr bwMode="auto">
            <a:xfrm>
              <a:off x="1020" y="2614"/>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0</a:t>
              </a:r>
            </a:p>
          </p:txBody>
        </p:sp>
        <p:sp>
          <p:nvSpPr>
            <p:cNvPr id="20552" name="Rectangle 99"/>
            <p:cNvSpPr>
              <a:spLocks noChangeArrowheads="1"/>
            </p:cNvSpPr>
            <p:nvPr/>
          </p:nvSpPr>
          <p:spPr bwMode="auto">
            <a:xfrm>
              <a:off x="1202" y="2614"/>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0553" name="Rectangle 100"/>
            <p:cNvSpPr>
              <a:spLocks noChangeArrowheads="1"/>
            </p:cNvSpPr>
            <p:nvPr/>
          </p:nvSpPr>
          <p:spPr bwMode="auto">
            <a:xfrm>
              <a:off x="1383" y="2614"/>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0554" name="Rectangle 101"/>
            <p:cNvSpPr>
              <a:spLocks noChangeArrowheads="1"/>
            </p:cNvSpPr>
            <p:nvPr/>
          </p:nvSpPr>
          <p:spPr bwMode="auto">
            <a:xfrm>
              <a:off x="1565"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8</a:t>
              </a:r>
            </a:p>
          </p:txBody>
        </p:sp>
        <p:sp>
          <p:nvSpPr>
            <p:cNvPr id="20555" name="Rectangle 101"/>
            <p:cNvSpPr>
              <a:spLocks noChangeArrowheads="1"/>
            </p:cNvSpPr>
            <p:nvPr/>
          </p:nvSpPr>
          <p:spPr bwMode="auto">
            <a:xfrm>
              <a:off x="1746"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7</a:t>
              </a:r>
            </a:p>
          </p:txBody>
        </p:sp>
        <p:sp>
          <p:nvSpPr>
            <p:cNvPr id="20556" name="Rectangle 101"/>
            <p:cNvSpPr>
              <a:spLocks noChangeArrowheads="1"/>
            </p:cNvSpPr>
            <p:nvPr/>
          </p:nvSpPr>
          <p:spPr bwMode="auto">
            <a:xfrm>
              <a:off x="1927" y="2614"/>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solidFill>
                    <a:srgbClr val="FF0000"/>
                  </a:solidFill>
                  <a:latin typeface="Times New Roman" pitchFamily="18" charset="0"/>
                </a:rPr>
                <a:t>6</a:t>
              </a:r>
            </a:p>
          </p:txBody>
        </p:sp>
        <p:sp>
          <p:nvSpPr>
            <p:cNvPr id="20557" name="Rectangle 125"/>
            <p:cNvSpPr>
              <a:spLocks noChangeArrowheads="1"/>
            </p:cNvSpPr>
            <p:nvPr/>
          </p:nvSpPr>
          <p:spPr bwMode="auto">
            <a:xfrm>
              <a:off x="839" y="2795"/>
              <a:ext cx="181" cy="181"/>
            </a:xfrm>
            <a:prstGeom prst="rect">
              <a:avLst/>
            </a:prstGeom>
            <a:noFill/>
            <a:ln w="9525">
              <a:noFill/>
              <a:miter lim="800000"/>
              <a:headEnd/>
              <a:tailEnd/>
            </a:ln>
          </p:spPr>
          <p:txBody>
            <a:bodyPr wrap="none" anchor="ctr"/>
            <a:lstStyle/>
            <a:p>
              <a:pPr algn="ctr"/>
              <a:r>
                <a:rPr lang="en-US" altLang="ko-KR" sz="1600" b="1">
                  <a:solidFill>
                    <a:srgbClr val="FF0000"/>
                  </a:solidFill>
                  <a:latin typeface="Times New Roman" pitchFamily="18" charset="0"/>
                </a:rPr>
                <a:t>i</a:t>
              </a:r>
            </a:p>
          </p:txBody>
        </p:sp>
        <p:sp>
          <p:nvSpPr>
            <p:cNvPr id="20558" name="Rectangle 125"/>
            <p:cNvSpPr>
              <a:spLocks noChangeArrowheads="1"/>
            </p:cNvSpPr>
            <p:nvPr/>
          </p:nvSpPr>
          <p:spPr bwMode="auto">
            <a:xfrm>
              <a:off x="1383" y="2795"/>
              <a:ext cx="181" cy="181"/>
            </a:xfrm>
            <a:prstGeom prst="rect">
              <a:avLst/>
            </a:prstGeom>
            <a:noFill/>
            <a:ln w="9525">
              <a:noFill/>
              <a:miter lim="800000"/>
              <a:headEnd/>
              <a:tailEnd/>
            </a:ln>
          </p:spPr>
          <p:txBody>
            <a:bodyPr wrap="none" anchor="ctr"/>
            <a:lstStyle/>
            <a:p>
              <a:pPr algn="ctr"/>
              <a:r>
                <a:rPr lang="en-US" altLang="ko-KR" sz="1600" b="1">
                  <a:solidFill>
                    <a:srgbClr val="0000FF"/>
                  </a:solidFill>
                  <a:latin typeface="Times New Roman" pitchFamily="18" charset="0"/>
                </a:rPr>
                <a:t>j</a:t>
              </a:r>
            </a:p>
          </p:txBody>
        </p:sp>
      </p:grpSp>
      <p:grpSp>
        <p:nvGrpSpPr>
          <p:cNvPr id="20491" name="Group 188"/>
          <p:cNvGrpSpPr>
            <a:grpSpLocks/>
          </p:cNvGrpSpPr>
          <p:nvPr/>
        </p:nvGrpSpPr>
        <p:grpSpPr bwMode="auto">
          <a:xfrm>
            <a:off x="4932363" y="4583113"/>
            <a:ext cx="2879725" cy="574675"/>
            <a:chOff x="2245" y="2614"/>
            <a:chExt cx="1814" cy="362"/>
          </a:xfrm>
        </p:grpSpPr>
        <p:sp>
          <p:nvSpPr>
            <p:cNvPr id="20535" name="Rectangle 94"/>
            <p:cNvSpPr>
              <a:spLocks noChangeArrowheads="1"/>
            </p:cNvSpPr>
            <p:nvPr/>
          </p:nvSpPr>
          <p:spPr bwMode="auto">
            <a:xfrm>
              <a:off x="2245"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0536" name="Rectangle 95"/>
            <p:cNvSpPr>
              <a:spLocks noChangeArrowheads="1"/>
            </p:cNvSpPr>
            <p:nvPr/>
          </p:nvSpPr>
          <p:spPr bwMode="auto">
            <a:xfrm>
              <a:off x="2427"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0537" name="Rectangle 96"/>
            <p:cNvSpPr>
              <a:spLocks noChangeArrowheads="1"/>
            </p:cNvSpPr>
            <p:nvPr/>
          </p:nvSpPr>
          <p:spPr bwMode="auto">
            <a:xfrm>
              <a:off x="2608"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0538" name="Rectangle 97"/>
            <p:cNvSpPr>
              <a:spLocks noChangeArrowheads="1"/>
            </p:cNvSpPr>
            <p:nvPr/>
          </p:nvSpPr>
          <p:spPr bwMode="auto">
            <a:xfrm>
              <a:off x="2790"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0539" name="Rectangle 98"/>
            <p:cNvSpPr>
              <a:spLocks noChangeArrowheads="1"/>
            </p:cNvSpPr>
            <p:nvPr/>
          </p:nvSpPr>
          <p:spPr bwMode="auto">
            <a:xfrm>
              <a:off x="2971" y="2614"/>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0</a:t>
              </a:r>
            </a:p>
          </p:txBody>
        </p:sp>
        <p:sp>
          <p:nvSpPr>
            <p:cNvPr id="20540" name="Rectangle 99"/>
            <p:cNvSpPr>
              <a:spLocks noChangeArrowheads="1"/>
            </p:cNvSpPr>
            <p:nvPr/>
          </p:nvSpPr>
          <p:spPr bwMode="auto">
            <a:xfrm>
              <a:off x="3153" y="2614"/>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0541" name="Rectangle 100"/>
            <p:cNvSpPr>
              <a:spLocks noChangeArrowheads="1"/>
            </p:cNvSpPr>
            <p:nvPr/>
          </p:nvSpPr>
          <p:spPr bwMode="auto">
            <a:xfrm>
              <a:off x="3334"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9</a:t>
              </a:r>
            </a:p>
          </p:txBody>
        </p:sp>
        <p:sp>
          <p:nvSpPr>
            <p:cNvPr id="20542" name="Rectangle 101"/>
            <p:cNvSpPr>
              <a:spLocks noChangeArrowheads="1"/>
            </p:cNvSpPr>
            <p:nvPr/>
          </p:nvSpPr>
          <p:spPr bwMode="auto">
            <a:xfrm>
              <a:off x="3516"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8</a:t>
              </a:r>
            </a:p>
          </p:txBody>
        </p:sp>
        <p:sp>
          <p:nvSpPr>
            <p:cNvPr id="20543" name="Rectangle 101"/>
            <p:cNvSpPr>
              <a:spLocks noChangeArrowheads="1"/>
            </p:cNvSpPr>
            <p:nvPr/>
          </p:nvSpPr>
          <p:spPr bwMode="auto">
            <a:xfrm>
              <a:off x="3697" y="2614"/>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7</a:t>
              </a:r>
            </a:p>
          </p:txBody>
        </p:sp>
        <p:sp>
          <p:nvSpPr>
            <p:cNvPr id="20544" name="Rectangle 101"/>
            <p:cNvSpPr>
              <a:spLocks noChangeArrowheads="1"/>
            </p:cNvSpPr>
            <p:nvPr/>
          </p:nvSpPr>
          <p:spPr bwMode="auto">
            <a:xfrm>
              <a:off x="3878" y="2614"/>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solidFill>
                    <a:srgbClr val="FF0000"/>
                  </a:solidFill>
                  <a:latin typeface="Times New Roman" pitchFamily="18" charset="0"/>
                </a:rPr>
                <a:t>6</a:t>
              </a:r>
            </a:p>
          </p:txBody>
        </p:sp>
        <p:sp>
          <p:nvSpPr>
            <p:cNvPr id="20545" name="Rectangle 125"/>
            <p:cNvSpPr>
              <a:spLocks noChangeArrowheads="1"/>
            </p:cNvSpPr>
            <p:nvPr/>
          </p:nvSpPr>
          <p:spPr bwMode="auto">
            <a:xfrm>
              <a:off x="2790" y="2795"/>
              <a:ext cx="181" cy="181"/>
            </a:xfrm>
            <a:prstGeom prst="rect">
              <a:avLst/>
            </a:prstGeom>
            <a:noFill/>
            <a:ln w="9525">
              <a:noFill/>
              <a:miter lim="800000"/>
              <a:headEnd/>
              <a:tailEnd/>
            </a:ln>
          </p:spPr>
          <p:txBody>
            <a:bodyPr wrap="none" anchor="ctr"/>
            <a:lstStyle/>
            <a:p>
              <a:pPr algn="ctr"/>
              <a:r>
                <a:rPr lang="en-US" altLang="ko-KR" sz="1600" b="1">
                  <a:solidFill>
                    <a:srgbClr val="FF0000"/>
                  </a:solidFill>
                  <a:latin typeface="Times New Roman" pitchFamily="18" charset="0"/>
                </a:rPr>
                <a:t>i</a:t>
              </a:r>
            </a:p>
          </p:txBody>
        </p:sp>
        <p:sp>
          <p:nvSpPr>
            <p:cNvPr id="20546" name="Rectangle 125"/>
            <p:cNvSpPr>
              <a:spLocks noChangeArrowheads="1"/>
            </p:cNvSpPr>
            <p:nvPr/>
          </p:nvSpPr>
          <p:spPr bwMode="auto">
            <a:xfrm>
              <a:off x="3334" y="2795"/>
              <a:ext cx="181" cy="181"/>
            </a:xfrm>
            <a:prstGeom prst="rect">
              <a:avLst/>
            </a:prstGeom>
            <a:noFill/>
            <a:ln w="9525">
              <a:noFill/>
              <a:miter lim="800000"/>
              <a:headEnd/>
              <a:tailEnd/>
            </a:ln>
          </p:spPr>
          <p:txBody>
            <a:bodyPr wrap="none" anchor="ctr"/>
            <a:lstStyle/>
            <a:p>
              <a:pPr algn="ctr"/>
              <a:r>
                <a:rPr lang="en-US" altLang="ko-KR" sz="1600" b="1">
                  <a:solidFill>
                    <a:srgbClr val="0000FF"/>
                  </a:solidFill>
                  <a:latin typeface="Times New Roman" pitchFamily="18" charset="0"/>
                </a:rPr>
                <a:t>j</a:t>
              </a:r>
            </a:p>
          </p:txBody>
        </p:sp>
      </p:grpSp>
      <p:grpSp>
        <p:nvGrpSpPr>
          <p:cNvPr id="20492" name="Group 190"/>
          <p:cNvGrpSpPr>
            <a:grpSpLocks/>
          </p:cNvGrpSpPr>
          <p:nvPr/>
        </p:nvGrpSpPr>
        <p:grpSpPr bwMode="auto">
          <a:xfrm>
            <a:off x="4932363" y="5661025"/>
            <a:ext cx="2879725" cy="574675"/>
            <a:chOff x="2290" y="3158"/>
            <a:chExt cx="1814" cy="362"/>
          </a:xfrm>
        </p:grpSpPr>
        <p:sp>
          <p:nvSpPr>
            <p:cNvPr id="20524" name="Rectangle 94"/>
            <p:cNvSpPr>
              <a:spLocks noChangeArrowheads="1"/>
            </p:cNvSpPr>
            <p:nvPr/>
          </p:nvSpPr>
          <p:spPr bwMode="auto">
            <a:xfrm>
              <a:off x="2290"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0525" name="Rectangle 95"/>
            <p:cNvSpPr>
              <a:spLocks noChangeArrowheads="1"/>
            </p:cNvSpPr>
            <p:nvPr/>
          </p:nvSpPr>
          <p:spPr bwMode="auto">
            <a:xfrm>
              <a:off x="2472"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0526" name="Rectangle 96"/>
            <p:cNvSpPr>
              <a:spLocks noChangeArrowheads="1"/>
            </p:cNvSpPr>
            <p:nvPr/>
          </p:nvSpPr>
          <p:spPr bwMode="auto">
            <a:xfrm>
              <a:off x="2653"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0527" name="Rectangle 97"/>
            <p:cNvSpPr>
              <a:spLocks noChangeArrowheads="1"/>
            </p:cNvSpPr>
            <p:nvPr/>
          </p:nvSpPr>
          <p:spPr bwMode="auto">
            <a:xfrm>
              <a:off x="2835"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0528" name="Rectangle 98"/>
            <p:cNvSpPr>
              <a:spLocks noChangeArrowheads="1"/>
            </p:cNvSpPr>
            <p:nvPr/>
          </p:nvSpPr>
          <p:spPr bwMode="auto">
            <a:xfrm>
              <a:off x="3016"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0</a:t>
              </a:r>
            </a:p>
          </p:txBody>
        </p:sp>
        <p:sp>
          <p:nvSpPr>
            <p:cNvPr id="20529" name="Rectangle 99"/>
            <p:cNvSpPr>
              <a:spLocks noChangeArrowheads="1"/>
            </p:cNvSpPr>
            <p:nvPr/>
          </p:nvSpPr>
          <p:spPr bwMode="auto">
            <a:xfrm>
              <a:off x="3198"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0530" name="Rectangle 100"/>
            <p:cNvSpPr>
              <a:spLocks noChangeArrowheads="1"/>
            </p:cNvSpPr>
            <p:nvPr/>
          </p:nvSpPr>
          <p:spPr bwMode="auto">
            <a:xfrm>
              <a:off x="3379"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6</a:t>
              </a:r>
            </a:p>
          </p:txBody>
        </p:sp>
        <p:sp>
          <p:nvSpPr>
            <p:cNvPr id="20531" name="Rectangle 101"/>
            <p:cNvSpPr>
              <a:spLocks noChangeArrowheads="1"/>
            </p:cNvSpPr>
            <p:nvPr/>
          </p:nvSpPr>
          <p:spPr bwMode="auto">
            <a:xfrm>
              <a:off x="3561"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8</a:t>
              </a:r>
            </a:p>
          </p:txBody>
        </p:sp>
        <p:sp>
          <p:nvSpPr>
            <p:cNvPr id="20532" name="Rectangle 101"/>
            <p:cNvSpPr>
              <a:spLocks noChangeArrowheads="1"/>
            </p:cNvSpPr>
            <p:nvPr/>
          </p:nvSpPr>
          <p:spPr bwMode="auto">
            <a:xfrm>
              <a:off x="3742"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7</a:t>
              </a:r>
            </a:p>
          </p:txBody>
        </p:sp>
        <p:sp>
          <p:nvSpPr>
            <p:cNvPr id="20533" name="Rectangle 101"/>
            <p:cNvSpPr>
              <a:spLocks noChangeArrowheads="1"/>
            </p:cNvSpPr>
            <p:nvPr/>
          </p:nvSpPr>
          <p:spPr bwMode="auto">
            <a:xfrm>
              <a:off x="3923"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9</a:t>
              </a:r>
            </a:p>
          </p:txBody>
        </p:sp>
        <p:sp>
          <p:nvSpPr>
            <p:cNvPr id="20534" name="Rectangle 125"/>
            <p:cNvSpPr>
              <a:spLocks noChangeArrowheads="1"/>
            </p:cNvSpPr>
            <p:nvPr/>
          </p:nvSpPr>
          <p:spPr bwMode="auto">
            <a:xfrm>
              <a:off x="3379" y="3339"/>
              <a:ext cx="181" cy="181"/>
            </a:xfrm>
            <a:prstGeom prst="rect">
              <a:avLst/>
            </a:prstGeom>
            <a:noFill/>
            <a:ln w="9525">
              <a:noFill/>
              <a:miter lim="800000"/>
              <a:headEnd/>
              <a:tailEnd/>
            </a:ln>
          </p:spPr>
          <p:txBody>
            <a:bodyPr wrap="none" anchor="ctr"/>
            <a:lstStyle/>
            <a:p>
              <a:pPr algn="ctr"/>
              <a:r>
                <a:rPr lang="en-US" altLang="ko-KR" sz="1600" b="1">
                  <a:solidFill>
                    <a:srgbClr val="FF0000"/>
                  </a:solidFill>
                  <a:latin typeface="Times New Roman" pitchFamily="18" charset="0"/>
                </a:rPr>
                <a:t>i</a:t>
              </a:r>
            </a:p>
          </p:txBody>
        </p:sp>
      </p:grpSp>
      <p:grpSp>
        <p:nvGrpSpPr>
          <p:cNvPr id="20493" name="Group 189"/>
          <p:cNvGrpSpPr>
            <a:grpSpLocks/>
          </p:cNvGrpSpPr>
          <p:nvPr/>
        </p:nvGrpSpPr>
        <p:grpSpPr bwMode="auto">
          <a:xfrm>
            <a:off x="1331913" y="5661025"/>
            <a:ext cx="2881312" cy="574675"/>
            <a:chOff x="248" y="3158"/>
            <a:chExt cx="1815" cy="362"/>
          </a:xfrm>
        </p:grpSpPr>
        <p:sp>
          <p:nvSpPr>
            <p:cNvPr id="20506" name="Rectangle 94"/>
            <p:cNvSpPr>
              <a:spLocks noChangeArrowheads="1"/>
            </p:cNvSpPr>
            <p:nvPr/>
          </p:nvSpPr>
          <p:spPr bwMode="auto">
            <a:xfrm>
              <a:off x="249" y="3158"/>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0507" name="Rectangle 95"/>
            <p:cNvSpPr>
              <a:spLocks noChangeArrowheads="1"/>
            </p:cNvSpPr>
            <p:nvPr/>
          </p:nvSpPr>
          <p:spPr bwMode="auto">
            <a:xfrm>
              <a:off x="431" y="3158"/>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0508" name="Rectangle 96"/>
            <p:cNvSpPr>
              <a:spLocks noChangeArrowheads="1"/>
            </p:cNvSpPr>
            <p:nvPr/>
          </p:nvSpPr>
          <p:spPr bwMode="auto">
            <a:xfrm>
              <a:off x="612" y="3158"/>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0509" name="Rectangle 97"/>
            <p:cNvSpPr>
              <a:spLocks noChangeArrowheads="1"/>
            </p:cNvSpPr>
            <p:nvPr/>
          </p:nvSpPr>
          <p:spPr bwMode="auto">
            <a:xfrm>
              <a:off x="794" y="3158"/>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0510" name="Rectangle 98"/>
            <p:cNvSpPr>
              <a:spLocks noChangeArrowheads="1"/>
            </p:cNvSpPr>
            <p:nvPr/>
          </p:nvSpPr>
          <p:spPr bwMode="auto">
            <a:xfrm>
              <a:off x="975" y="3158"/>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0</a:t>
              </a:r>
            </a:p>
          </p:txBody>
        </p:sp>
        <p:sp>
          <p:nvSpPr>
            <p:cNvPr id="20511" name="Rectangle 99"/>
            <p:cNvSpPr>
              <a:spLocks noChangeArrowheads="1"/>
            </p:cNvSpPr>
            <p:nvPr/>
          </p:nvSpPr>
          <p:spPr bwMode="auto">
            <a:xfrm>
              <a:off x="1157" y="3158"/>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0512" name="Rectangle 100"/>
            <p:cNvSpPr>
              <a:spLocks noChangeArrowheads="1"/>
            </p:cNvSpPr>
            <p:nvPr/>
          </p:nvSpPr>
          <p:spPr bwMode="auto">
            <a:xfrm>
              <a:off x="1338"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9</a:t>
              </a:r>
            </a:p>
          </p:txBody>
        </p:sp>
        <p:sp>
          <p:nvSpPr>
            <p:cNvPr id="20513" name="Rectangle 101"/>
            <p:cNvSpPr>
              <a:spLocks noChangeArrowheads="1"/>
            </p:cNvSpPr>
            <p:nvPr/>
          </p:nvSpPr>
          <p:spPr bwMode="auto">
            <a:xfrm>
              <a:off x="1520"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8</a:t>
              </a:r>
            </a:p>
          </p:txBody>
        </p:sp>
        <p:sp>
          <p:nvSpPr>
            <p:cNvPr id="20514" name="Rectangle 101"/>
            <p:cNvSpPr>
              <a:spLocks noChangeArrowheads="1"/>
            </p:cNvSpPr>
            <p:nvPr/>
          </p:nvSpPr>
          <p:spPr bwMode="auto">
            <a:xfrm>
              <a:off x="1701"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7</a:t>
              </a:r>
            </a:p>
          </p:txBody>
        </p:sp>
        <p:sp>
          <p:nvSpPr>
            <p:cNvPr id="20515" name="Rectangle 101"/>
            <p:cNvSpPr>
              <a:spLocks noChangeArrowheads="1"/>
            </p:cNvSpPr>
            <p:nvPr/>
          </p:nvSpPr>
          <p:spPr bwMode="auto">
            <a:xfrm>
              <a:off x="1882" y="3158"/>
              <a:ext cx="181" cy="181"/>
            </a:xfrm>
            <a:prstGeom prst="rect">
              <a:avLst/>
            </a:prstGeom>
            <a:solidFill>
              <a:schemeClr val="folHlink"/>
            </a:solidFill>
            <a:ln w="9525">
              <a:solidFill>
                <a:schemeClr val="tx1"/>
              </a:solidFill>
              <a:miter lim="800000"/>
              <a:headEnd/>
              <a:tailEnd/>
            </a:ln>
          </p:spPr>
          <p:txBody>
            <a:bodyPr wrap="none" anchor="ctr"/>
            <a:lstStyle/>
            <a:p>
              <a:pPr algn="ctr"/>
              <a:r>
                <a:rPr lang="en-US" altLang="ko-KR" sz="1600" b="1">
                  <a:solidFill>
                    <a:srgbClr val="FF0000"/>
                  </a:solidFill>
                  <a:latin typeface="Times New Roman" pitchFamily="18" charset="0"/>
                </a:rPr>
                <a:t>6</a:t>
              </a:r>
            </a:p>
          </p:txBody>
        </p:sp>
        <p:sp>
          <p:nvSpPr>
            <p:cNvPr id="20516" name="Rectangle 125"/>
            <p:cNvSpPr>
              <a:spLocks noChangeArrowheads="1"/>
            </p:cNvSpPr>
            <p:nvPr/>
          </p:nvSpPr>
          <p:spPr bwMode="auto">
            <a:xfrm>
              <a:off x="1338" y="3339"/>
              <a:ext cx="181" cy="181"/>
            </a:xfrm>
            <a:prstGeom prst="rect">
              <a:avLst/>
            </a:prstGeom>
            <a:noFill/>
            <a:ln w="9525">
              <a:noFill/>
              <a:miter lim="800000"/>
              <a:headEnd/>
              <a:tailEnd/>
            </a:ln>
          </p:spPr>
          <p:txBody>
            <a:bodyPr wrap="none" anchor="ctr"/>
            <a:lstStyle/>
            <a:p>
              <a:pPr algn="ctr"/>
              <a:r>
                <a:rPr lang="en-US" altLang="ko-KR" sz="1600" b="1">
                  <a:solidFill>
                    <a:srgbClr val="FF0000"/>
                  </a:solidFill>
                  <a:latin typeface="Times New Roman" pitchFamily="18" charset="0"/>
                </a:rPr>
                <a:t>i</a:t>
              </a:r>
            </a:p>
          </p:txBody>
        </p:sp>
        <p:sp>
          <p:nvSpPr>
            <p:cNvPr id="20517" name="Rectangle 125"/>
            <p:cNvSpPr>
              <a:spLocks noChangeArrowheads="1"/>
            </p:cNvSpPr>
            <p:nvPr/>
          </p:nvSpPr>
          <p:spPr bwMode="auto">
            <a:xfrm>
              <a:off x="1156" y="3339"/>
              <a:ext cx="181" cy="181"/>
            </a:xfrm>
            <a:prstGeom prst="rect">
              <a:avLst/>
            </a:prstGeom>
            <a:noFill/>
            <a:ln w="9525">
              <a:noFill/>
              <a:miter lim="800000"/>
              <a:headEnd/>
              <a:tailEnd/>
            </a:ln>
          </p:spPr>
          <p:txBody>
            <a:bodyPr wrap="none" anchor="ctr"/>
            <a:lstStyle/>
            <a:p>
              <a:pPr algn="ctr"/>
              <a:r>
                <a:rPr lang="en-US" altLang="ko-KR" sz="1600" b="1">
                  <a:solidFill>
                    <a:srgbClr val="0000FF"/>
                  </a:solidFill>
                  <a:latin typeface="Times New Roman" pitchFamily="18" charset="0"/>
                </a:rPr>
                <a:t>j</a:t>
              </a:r>
            </a:p>
          </p:txBody>
        </p:sp>
        <p:sp>
          <p:nvSpPr>
            <p:cNvPr id="20518" name="Rectangle 94"/>
            <p:cNvSpPr>
              <a:spLocks noChangeArrowheads="1"/>
            </p:cNvSpPr>
            <p:nvPr/>
          </p:nvSpPr>
          <p:spPr bwMode="auto">
            <a:xfrm>
              <a:off x="248"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0519" name="Rectangle 95"/>
            <p:cNvSpPr>
              <a:spLocks noChangeArrowheads="1"/>
            </p:cNvSpPr>
            <p:nvPr/>
          </p:nvSpPr>
          <p:spPr bwMode="auto">
            <a:xfrm>
              <a:off x="430" y="3158"/>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0520" name="Rectangle 96"/>
            <p:cNvSpPr>
              <a:spLocks noChangeArrowheads="1"/>
            </p:cNvSpPr>
            <p:nvPr/>
          </p:nvSpPr>
          <p:spPr bwMode="auto">
            <a:xfrm>
              <a:off x="611" y="3158"/>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0521" name="Rectangle 97"/>
            <p:cNvSpPr>
              <a:spLocks noChangeArrowheads="1"/>
            </p:cNvSpPr>
            <p:nvPr/>
          </p:nvSpPr>
          <p:spPr bwMode="auto">
            <a:xfrm>
              <a:off x="793" y="3158"/>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0522" name="Rectangle 98"/>
            <p:cNvSpPr>
              <a:spLocks noChangeArrowheads="1"/>
            </p:cNvSpPr>
            <p:nvPr/>
          </p:nvSpPr>
          <p:spPr bwMode="auto">
            <a:xfrm>
              <a:off x="974" y="3158"/>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0</a:t>
              </a:r>
            </a:p>
          </p:txBody>
        </p:sp>
        <p:sp>
          <p:nvSpPr>
            <p:cNvPr id="20523" name="Rectangle 99"/>
            <p:cNvSpPr>
              <a:spLocks noChangeArrowheads="1"/>
            </p:cNvSpPr>
            <p:nvPr/>
          </p:nvSpPr>
          <p:spPr bwMode="auto">
            <a:xfrm>
              <a:off x="1156" y="3158"/>
              <a:ext cx="181" cy="181"/>
            </a:xfrm>
            <a:prstGeom prst="rect">
              <a:avLst/>
            </a:prstGeom>
            <a:solidFill>
              <a:schemeClr val="bg1"/>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grpSp>
      <p:sp>
        <p:nvSpPr>
          <p:cNvPr id="20494" name="Text Box 192"/>
          <p:cNvSpPr txBox="1">
            <a:spLocks noChangeArrowheads="1"/>
          </p:cNvSpPr>
          <p:nvPr/>
        </p:nvSpPr>
        <p:spPr bwMode="auto">
          <a:xfrm>
            <a:off x="4344988" y="3400425"/>
            <a:ext cx="479425" cy="244475"/>
          </a:xfrm>
          <a:prstGeom prst="rect">
            <a:avLst/>
          </a:prstGeom>
          <a:noFill/>
          <a:ln w="9525">
            <a:noFill/>
            <a:miter lim="800000"/>
            <a:headEnd/>
            <a:tailEnd/>
          </a:ln>
        </p:spPr>
        <p:txBody>
          <a:bodyPr wrap="none">
            <a:spAutoFit/>
          </a:bodyPr>
          <a:lstStyle/>
          <a:p>
            <a:r>
              <a:rPr lang="en-US" altLang="ko-KR" sz="1000">
                <a:latin typeface="Arial" charset="0"/>
              </a:rPr>
              <a:t>swap</a:t>
            </a:r>
          </a:p>
        </p:txBody>
      </p:sp>
      <p:sp>
        <p:nvSpPr>
          <p:cNvPr id="20495" name="Line 91"/>
          <p:cNvSpPr>
            <a:spLocks noChangeShapeType="1"/>
          </p:cNvSpPr>
          <p:nvPr/>
        </p:nvSpPr>
        <p:spPr bwMode="auto">
          <a:xfrm>
            <a:off x="4464050" y="4724400"/>
            <a:ext cx="287338" cy="0"/>
          </a:xfrm>
          <a:prstGeom prst="line">
            <a:avLst/>
          </a:prstGeom>
          <a:noFill/>
          <a:ln w="9525">
            <a:solidFill>
              <a:schemeClr val="accent2"/>
            </a:solidFill>
            <a:round/>
            <a:headEnd/>
            <a:tailEnd type="triangle" w="med" len="med"/>
          </a:ln>
        </p:spPr>
        <p:txBody>
          <a:bodyPr/>
          <a:lstStyle/>
          <a:p>
            <a:endParaRPr lang="ko-KR" altLang="en-US"/>
          </a:p>
        </p:txBody>
      </p:sp>
      <p:sp>
        <p:nvSpPr>
          <p:cNvPr id="20496" name="Text Box 194"/>
          <p:cNvSpPr txBox="1">
            <a:spLocks noChangeArrowheads="1"/>
          </p:cNvSpPr>
          <p:nvPr/>
        </p:nvSpPr>
        <p:spPr bwMode="auto">
          <a:xfrm>
            <a:off x="4344988" y="4479925"/>
            <a:ext cx="479425" cy="244475"/>
          </a:xfrm>
          <a:prstGeom prst="rect">
            <a:avLst/>
          </a:prstGeom>
          <a:noFill/>
          <a:ln w="9525">
            <a:noFill/>
            <a:miter lim="800000"/>
            <a:headEnd/>
            <a:tailEnd/>
          </a:ln>
        </p:spPr>
        <p:txBody>
          <a:bodyPr wrap="none">
            <a:spAutoFit/>
          </a:bodyPr>
          <a:lstStyle/>
          <a:p>
            <a:r>
              <a:rPr lang="en-US" altLang="ko-KR" sz="1000">
                <a:latin typeface="Arial" charset="0"/>
              </a:rPr>
              <a:t>swap</a:t>
            </a:r>
          </a:p>
        </p:txBody>
      </p:sp>
      <p:sp>
        <p:nvSpPr>
          <p:cNvPr id="20497" name="Line 91"/>
          <p:cNvSpPr>
            <a:spLocks noChangeShapeType="1"/>
          </p:cNvSpPr>
          <p:nvPr/>
        </p:nvSpPr>
        <p:spPr bwMode="auto">
          <a:xfrm>
            <a:off x="4475163" y="5797550"/>
            <a:ext cx="287337" cy="0"/>
          </a:xfrm>
          <a:prstGeom prst="line">
            <a:avLst/>
          </a:prstGeom>
          <a:noFill/>
          <a:ln w="9525">
            <a:solidFill>
              <a:schemeClr val="accent2"/>
            </a:solidFill>
            <a:round/>
            <a:headEnd/>
            <a:tailEnd type="triangle" w="med" len="med"/>
          </a:ln>
        </p:spPr>
        <p:txBody>
          <a:bodyPr/>
          <a:lstStyle/>
          <a:p>
            <a:endParaRPr lang="ko-KR" altLang="en-US"/>
          </a:p>
        </p:txBody>
      </p:sp>
      <p:sp>
        <p:nvSpPr>
          <p:cNvPr id="20498" name="Text Box 196"/>
          <p:cNvSpPr txBox="1">
            <a:spLocks noChangeArrowheads="1"/>
          </p:cNvSpPr>
          <p:nvPr/>
        </p:nvSpPr>
        <p:spPr bwMode="auto">
          <a:xfrm>
            <a:off x="4356100" y="5553075"/>
            <a:ext cx="479425" cy="244475"/>
          </a:xfrm>
          <a:prstGeom prst="rect">
            <a:avLst/>
          </a:prstGeom>
          <a:noFill/>
          <a:ln w="9525">
            <a:noFill/>
            <a:miter lim="800000"/>
            <a:headEnd/>
            <a:tailEnd/>
          </a:ln>
        </p:spPr>
        <p:txBody>
          <a:bodyPr wrap="none">
            <a:spAutoFit/>
          </a:bodyPr>
          <a:lstStyle/>
          <a:p>
            <a:r>
              <a:rPr lang="en-US" altLang="ko-KR" sz="1000">
                <a:latin typeface="Arial" charset="0"/>
              </a:rPr>
              <a:t>swap</a:t>
            </a:r>
          </a:p>
        </p:txBody>
      </p:sp>
      <p:sp>
        <p:nvSpPr>
          <p:cNvPr id="20499" name="Text Box 197"/>
          <p:cNvSpPr txBox="1">
            <a:spLocks noChangeArrowheads="1"/>
          </p:cNvSpPr>
          <p:nvPr/>
        </p:nvSpPr>
        <p:spPr bwMode="auto">
          <a:xfrm>
            <a:off x="4211638" y="5805488"/>
            <a:ext cx="711200" cy="244475"/>
          </a:xfrm>
          <a:prstGeom prst="rect">
            <a:avLst/>
          </a:prstGeom>
          <a:noFill/>
          <a:ln w="9525">
            <a:noFill/>
            <a:miter lim="800000"/>
            <a:headEnd/>
            <a:tailEnd/>
          </a:ln>
        </p:spPr>
        <p:txBody>
          <a:bodyPr wrap="none">
            <a:spAutoFit/>
          </a:bodyPr>
          <a:lstStyle/>
          <a:p>
            <a:r>
              <a:rPr lang="en-US" altLang="ko-KR" sz="1000">
                <a:latin typeface="Arial" charset="0"/>
              </a:rPr>
              <a:t>with pivot</a:t>
            </a:r>
          </a:p>
        </p:txBody>
      </p:sp>
      <p:sp>
        <p:nvSpPr>
          <p:cNvPr id="20500" name="AutoShape 201"/>
          <p:cNvSpPr>
            <a:spLocks/>
          </p:cNvSpPr>
          <p:nvPr/>
        </p:nvSpPr>
        <p:spPr bwMode="auto">
          <a:xfrm rot="5400000">
            <a:off x="2679701" y="928687"/>
            <a:ext cx="184150" cy="2879725"/>
          </a:xfrm>
          <a:prstGeom prst="leftBracket">
            <a:avLst>
              <a:gd name="adj" fmla="val 130316"/>
            </a:avLst>
          </a:prstGeom>
          <a:noFill/>
          <a:ln w="9525">
            <a:solidFill>
              <a:schemeClr val="tx1"/>
            </a:solidFill>
            <a:round/>
            <a:headEnd/>
            <a:tailEnd/>
          </a:ln>
        </p:spPr>
        <p:txBody>
          <a:bodyPr wrap="none" anchor="ctr"/>
          <a:lstStyle/>
          <a:p>
            <a:endParaRPr lang="ko-KR" altLang="en-US"/>
          </a:p>
        </p:txBody>
      </p:sp>
      <p:sp>
        <p:nvSpPr>
          <p:cNvPr id="20501" name="Text Box 163"/>
          <p:cNvSpPr txBox="1">
            <a:spLocks noChangeArrowheads="1"/>
          </p:cNvSpPr>
          <p:nvPr/>
        </p:nvSpPr>
        <p:spPr bwMode="auto">
          <a:xfrm>
            <a:off x="2339975" y="2043906"/>
            <a:ext cx="828675" cy="274637"/>
          </a:xfrm>
          <a:prstGeom prst="rect">
            <a:avLst/>
          </a:prstGeom>
          <a:noFill/>
          <a:ln w="9525">
            <a:noFill/>
            <a:miter lim="800000"/>
            <a:headEnd/>
            <a:tailEnd/>
          </a:ln>
        </p:spPr>
        <p:txBody>
          <a:bodyPr wrap="none">
            <a:spAutoFit/>
          </a:bodyPr>
          <a:lstStyle/>
          <a:p>
            <a:r>
              <a:rPr lang="en-US" altLang="ko-KR" sz="1200" b="1">
                <a:latin typeface="Lucida Console" pitchFamily="49" charset="0"/>
              </a:rPr>
              <a:t>A[l..r]</a:t>
            </a:r>
          </a:p>
        </p:txBody>
      </p:sp>
      <p:sp>
        <p:nvSpPr>
          <p:cNvPr id="20502" name="AutoShape 203"/>
          <p:cNvSpPr>
            <a:spLocks/>
          </p:cNvSpPr>
          <p:nvPr/>
        </p:nvSpPr>
        <p:spPr bwMode="auto">
          <a:xfrm rot="5400000">
            <a:off x="5704681" y="4672807"/>
            <a:ext cx="182563" cy="1727200"/>
          </a:xfrm>
          <a:prstGeom prst="leftBracket">
            <a:avLst>
              <a:gd name="adj" fmla="val 78840"/>
            </a:avLst>
          </a:prstGeom>
          <a:noFill/>
          <a:ln w="9525">
            <a:solidFill>
              <a:schemeClr val="tx1"/>
            </a:solidFill>
            <a:round/>
            <a:headEnd/>
            <a:tailEnd/>
          </a:ln>
        </p:spPr>
        <p:txBody>
          <a:bodyPr wrap="none" anchor="ctr"/>
          <a:lstStyle/>
          <a:p>
            <a:endParaRPr lang="ko-KR" altLang="en-US"/>
          </a:p>
        </p:txBody>
      </p:sp>
      <p:sp>
        <p:nvSpPr>
          <p:cNvPr id="20503" name="Text Box 163"/>
          <p:cNvSpPr txBox="1">
            <a:spLocks noChangeArrowheads="1"/>
          </p:cNvSpPr>
          <p:nvPr/>
        </p:nvSpPr>
        <p:spPr bwMode="auto">
          <a:xfrm>
            <a:off x="5357813" y="5276850"/>
            <a:ext cx="869950" cy="244475"/>
          </a:xfrm>
          <a:prstGeom prst="rect">
            <a:avLst/>
          </a:prstGeom>
          <a:solidFill>
            <a:schemeClr val="bg1"/>
          </a:solidFill>
          <a:ln w="9525">
            <a:noFill/>
            <a:miter lim="800000"/>
            <a:headEnd/>
            <a:tailEnd/>
          </a:ln>
        </p:spPr>
        <p:txBody>
          <a:bodyPr wrap="none">
            <a:spAutoFit/>
          </a:bodyPr>
          <a:lstStyle/>
          <a:p>
            <a:r>
              <a:rPr lang="en-US" altLang="ko-KR" sz="1000" b="1">
                <a:latin typeface="Lucida Console" pitchFamily="49" charset="0"/>
              </a:rPr>
              <a:t>A[l..p-1]</a:t>
            </a:r>
          </a:p>
        </p:txBody>
      </p:sp>
      <p:sp>
        <p:nvSpPr>
          <p:cNvPr id="20504" name="AutoShape 205"/>
          <p:cNvSpPr>
            <a:spLocks/>
          </p:cNvSpPr>
          <p:nvPr/>
        </p:nvSpPr>
        <p:spPr bwMode="auto">
          <a:xfrm rot="5400000">
            <a:off x="7289006" y="5104607"/>
            <a:ext cx="182563" cy="863600"/>
          </a:xfrm>
          <a:prstGeom prst="leftBracket">
            <a:avLst>
              <a:gd name="adj" fmla="val 39420"/>
            </a:avLst>
          </a:prstGeom>
          <a:noFill/>
          <a:ln w="9525">
            <a:solidFill>
              <a:schemeClr val="tx1"/>
            </a:solidFill>
            <a:round/>
            <a:headEnd/>
            <a:tailEnd/>
          </a:ln>
        </p:spPr>
        <p:txBody>
          <a:bodyPr wrap="none" anchor="ctr"/>
          <a:lstStyle/>
          <a:p>
            <a:endParaRPr lang="ko-KR" altLang="en-US"/>
          </a:p>
        </p:txBody>
      </p:sp>
      <p:sp>
        <p:nvSpPr>
          <p:cNvPr id="20505" name="Text Box 163"/>
          <p:cNvSpPr txBox="1">
            <a:spLocks noChangeArrowheads="1"/>
          </p:cNvSpPr>
          <p:nvPr/>
        </p:nvSpPr>
        <p:spPr bwMode="auto">
          <a:xfrm>
            <a:off x="6942138" y="5265738"/>
            <a:ext cx="869950" cy="244475"/>
          </a:xfrm>
          <a:prstGeom prst="rect">
            <a:avLst/>
          </a:prstGeom>
          <a:solidFill>
            <a:schemeClr val="bg1"/>
          </a:solidFill>
          <a:ln w="9525">
            <a:noFill/>
            <a:miter lim="800000"/>
            <a:headEnd/>
            <a:tailEnd/>
          </a:ln>
        </p:spPr>
        <p:txBody>
          <a:bodyPr wrap="none">
            <a:spAutoFit/>
          </a:bodyPr>
          <a:lstStyle/>
          <a:p>
            <a:r>
              <a:rPr lang="en-US" altLang="ko-KR" sz="1000" b="1">
                <a:latin typeface="Lucida Console" pitchFamily="49" charset="0"/>
              </a:rPr>
              <a:t>A[p+1..r]</a:t>
            </a:r>
          </a:p>
        </p:txBody>
      </p:sp>
    </p:spTree>
    <p:extLst>
      <p:ext uri="{BB962C8B-B14F-4D97-AF65-F5344CB8AC3E}">
        <p14:creationId xmlns:p14="http://schemas.microsoft.com/office/powerpoint/2010/main" val="4111063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3"/>
          <p:cNvSpPr>
            <a:spLocks noGrp="1"/>
          </p:cNvSpPr>
          <p:nvPr>
            <p:ph type="sldNum" sz="quarter" idx="10"/>
          </p:nvPr>
        </p:nvSpPr>
        <p:spPr>
          <a:noFill/>
        </p:spPr>
        <p:txBody>
          <a:bodyPr/>
          <a:lstStyle/>
          <a:p>
            <a:fld id="{DFDDC3D7-0F72-4551-BD8E-79554B4A4C54}" type="slidenum">
              <a:rPr lang="en-US" altLang="ko-KR"/>
              <a:pPr/>
              <a:t>3</a:t>
            </a:fld>
            <a:endParaRPr lang="en-US" altLang="ko-KR"/>
          </a:p>
        </p:txBody>
      </p:sp>
      <p:sp>
        <p:nvSpPr>
          <p:cNvPr id="3075" name="Rectangle 2"/>
          <p:cNvSpPr>
            <a:spLocks noGrp="1" noChangeArrowheads="1"/>
          </p:cNvSpPr>
          <p:nvPr>
            <p:ph type="title"/>
          </p:nvPr>
        </p:nvSpPr>
        <p:spPr>
          <a:xfrm>
            <a:off x="428596" y="285728"/>
            <a:ext cx="8229600" cy="622992"/>
          </a:xfrm>
        </p:spPr>
        <p:txBody>
          <a:bodyPr/>
          <a:lstStyle/>
          <a:p>
            <a:pPr eaLnBrk="1" hangingPunct="1"/>
            <a:r>
              <a:rPr lang="en-US" altLang="ko-KR" b="1" dirty="0" smtClean="0"/>
              <a:t>Sorting in General</a:t>
            </a:r>
          </a:p>
        </p:txBody>
      </p:sp>
      <mc:AlternateContent xmlns:mc="http://schemas.openxmlformats.org/markup-compatibility/2006" xmlns:a14="http://schemas.microsoft.com/office/drawing/2010/main">
        <mc:Choice Requires="a14">
          <p:sp>
            <p:nvSpPr>
              <p:cNvPr id="3076" name="Rectangle 3"/>
              <p:cNvSpPr>
                <a:spLocks noGrp="1" noChangeArrowheads="1"/>
              </p:cNvSpPr>
              <p:nvPr>
                <p:ph type="body" idx="1"/>
              </p:nvPr>
            </p:nvSpPr>
            <p:spPr>
              <a:xfrm>
                <a:off x="457200" y="1124744"/>
                <a:ext cx="8229600" cy="5257006"/>
              </a:xfrm>
            </p:spPr>
            <p:txBody>
              <a:bodyPr/>
              <a:lstStyle/>
              <a:p>
                <a:pPr eaLnBrk="1" hangingPunct="1"/>
                <a:r>
                  <a:rPr lang="en-US" altLang="ko-KR" sz="2400" b="1" dirty="0" smtClean="0">
                    <a:latin typeface="Garamond" pitchFamily="18" charset="0"/>
                  </a:rPr>
                  <a:t>Criteria for Evaluating Sorting Algorithms</a:t>
                </a:r>
              </a:p>
              <a:p>
                <a:pPr lvl="1" eaLnBrk="1" hangingPunct="1"/>
                <a:r>
                  <a:rPr lang="en-US" altLang="ko-KR" sz="2000" b="1" dirty="0" smtClean="0">
                    <a:solidFill>
                      <a:srgbClr val="FF0000"/>
                    </a:solidFill>
                    <a:latin typeface="Garamond" pitchFamily="18" charset="0"/>
                  </a:rPr>
                  <a:t>Running time </a:t>
                </a:r>
              </a:p>
              <a:p>
                <a:pPr lvl="2" eaLnBrk="1" hangingPunct="1"/>
                <a:r>
                  <a:rPr lang="en-US" altLang="ko-KR" b="1" dirty="0" smtClean="0">
                    <a:latin typeface="Garamond" pitchFamily="18" charset="0"/>
                  </a:rPr>
                  <a:t>Two basic operations: Compare and Swap</a:t>
                </a:r>
              </a:p>
              <a:p>
                <a:pPr lvl="2" eaLnBrk="1" hangingPunct="1"/>
                <a:r>
                  <a:rPr lang="en-US" altLang="ko-KR" b="1" dirty="0" smtClean="0">
                    <a:latin typeface="Garamond" pitchFamily="18" charset="0"/>
                  </a:rPr>
                  <a:t>Elementary </a:t>
                </a:r>
                <a:r>
                  <a:rPr lang="en-US" altLang="ko-KR" b="1" dirty="0">
                    <a:latin typeface="Garamond" pitchFamily="18" charset="0"/>
                  </a:rPr>
                  <a:t>Sorting Algorithms </a:t>
                </a:r>
                <a:r>
                  <a:rPr lang="en-US" altLang="ko-KR" b="1" dirty="0" smtClean="0">
                    <a:latin typeface="Garamond" pitchFamily="18" charset="0"/>
                  </a:rPr>
                  <a:t>(Selection </a:t>
                </a:r>
                <a:r>
                  <a:rPr lang="en-US" altLang="ko-KR" b="1" dirty="0">
                    <a:latin typeface="Garamond" pitchFamily="18" charset="0"/>
                  </a:rPr>
                  <a:t>Sort, Insertion Sort, Bubble </a:t>
                </a:r>
                <a:r>
                  <a:rPr lang="en-US" altLang="ko-KR" b="1" dirty="0" smtClean="0">
                    <a:latin typeface="Garamond" pitchFamily="18" charset="0"/>
                  </a:rPr>
                  <a:t>Sort):  </a:t>
                </a:r>
                <a14:m>
                  <m:oMath xmlns:m="http://schemas.openxmlformats.org/officeDocument/2006/math">
                    <m:r>
                      <a:rPr lang="en-US" altLang="ko-KR" b="1" i="1" dirty="0" smtClean="0">
                        <a:latin typeface="Cambria Math"/>
                      </a:rPr>
                      <m:t>𝑶</m:t>
                    </m:r>
                    <m:r>
                      <a:rPr lang="en-US" altLang="ko-KR" b="1" i="1" dirty="0" smtClean="0">
                        <a:latin typeface="Cambria Math"/>
                      </a:rPr>
                      <m:t>(</m:t>
                    </m:r>
                    <m:r>
                      <a:rPr lang="en-US" altLang="ko-KR" b="1" i="1" dirty="0" smtClean="0">
                        <a:latin typeface="Cambria Math"/>
                      </a:rPr>
                      <m:t>𝒏</m:t>
                    </m:r>
                    <m:r>
                      <a:rPr lang="en-US" altLang="ko-KR" b="1" i="1" baseline="30000" dirty="0" smtClean="0">
                        <a:latin typeface="Cambria Math"/>
                      </a:rPr>
                      <m:t>𝟐</m:t>
                    </m:r>
                    <m:r>
                      <a:rPr lang="en-US" altLang="ko-KR" b="1" i="1" dirty="0">
                        <a:latin typeface="Cambria Math"/>
                      </a:rPr>
                      <m:t>)</m:t>
                    </m:r>
                  </m:oMath>
                </a14:m>
                <a:r>
                  <a:rPr lang="en-US" altLang="ko-KR" b="1" dirty="0">
                    <a:latin typeface="Garamond" pitchFamily="18" charset="0"/>
                  </a:rPr>
                  <a:t> </a:t>
                </a:r>
                <a:r>
                  <a:rPr lang="en-US" altLang="ko-KR" b="1" dirty="0" smtClean="0">
                    <a:latin typeface="Garamond" pitchFamily="18" charset="0"/>
                  </a:rPr>
                  <a:t>complexity </a:t>
                </a:r>
                <a:r>
                  <a:rPr lang="en-US" altLang="ko-KR" b="1" dirty="0" smtClean="0">
                    <a:latin typeface="Garamond" pitchFamily="18" charset="0"/>
                    <a:sym typeface="Wingdings" pitchFamily="2" charset="2"/>
                  </a:rPr>
                  <a:t> </a:t>
                </a:r>
                <a14:m>
                  <m:oMath xmlns:m="http://schemas.openxmlformats.org/officeDocument/2006/math">
                    <m:r>
                      <a:rPr lang="en-US" altLang="ko-KR" b="1" i="1" dirty="0" smtClean="0">
                        <a:latin typeface="Cambria Math"/>
                      </a:rPr>
                      <m:t>𝑶</m:t>
                    </m:r>
                    <m:r>
                      <a:rPr lang="en-US" altLang="ko-KR" b="1" i="1" dirty="0" smtClean="0">
                        <a:latin typeface="Cambria Math"/>
                      </a:rPr>
                      <m:t>(</m:t>
                    </m:r>
                    <m:r>
                      <a:rPr lang="en-US" altLang="ko-KR" b="1" i="1" dirty="0" smtClean="0">
                        <a:latin typeface="Cambria Math"/>
                      </a:rPr>
                      <m:t>𝒏</m:t>
                    </m:r>
                    <m:r>
                      <a:rPr lang="en-US" altLang="ko-KR" b="1" i="1" dirty="0" smtClean="0">
                        <a:latin typeface="Cambria Math"/>
                      </a:rPr>
                      <m:t> </m:t>
                    </m:r>
                    <m:r>
                      <m:rPr>
                        <m:sty m:val="p"/>
                      </m:rPr>
                      <a:rPr lang="en-US" altLang="ko-KR" b="1" i="1" dirty="0" err="1" smtClean="0">
                        <a:latin typeface="Cambria Math"/>
                      </a:rPr>
                      <m:t>lg</m:t>
                    </m:r>
                    <m:r>
                      <a:rPr lang="en-US" altLang="ko-KR" b="1" i="1" dirty="0" smtClean="0">
                        <a:latin typeface="Cambria Math"/>
                      </a:rPr>
                      <m:t>⁡</m:t>
                    </m:r>
                    <m:r>
                      <a:rPr lang="en-US" altLang="ko-KR" b="1" i="1" dirty="0" smtClean="0">
                        <a:latin typeface="Cambria Math"/>
                      </a:rPr>
                      <m:t>𝒏</m:t>
                    </m:r>
                    <m:r>
                      <a:rPr lang="en-US" altLang="ko-KR" b="1" i="1" dirty="0" smtClean="0">
                        <a:latin typeface="Cambria Math"/>
                      </a:rPr>
                      <m:t>)</m:t>
                    </m:r>
                  </m:oMath>
                </a14:m>
                <a:endParaRPr lang="en-US" altLang="ko-KR" b="1" dirty="0">
                  <a:latin typeface="Garamond" pitchFamily="18" charset="0"/>
                </a:endParaRPr>
              </a:p>
              <a:p>
                <a:pPr lvl="1" eaLnBrk="1" hangingPunct="1"/>
                <a:r>
                  <a:rPr lang="en-US" altLang="ko-KR" sz="2000" b="1" dirty="0" smtClean="0">
                    <a:latin typeface="Garamond" pitchFamily="18" charset="0"/>
                  </a:rPr>
                  <a:t>Extra memory for sorting</a:t>
                </a:r>
              </a:p>
              <a:p>
                <a:pPr lvl="2" eaLnBrk="1" hangingPunct="1"/>
                <a:r>
                  <a:rPr lang="en-US" altLang="ko-KR" b="1" dirty="0" smtClean="0">
                    <a:latin typeface="Garamond" pitchFamily="18" charset="0"/>
                  </a:rPr>
                  <a:t>“in-place” sorting (constant amount of extra memory)</a:t>
                </a:r>
              </a:p>
              <a:p>
                <a:pPr lvl="2" eaLnBrk="1" hangingPunct="1"/>
                <a:r>
                  <a:rPr lang="en-US" altLang="ko-KR" b="1" dirty="0" smtClean="0">
                    <a:latin typeface="Garamond" pitchFamily="18" charset="0"/>
                  </a:rPr>
                  <a:t>Linear amount of extra memory for </a:t>
                </a:r>
                <a:r>
                  <a:rPr lang="en-US" altLang="ko-KR" b="1" i="1" dirty="0" smtClean="0">
                    <a:latin typeface="Garamond" pitchFamily="18" charset="0"/>
                  </a:rPr>
                  <a:t>n</a:t>
                </a:r>
                <a:r>
                  <a:rPr lang="en-US" altLang="ko-KR" b="1" dirty="0" smtClean="0">
                    <a:latin typeface="Garamond" pitchFamily="18" charset="0"/>
                  </a:rPr>
                  <a:t> pointers or indices</a:t>
                </a:r>
              </a:p>
              <a:p>
                <a:pPr lvl="2" eaLnBrk="1" hangingPunct="1"/>
                <a:r>
                  <a:rPr lang="en-US" altLang="ko-KR" b="1" dirty="0" smtClean="0">
                    <a:latin typeface="Garamond" pitchFamily="18" charset="0"/>
                  </a:rPr>
                  <a:t>Extra memory to hold another copy of the array to be sorted</a:t>
                </a:r>
              </a:p>
              <a:p>
                <a:pPr lvl="1" eaLnBrk="1" hangingPunct="1"/>
                <a:r>
                  <a:rPr lang="en-US" altLang="ko-KR" sz="2000" b="1" dirty="0" smtClean="0">
                    <a:latin typeface="Garamond" pitchFamily="18" charset="0"/>
                  </a:rPr>
                  <a:t>Stability</a:t>
                </a:r>
              </a:p>
              <a:p>
                <a:pPr lvl="2" eaLnBrk="1" hangingPunct="1"/>
                <a:r>
                  <a:rPr lang="en-US" altLang="ko-KR" b="1" dirty="0" smtClean="0">
                    <a:latin typeface="Garamond" pitchFamily="18" charset="0"/>
                  </a:rPr>
                  <a:t>An algorithm is </a:t>
                </a:r>
                <a:r>
                  <a:rPr lang="en-US" altLang="ko-KR" b="1" i="1" u="sng" dirty="0" smtClean="0">
                    <a:latin typeface="Garamond" pitchFamily="18" charset="0"/>
                  </a:rPr>
                  <a:t>stable</a:t>
                </a:r>
                <a:r>
                  <a:rPr lang="en-US" altLang="ko-KR" b="1" dirty="0" smtClean="0">
                    <a:latin typeface="Garamond" pitchFamily="18" charset="0"/>
                  </a:rPr>
                  <a:t> if it preserves the relative order of equal keys.</a:t>
                </a:r>
              </a:p>
              <a:p>
                <a:pPr lvl="2" eaLnBrk="1" hangingPunct="1"/>
                <a:endParaRPr lang="en-US" altLang="ko-KR" sz="1600" dirty="0" smtClean="0"/>
              </a:p>
              <a:p>
                <a:pPr lvl="1" eaLnBrk="1" hangingPunct="1"/>
                <a:endParaRPr lang="en-US" altLang="ko-KR" dirty="0" smtClean="0"/>
              </a:p>
            </p:txBody>
          </p:sp>
        </mc:Choice>
        <mc:Fallback xmlns="">
          <p:sp>
            <p:nvSpPr>
              <p:cNvPr id="3076" name="Rectangle 3"/>
              <p:cNvSpPr>
                <a:spLocks noGrp="1" noRot="1" noChangeAspect="1" noMove="1" noResize="1" noEditPoints="1" noAdjustHandles="1" noChangeArrowheads="1" noChangeShapeType="1" noTextEdit="1"/>
              </p:cNvSpPr>
              <p:nvPr>
                <p:ph type="body" idx="1"/>
              </p:nvPr>
            </p:nvSpPr>
            <p:spPr>
              <a:xfrm>
                <a:off x="457200" y="1124744"/>
                <a:ext cx="8229600" cy="5257006"/>
              </a:xfrm>
              <a:blipFill rotWithShape="1">
                <a:blip r:embed="rId3"/>
                <a:stretch>
                  <a:fillRect l="-963" t="-92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160339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번호 개체 틀 1"/>
          <p:cNvSpPr>
            <a:spLocks noGrp="1"/>
          </p:cNvSpPr>
          <p:nvPr>
            <p:ph type="sldNum" sz="quarter" idx="10"/>
          </p:nvPr>
        </p:nvSpPr>
        <p:spPr>
          <a:noFill/>
        </p:spPr>
        <p:txBody>
          <a:bodyPr/>
          <a:lstStyle/>
          <a:p>
            <a:fld id="{804C4D34-97CF-4599-A98A-20C0B42874B9}" type="slidenum">
              <a:rPr lang="en-US" altLang="ko-KR">
                <a:ea typeface="굴림" charset="-127"/>
              </a:rPr>
              <a:pPr/>
              <a:t>30</a:t>
            </a:fld>
            <a:endParaRPr lang="en-US" altLang="ko-KR">
              <a:ea typeface="굴림" charset="-127"/>
            </a:endParaRPr>
          </a:p>
        </p:txBody>
      </p:sp>
      <p:sp>
        <p:nvSpPr>
          <p:cNvPr id="22531" name="Text Box 3"/>
          <p:cNvSpPr txBox="1">
            <a:spLocks noChangeArrowheads="1"/>
          </p:cNvSpPr>
          <p:nvPr/>
        </p:nvSpPr>
        <p:spPr bwMode="auto">
          <a:xfrm>
            <a:off x="557213" y="1438275"/>
            <a:ext cx="7975600" cy="3477875"/>
          </a:xfrm>
          <a:prstGeom prst="rect">
            <a:avLst/>
          </a:prstGeom>
          <a:noFill/>
          <a:ln w="9525">
            <a:noFill/>
            <a:miter lim="800000"/>
            <a:headEnd/>
            <a:tailEnd/>
          </a:ln>
        </p:spPr>
        <p:txBody>
          <a:bodyPr>
            <a:spAutoFit/>
          </a:bodyPr>
          <a:lstStyle/>
          <a:p>
            <a:pPr algn="just">
              <a:spcBef>
                <a:spcPct val="50000"/>
              </a:spcBef>
              <a:buFontTx/>
              <a:buChar char="•"/>
              <a:tabLst>
                <a:tab pos="2767013" algn="l"/>
              </a:tabLst>
            </a:pPr>
            <a:r>
              <a:rPr lang="en-US" altLang="ko-KR" sz="2000" dirty="0">
                <a:solidFill>
                  <a:srgbClr val="FF0000"/>
                </a:solidFill>
                <a:latin typeface="Garamond" pitchFamily="18" charset="0"/>
              </a:rPr>
              <a:t> Use the first element</a:t>
            </a:r>
            <a:r>
              <a:rPr lang="en-US" altLang="ko-KR" sz="2000" dirty="0">
                <a:latin typeface="Garamond" pitchFamily="18" charset="0"/>
              </a:rPr>
              <a:t> </a:t>
            </a:r>
            <a:r>
              <a:rPr lang="en-US" altLang="ko-KR" sz="2000" dirty="0">
                <a:latin typeface="Garamond" pitchFamily="18" charset="0"/>
                <a:sym typeface="Wingdings" pitchFamily="2" charset="2"/>
              </a:rPr>
              <a:t> worst if the input is presorted or in reverse order</a:t>
            </a:r>
          </a:p>
          <a:p>
            <a:pPr algn="just">
              <a:spcBef>
                <a:spcPct val="50000"/>
              </a:spcBef>
              <a:buFontTx/>
              <a:buChar char="•"/>
              <a:tabLst>
                <a:tab pos="2767013" algn="l"/>
              </a:tabLst>
            </a:pPr>
            <a:r>
              <a:rPr lang="en-US" altLang="ko-KR" sz="2000" dirty="0">
                <a:solidFill>
                  <a:srgbClr val="FF0000"/>
                </a:solidFill>
                <a:latin typeface="Garamond" pitchFamily="18" charset="0"/>
                <a:sym typeface="Wingdings" pitchFamily="2" charset="2"/>
              </a:rPr>
              <a:t> Choose the pivot randomly</a:t>
            </a:r>
            <a:r>
              <a:rPr lang="en-US" altLang="ko-KR" sz="2000" dirty="0">
                <a:latin typeface="Garamond" pitchFamily="18" charset="0"/>
                <a:sym typeface="Wingdings" pitchFamily="2" charset="2"/>
              </a:rPr>
              <a:t>  safe, but does not reduce the average running time while random number generation is costly.</a:t>
            </a:r>
          </a:p>
          <a:p>
            <a:pPr algn="just">
              <a:spcBef>
                <a:spcPct val="50000"/>
              </a:spcBef>
              <a:buFontTx/>
              <a:buChar char="•"/>
              <a:tabLst>
                <a:tab pos="2767013" algn="l"/>
              </a:tabLst>
            </a:pPr>
            <a:r>
              <a:rPr lang="en-US" altLang="ko-KR" sz="2000" dirty="0">
                <a:solidFill>
                  <a:srgbClr val="FF0000"/>
                </a:solidFill>
                <a:latin typeface="Garamond" pitchFamily="18" charset="0"/>
                <a:sym typeface="Wingdings" pitchFamily="2" charset="2"/>
              </a:rPr>
              <a:t> Median-of-Three</a:t>
            </a:r>
            <a:r>
              <a:rPr lang="en-US" altLang="ko-KR" sz="2000" dirty="0">
                <a:latin typeface="Garamond" pitchFamily="18" charset="0"/>
                <a:sym typeface="Wingdings" pitchFamily="2" charset="2"/>
              </a:rPr>
              <a:t>  randomness does not help here, either.  Choose the median of the leftmost, rightmost, and center elements;</a:t>
            </a:r>
          </a:p>
          <a:p>
            <a:pPr algn="just">
              <a:spcBef>
                <a:spcPct val="50000"/>
              </a:spcBef>
              <a:tabLst>
                <a:tab pos="2767013" algn="l"/>
              </a:tabLst>
            </a:pPr>
            <a:r>
              <a:rPr lang="en-US" altLang="ko-KR" sz="2000" dirty="0">
                <a:latin typeface="Garamond" pitchFamily="18" charset="0"/>
                <a:sym typeface="Wingdings" pitchFamily="2" charset="2"/>
              </a:rPr>
              <a:t>  - What happens with the presorted input?</a:t>
            </a:r>
          </a:p>
          <a:p>
            <a:pPr algn="just">
              <a:spcBef>
                <a:spcPct val="50000"/>
              </a:spcBef>
              <a:tabLst>
                <a:tab pos="2767013" algn="l"/>
              </a:tabLst>
            </a:pPr>
            <a:r>
              <a:rPr lang="en-US" altLang="ko-KR" sz="2000" dirty="0">
                <a:latin typeface="Garamond" pitchFamily="18" charset="0"/>
              </a:rPr>
              <a:t> - Experiment shows that the running time is reduced by about 5</a:t>
            </a:r>
            <a:br>
              <a:rPr lang="en-US" altLang="ko-KR" sz="2000" dirty="0">
                <a:latin typeface="Garamond" pitchFamily="18" charset="0"/>
              </a:rPr>
            </a:br>
            <a:r>
              <a:rPr lang="en-US" altLang="ko-KR" sz="2000" dirty="0">
                <a:latin typeface="Garamond" pitchFamily="18" charset="0"/>
              </a:rPr>
              <a:t>    percent.</a:t>
            </a:r>
          </a:p>
        </p:txBody>
      </p:sp>
      <p:sp>
        <p:nvSpPr>
          <p:cNvPr id="22532" name="Rectangle 4"/>
          <p:cNvSpPr>
            <a:spLocks noChangeArrowheads="1"/>
          </p:cNvSpPr>
          <p:nvPr/>
        </p:nvSpPr>
        <p:spPr bwMode="auto">
          <a:xfrm>
            <a:off x="542925" y="269875"/>
            <a:ext cx="7772400" cy="566837"/>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Picking the Pivot</a:t>
            </a:r>
          </a:p>
        </p:txBody>
      </p:sp>
    </p:spTree>
    <p:extLst>
      <p:ext uri="{BB962C8B-B14F-4D97-AF65-F5344CB8AC3E}">
        <p14:creationId xmlns:p14="http://schemas.microsoft.com/office/powerpoint/2010/main" val="2511012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슬라이드 번호 개체 틀 1"/>
          <p:cNvSpPr>
            <a:spLocks noGrp="1"/>
          </p:cNvSpPr>
          <p:nvPr>
            <p:ph type="sldNum" sz="quarter" idx="10"/>
          </p:nvPr>
        </p:nvSpPr>
        <p:spPr>
          <a:noFill/>
        </p:spPr>
        <p:txBody>
          <a:bodyPr/>
          <a:lstStyle/>
          <a:p>
            <a:fld id="{737E94F2-B596-4F47-8567-271E44F113FA}" type="slidenum">
              <a:rPr lang="en-US" altLang="ko-KR">
                <a:ea typeface="굴림" charset="-127"/>
              </a:rPr>
              <a:pPr/>
              <a:t>31</a:t>
            </a:fld>
            <a:endParaRPr lang="en-US" altLang="ko-KR">
              <a:ea typeface="굴림" charset="-127"/>
            </a:endParaRPr>
          </a:p>
        </p:txBody>
      </p:sp>
      <p:sp>
        <p:nvSpPr>
          <p:cNvPr id="21507" name="Text Box 5"/>
          <p:cNvSpPr txBox="1">
            <a:spLocks noChangeArrowheads="1"/>
          </p:cNvSpPr>
          <p:nvPr/>
        </p:nvSpPr>
        <p:spPr bwMode="auto">
          <a:xfrm>
            <a:off x="323528" y="980728"/>
            <a:ext cx="4176464" cy="532859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oAutofit/>
          </a:bodyPr>
          <a:lstStyle/>
          <a:p>
            <a:pPr algn="just">
              <a:lnSpc>
                <a:spcPct val="60000"/>
              </a:lnSpc>
              <a:spcBef>
                <a:spcPct val="50000"/>
              </a:spcBef>
              <a:tabLst>
                <a:tab pos="2767013" algn="l"/>
              </a:tabLst>
            </a:pPr>
            <a:endParaRPr lang="en-US" altLang="ko-KR" sz="1400" b="0" dirty="0" smtClean="0">
              <a:latin typeface="Lucida Console" pitchFamily="49" charset="0"/>
            </a:endParaRPr>
          </a:p>
          <a:p>
            <a:pPr algn="just">
              <a:lnSpc>
                <a:spcPct val="60000"/>
              </a:lnSpc>
              <a:spcBef>
                <a:spcPct val="50000"/>
              </a:spcBef>
              <a:tabLst>
                <a:tab pos="2767013" algn="l"/>
              </a:tabLst>
            </a:pPr>
            <a:r>
              <a:rPr lang="en-US" altLang="ko-KR" sz="1300" b="0" dirty="0" smtClean="0">
                <a:latin typeface="Lucida Console" pitchFamily="49" charset="0"/>
              </a:rPr>
              <a:t>/* Return median of Left, Center, and</a:t>
            </a: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smtClean="0">
                <a:latin typeface="Lucida Console" pitchFamily="49" charset="0"/>
              </a:rPr>
              <a:t>  Right (pivot) </a:t>
            </a: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smtClean="0">
                <a:latin typeface="Lucida Console" pitchFamily="49" charset="0"/>
              </a:rPr>
              <a:t>  Order them and hide the pivot */</a:t>
            </a:r>
          </a:p>
          <a:p>
            <a:pPr algn="just">
              <a:lnSpc>
                <a:spcPct val="60000"/>
              </a:lnSpc>
              <a:spcBef>
                <a:spcPct val="50000"/>
              </a:spcBef>
              <a:tabLst>
                <a:tab pos="2767013" algn="l"/>
              </a:tabLst>
            </a:pPr>
            <a:endParaRPr lang="en-US" altLang="ko-KR" sz="1300" b="0" dirty="0">
              <a:latin typeface="Lucida Console" pitchFamily="49" charset="0"/>
            </a:endParaRPr>
          </a:p>
          <a:p>
            <a:pPr algn="just">
              <a:lnSpc>
                <a:spcPct val="60000"/>
              </a:lnSpc>
              <a:spcBef>
                <a:spcPct val="50000"/>
              </a:spcBef>
              <a:tabLst>
                <a:tab pos="2767013" algn="l"/>
              </a:tabLst>
            </a:pPr>
            <a:r>
              <a:rPr lang="en-US" altLang="ko-KR" sz="1300" b="0" dirty="0" err="1" smtClean="0">
                <a:latin typeface="Lucida Console" pitchFamily="49" charset="0"/>
              </a:rPr>
              <a:t>int</a:t>
            </a:r>
            <a:r>
              <a:rPr lang="ko-KR" altLang="en-US" sz="1300" b="0" dirty="0" smtClean="0">
                <a:latin typeface="Lucida Console" pitchFamily="49" charset="0"/>
              </a:rPr>
              <a:t> </a:t>
            </a:r>
            <a:r>
              <a:rPr lang="en-US" altLang="ko-KR" sz="1300" b="0" dirty="0" smtClean="0">
                <a:latin typeface="Lucida Console" pitchFamily="49" charset="0"/>
              </a:rPr>
              <a:t>Median3 (</a:t>
            </a:r>
            <a:r>
              <a:rPr lang="en-US" altLang="ko-KR" sz="1300" b="0" dirty="0" err="1" smtClean="0">
                <a:latin typeface="Lucida Console" pitchFamily="49" charset="0"/>
              </a:rPr>
              <a:t>int</a:t>
            </a:r>
            <a:r>
              <a:rPr lang="en-US" altLang="ko-KR" sz="1300" b="0" dirty="0" smtClean="0">
                <a:latin typeface="Lucida Console" pitchFamily="49" charset="0"/>
              </a:rPr>
              <a:t> A[], </a:t>
            </a:r>
            <a:r>
              <a:rPr lang="en-US" altLang="ko-KR" sz="1300" b="0" dirty="0" err="1" smtClean="0">
                <a:latin typeface="Lucida Console" pitchFamily="49" charset="0"/>
              </a:rPr>
              <a:t>int</a:t>
            </a:r>
            <a:r>
              <a:rPr lang="en-US" altLang="ko-KR" sz="1300" b="0" dirty="0" smtClean="0">
                <a:latin typeface="Lucida Console" pitchFamily="49" charset="0"/>
              </a:rPr>
              <a:t> l, </a:t>
            </a:r>
            <a:r>
              <a:rPr lang="en-US" altLang="ko-KR" sz="1300" b="0" dirty="0" err="1" smtClean="0">
                <a:latin typeface="Lucida Console" pitchFamily="49" charset="0"/>
              </a:rPr>
              <a:t>int</a:t>
            </a:r>
            <a:r>
              <a:rPr lang="en-US" altLang="ko-KR" sz="1300" b="0" dirty="0" smtClean="0">
                <a:latin typeface="Lucida Console" pitchFamily="49" charset="0"/>
              </a:rPr>
              <a:t> r)</a:t>
            </a:r>
          </a:p>
          <a:p>
            <a:pPr algn="just">
              <a:lnSpc>
                <a:spcPct val="60000"/>
              </a:lnSpc>
              <a:spcBef>
                <a:spcPct val="50000"/>
              </a:spcBef>
              <a:tabLst>
                <a:tab pos="2767013" algn="l"/>
              </a:tabLst>
            </a:pPr>
            <a:r>
              <a:rPr lang="en-US" altLang="ko-KR" sz="1300" b="0" dirty="0" smtClean="0">
                <a:latin typeface="Lucida Console" pitchFamily="49" charset="0"/>
              </a:rPr>
              <a:t>{</a:t>
            </a:r>
            <a:endParaRPr lang="en-US" altLang="ko-KR" sz="1300" b="0" dirty="0">
              <a:latin typeface="Lucida Console" pitchFamily="49" charset="0"/>
            </a:endParaRP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err="1" smtClean="0">
                <a:latin typeface="Lucida Console" pitchFamily="49" charset="0"/>
              </a:rPr>
              <a:t>int</a:t>
            </a:r>
            <a:r>
              <a:rPr lang="en-US" altLang="ko-KR" sz="1300" b="0" dirty="0" smtClean="0">
                <a:latin typeface="Lucida Console" pitchFamily="49" charset="0"/>
              </a:rPr>
              <a:t> m = (l + r) / 2;</a:t>
            </a:r>
          </a:p>
          <a:p>
            <a:pPr algn="just">
              <a:lnSpc>
                <a:spcPct val="60000"/>
              </a:lnSpc>
              <a:spcBef>
                <a:spcPct val="50000"/>
              </a:spcBef>
              <a:tabLst>
                <a:tab pos="2767013" algn="l"/>
              </a:tabLst>
            </a:pPr>
            <a:endParaRPr lang="en-US" altLang="ko-KR" sz="1300" b="0" dirty="0">
              <a:latin typeface="Lucida Console" pitchFamily="49" charset="0"/>
            </a:endParaRPr>
          </a:p>
          <a:p>
            <a:pPr algn="just">
              <a:lnSpc>
                <a:spcPct val="60000"/>
              </a:lnSpc>
              <a:spcBef>
                <a:spcPct val="50000"/>
              </a:spcBef>
              <a:tabLst>
                <a:tab pos="2767013" algn="l"/>
              </a:tabLst>
            </a:pPr>
            <a:r>
              <a:rPr lang="en-US" altLang="ko-KR" sz="1300" b="0" dirty="0" smtClean="0">
                <a:latin typeface="Lucida Console" pitchFamily="49" charset="0"/>
              </a:rPr>
              <a:t>   if ( A[l] &gt; A[m] )</a:t>
            </a: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smtClean="0">
                <a:latin typeface="Lucida Console" pitchFamily="49" charset="0"/>
              </a:rPr>
              <a:t>     Swap( &amp;A[l], &amp;A[m]);</a:t>
            </a:r>
          </a:p>
          <a:p>
            <a:pPr algn="just">
              <a:lnSpc>
                <a:spcPct val="60000"/>
              </a:lnSpc>
              <a:spcBef>
                <a:spcPct val="50000"/>
              </a:spcBef>
              <a:tabLst>
                <a:tab pos="2767013" algn="l"/>
              </a:tabLst>
            </a:pPr>
            <a:r>
              <a:rPr lang="en-US" altLang="ko-KR" sz="1300" b="0" dirty="0" smtClean="0">
                <a:latin typeface="Lucida Console" pitchFamily="49" charset="0"/>
              </a:rPr>
              <a:t>   </a:t>
            </a:r>
            <a:r>
              <a:rPr lang="en-US" altLang="ko-KR" sz="1300" b="0" dirty="0">
                <a:latin typeface="Lucida Console" pitchFamily="49" charset="0"/>
              </a:rPr>
              <a:t>if ( </a:t>
            </a:r>
            <a:r>
              <a:rPr lang="en-US" altLang="ko-KR" sz="1300" b="0" dirty="0" smtClean="0">
                <a:latin typeface="Lucida Console" pitchFamily="49" charset="0"/>
              </a:rPr>
              <a:t>A[l] </a:t>
            </a:r>
            <a:r>
              <a:rPr lang="en-US" altLang="ko-KR" sz="1300" b="0" dirty="0">
                <a:latin typeface="Lucida Console" pitchFamily="49" charset="0"/>
              </a:rPr>
              <a:t>&gt; </a:t>
            </a:r>
            <a:r>
              <a:rPr lang="en-US" altLang="ko-KR" sz="1300" b="0" dirty="0" smtClean="0">
                <a:latin typeface="Lucida Console" pitchFamily="49" charset="0"/>
              </a:rPr>
              <a:t>A[r] </a:t>
            </a:r>
            <a:r>
              <a:rPr lang="en-US" altLang="ko-KR" sz="1300" b="0" dirty="0">
                <a:latin typeface="Lucida Console" pitchFamily="49" charset="0"/>
              </a:rPr>
              <a:t>)</a:t>
            </a:r>
          </a:p>
          <a:p>
            <a:pPr algn="just">
              <a:lnSpc>
                <a:spcPct val="60000"/>
              </a:lnSpc>
              <a:spcBef>
                <a:spcPct val="50000"/>
              </a:spcBef>
              <a:tabLst>
                <a:tab pos="2767013" algn="l"/>
              </a:tabLst>
            </a:pPr>
            <a:r>
              <a:rPr lang="en-US" altLang="ko-KR" sz="1300" b="0" dirty="0">
                <a:latin typeface="Lucida Console" pitchFamily="49" charset="0"/>
              </a:rPr>
              <a:t>      Swap( &amp;</a:t>
            </a:r>
            <a:r>
              <a:rPr lang="en-US" altLang="ko-KR" sz="1300" b="0" dirty="0" smtClean="0">
                <a:latin typeface="Lucida Console" pitchFamily="49" charset="0"/>
              </a:rPr>
              <a:t>A[l], </a:t>
            </a:r>
            <a:r>
              <a:rPr lang="en-US" altLang="ko-KR" sz="1300" b="0" dirty="0">
                <a:latin typeface="Lucida Console" pitchFamily="49" charset="0"/>
              </a:rPr>
              <a:t>&amp;</a:t>
            </a:r>
            <a:r>
              <a:rPr lang="en-US" altLang="ko-KR" sz="1300" b="0" dirty="0" smtClean="0">
                <a:latin typeface="Lucida Console" pitchFamily="49" charset="0"/>
              </a:rPr>
              <a:t>A[r]);</a:t>
            </a:r>
          </a:p>
          <a:p>
            <a:pPr algn="just">
              <a:lnSpc>
                <a:spcPct val="60000"/>
              </a:lnSpc>
              <a:spcBef>
                <a:spcPct val="50000"/>
              </a:spcBef>
              <a:tabLst>
                <a:tab pos="2767013" algn="l"/>
              </a:tabLst>
            </a:pPr>
            <a:r>
              <a:rPr lang="en-US" altLang="ko-KR" sz="1300" b="0" dirty="0" smtClean="0">
                <a:latin typeface="Lucida Console" pitchFamily="49" charset="0"/>
              </a:rPr>
              <a:t>   </a:t>
            </a:r>
            <a:r>
              <a:rPr lang="en-US" altLang="ko-KR" sz="1300" b="0" dirty="0">
                <a:latin typeface="Lucida Console" pitchFamily="49" charset="0"/>
              </a:rPr>
              <a:t>if ( </a:t>
            </a:r>
            <a:r>
              <a:rPr lang="en-US" altLang="ko-KR" sz="1300" b="0" dirty="0" smtClean="0">
                <a:latin typeface="Lucida Console" pitchFamily="49" charset="0"/>
              </a:rPr>
              <a:t>A[m] </a:t>
            </a:r>
            <a:r>
              <a:rPr lang="en-US" altLang="ko-KR" sz="1300" b="0" dirty="0">
                <a:latin typeface="Lucida Console" pitchFamily="49" charset="0"/>
              </a:rPr>
              <a:t>&gt; </a:t>
            </a:r>
            <a:r>
              <a:rPr lang="en-US" altLang="ko-KR" sz="1300" b="0" dirty="0" smtClean="0">
                <a:latin typeface="Lucida Console" pitchFamily="49" charset="0"/>
              </a:rPr>
              <a:t>A[r] </a:t>
            </a:r>
            <a:r>
              <a:rPr lang="en-US" altLang="ko-KR" sz="1300" b="0" dirty="0">
                <a:latin typeface="Lucida Console" pitchFamily="49" charset="0"/>
              </a:rPr>
              <a:t>)</a:t>
            </a:r>
          </a:p>
          <a:p>
            <a:pPr algn="just">
              <a:lnSpc>
                <a:spcPct val="60000"/>
              </a:lnSpc>
              <a:spcBef>
                <a:spcPct val="50000"/>
              </a:spcBef>
              <a:tabLst>
                <a:tab pos="2767013" algn="l"/>
              </a:tabLst>
            </a:pPr>
            <a:r>
              <a:rPr lang="en-US" altLang="ko-KR" sz="1300" b="0" dirty="0">
                <a:latin typeface="Lucida Console" pitchFamily="49" charset="0"/>
              </a:rPr>
              <a:t>      Swap( &amp;</a:t>
            </a:r>
            <a:r>
              <a:rPr lang="en-US" altLang="ko-KR" sz="1300" b="0" dirty="0" smtClean="0">
                <a:latin typeface="Lucida Console" pitchFamily="49" charset="0"/>
              </a:rPr>
              <a:t>A[m], </a:t>
            </a:r>
            <a:r>
              <a:rPr lang="en-US" altLang="ko-KR" sz="1300" b="0" dirty="0">
                <a:latin typeface="Lucida Console" pitchFamily="49" charset="0"/>
              </a:rPr>
              <a:t>&amp;</a:t>
            </a:r>
            <a:r>
              <a:rPr lang="en-US" altLang="ko-KR" sz="1300" b="0" dirty="0" smtClean="0">
                <a:latin typeface="Lucida Console" pitchFamily="49" charset="0"/>
              </a:rPr>
              <a:t>A[r]);</a:t>
            </a:r>
          </a:p>
          <a:p>
            <a:pPr algn="just">
              <a:lnSpc>
                <a:spcPct val="60000"/>
              </a:lnSpc>
              <a:spcBef>
                <a:spcPct val="50000"/>
              </a:spcBef>
              <a:tabLst>
                <a:tab pos="2767013" algn="l"/>
              </a:tabLst>
            </a:pPr>
            <a:r>
              <a:rPr lang="en-US" altLang="ko-KR" sz="1300" dirty="0" smtClean="0">
                <a:solidFill>
                  <a:srgbClr val="FF0000"/>
                </a:solidFill>
                <a:latin typeface="Lucida Console" pitchFamily="49" charset="0"/>
              </a:rPr>
              <a:t>   /* Now, A[l] &lt;= A[m] &lt;= A[r] */</a:t>
            </a:r>
          </a:p>
          <a:p>
            <a:pPr algn="just">
              <a:lnSpc>
                <a:spcPct val="60000"/>
              </a:lnSpc>
              <a:spcBef>
                <a:spcPct val="50000"/>
              </a:spcBef>
              <a:tabLst>
                <a:tab pos="2767013" algn="l"/>
              </a:tabLst>
            </a:pPr>
            <a:endParaRPr lang="en-US" altLang="ko-KR" sz="1300" b="0" dirty="0" smtClean="0">
              <a:latin typeface="Lucida Console" pitchFamily="49" charset="0"/>
            </a:endParaRP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smtClean="0">
                <a:latin typeface="Lucida Console" pitchFamily="49" charset="0"/>
              </a:rPr>
              <a:t>  Swap( &amp;A[m], &amp;A[r-1] );</a:t>
            </a:r>
          </a:p>
          <a:p>
            <a:pPr algn="just">
              <a:lnSpc>
                <a:spcPct val="60000"/>
              </a:lnSpc>
              <a:spcBef>
                <a:spcPct val="50000"/>
              </a:spcBef>
              <a:tabLst>
                <a:tab pos="2767013" algn="l"/>
              </a:tabLst>
            </a:pPr>
            <a:endParaRPr lang="en-US" altLang="ko-KR" sz="1300" b="0" dirty="0" smtClean="0">
              <a:latin typeface="Lucida Console" pitchFamily="49" charset="0"/>
            </a:endParaRPr>
          </a:p>
          <a:p>
            <a:pPr algn="just">
              <a:lnSpc>
                <a:spcPct val="60000"/>
              </a:lnSpc>
              <a:spcBef>
                <a:spcPct val="50000"/>
              </a:spcBef>
              <a:tabLst>
                <a:tab pos="2767013" algn="l"/>
              </a:tabLst>
            </a:pPr>
            <a:r>
              <a:rPr lang="en-US" altLang="ko-KR" sz="1300" b="0" dirty="0" smtClean="0">
                <a:latin typeface="Lucida Console" pitchFamily="49" charset="0"/>
              </a:rPr>
              <a:t>   /* </a:t>
            </a:r>
            <a:r>
              <a:rPr lang="en-US" altLang="ko-KR" sz="1300" b="0" dirty="0">
                <a:latin typeface="Lucida Console" pitchFamily="49" charset="0"/>
              </a:rPr>
              <a:t>return pivot value */</a:t>
            </a:r>
            <a:endParaRPr lang="en-US" altLang="ko-KR" sz="1300" b="0" dirty="0" smtClean="0">
              <a:latin typeface="Lucida Console" pitchFamily="49" charset="0"/>
            </a:endParaRP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smtClean="0">
                <a:latin typeface="Lucida Console" pitchFamily="49" charset="0"/>
              </a:rPr>
              <a:t>  return A[r-1];    </a:t>
            </a:r>
          </a:p>
          <a:p>
            <a:pPr algn="just">
              <a:lnSpc>
                <a:spcPct val="60000"/>
              </a:lnSpc>
              <a:spcBef>
                <a:spcPct val="50000"/>
              </a:spcBef>
              <a:tabLst>
                <a:tab pos="2767013" algn="l"/>
              </a:tabLst>
            </a:pPr>
            <a:r>
              <a:rPr lang="en-US" altLang="ko-KR" sz="1300" b="0" dirty="0" smtClean="0">
                <a:latin typeface="Lucida Console" pitchFamily="49" charset="0"/>
              </a:rPr>
              <a:t>}</a:t>
            </a:r>
            <a:endParaRPr lang="en-US" altLang="ko-KR" sz="1300" b="0" dirty="0">
              <a:latin typeface="Lucida Console" pitchFamily="49" charset="0"/>
            </a:endParaRPr>
          </a:p>
        </p:txBody>
      </p:sp>
      <p:sp>
        <p:nvSpPr>
          <p:cNvPr id="21508" name="Rectangle 3"/>
          <p:cNvSpPr>
            <a:spLocks noChangeArrowheads="1"/>
          </p:cNvSpPr>
          <p:nvPr/>
        </p:nvSpPr>
        <p:spPr bwMode="auto">
          <a:xfrm>
            <a:off x="467544" y="188640"/>
            <a:ext cx="7772400" cy="63884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Quick Sort (Code)</a:t>
            </a:r>
          </a:p>
        </p:txBody>
      </p:sp>
      <p:sp>
        <p:nvSpPr>
          <p:cNvPr id="5" name="Text Box 5"/>
          <p:cNvSpPr txBox="1">
            <a:spLocks noChangeArrowheads="1"/>
          </p:cNvSpPr>
          <p:nvPr/>
        </p:nvSpPr>
        <p:spPr bwMode="auto">
          <a:xfrm>
            <a:off x="4666834" y="984938"/>
            <a:ext cx="4297654" cy="571387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60000"/>
              </a:lnSpc>
              <a:spcBef>
                <a:spcPct val="50000"/>
              </a:spcBef>
              <a:tabLst>
                <a:tab pos="2767013" algn="l"/>
              </a:tabLst>
            </a:pPr>
            <a:endParaRPr lang="en-US" altLang="ko-KR" sz="1300" b="0" dirty="0" smtClean="0">
              <a:latin typeface="Lucida Console" pitchFamily="49" charset="0"/>
            </a:endParaRPr>
          </a:p>
          <a:p>
            <a:pPr algn="just">
              <a:lnSpc>
                <a:spcPct val="60000"/>
              </a:lnSpc>
              <a:spcBef>
                <a:spcPct val="50000"/>
              </a:spcBef>
              <a:tabLst>
                <a:tab pos="2767013" algn="l"/>
              </a:tabLst>
            </a:pPr>
            <a:r>
              <a:rPr lang="en-US" altLang="ko-KR" sz="1300" b="0" dirty="0">
                <a:latin typeface="Lucida Console" pitchFamily="49" charset="0"/>
              </a:rPr>
              <a:t>v</a:t>
            </a:r>
            <a:r>
              <a:rPr lang="en-US" altLang="ko-KR" sz="1300" b="0" dirty="0" smtClean="0">
                <a:latin typeface="Lucida Console" pitchFamily="49" charset="0"/>
              </a:rPr>
              <a:t>oid Quicksort(</a:t>
            </a:r>
            <a:r>
              <a:rPr lang="en-US" altLang="ko-KR" sz="1300" b="0" dirty="0" err="1" smtClean="0">
                <a:latin typeface="Lucida Console" pitchFamily="49" charset="0"/>
              </a:rPr>
              <a:t>int</a:t>
            </a:r>
            <a:r>
              <a:rPr lang="en-US" altLang="ko-KR" sz="1300" b="0" dirty="0" smtClean="0">
                <a:latin typeface="Lucida Console" pitchFamily="49" charset="0"/>
              </a:rPr>
              <a:t> A[], </a:t>
            </a:r>
            <a:r>
              <a:rPr lang="en-US" altLang="ko-KR" sz="1300" b="0" dirty="0" err="1" smtClean="0">
                <a:latin typeface="Lucida Console" pitchFamily="49" charset="0"/>
              </a:rPr>
              <a:t>int</a:t>
            </a:r>
            <a:r>
              <a:rPr lang="en-US" altLang="ko-KR" sz="1300" b="0" dirty="0" smtClean="0">
                <a:latin typeface="Lucida Console" pitchFamily="49" charset="0"/>
              </a:rPr>
              <a:t> l, </a:t>
            </a:r>
            <a:r>
              <a:rPr lang="en-US" altLang="ko-KR" sz="1300" b="0" dirty="0" err="1" smtClean="0">
                <a:latin typeface="Lucida Console" pitchFamily="49" charset="0"/>
              </a:rPr>
              <a:t>int</a:t>
            </a:r>
            <a:r>
              <a:rPr lang="en-US" altLang="ko-KR" sz="1300" b="0" dirty="0" smtClean="0">
                <a:latin typeface="Lucida Console" pitchFamily="49" charset="0"/>
              </a:rPr>
              <a:t> r)</a:t>
            </a:r>
            <a:endParaRPr lang="en-US" altLang="ko-KR" sz="1300" b="0" dirty="0">
              <a:latin typeface="Lucida Console" pitchFamily="49" charset="0"/>
            </a:endParaRPr>
          </a:p>
          <a:p>
            <a:pPr algn="just">
              <a:lnSpc>
                <a:spcPct val="60000"/>
              </a:lnSpc>
              <a:spcBef>
                <a:spcPct val="50000"/>
              </a:spcBef>
              <a:tabLst>
                <a:tab pos="2767013" algn="l"/>
              </a:tabLst>
            </a:pPr>
            <a:r>
              <a:rPr lang="en-US" altLang="ko-KR" sz="1300" b="0" dirty="0" smtClean="0">
                <a:latin typeface="Lucida Console" pitchFamily="49" charset="0"/>
              </a:rPr>
              <a:t>{</a:t>
            </a:r>
          </a:p>
          <a:p>
            <a:pPr algn="just">
              <a:lnSpc>
                <a:spcPct val="60000"/>
              </a:lnSpc>
              <a:spcBef>
                <a:spcPct val="50000"/>
              </a:spcBef>
              <a:tabLst>
                <a:tab pos="2767013" algn="l"/>
              </a:tabLst>
            </a:pPr>
            <a:r>
              <a:rPr lang="en-US" altLang="ko-KR" sz="1300" b="0" dirty="0" smtClean="0">
                <a:latin typeface="Lucida Console" pitchFamily="49" charset="0"/>
              </a:rPr>
              <a:t>   </a:t>
            </a:r>
            <a:r>
              <a:rPr lang="en-US" altLang="ko-KR" sz="1300" b="0" dirty="0" err="1" smtClean="0">
                <a:latin typeface="Lucida Console" pitchFamily="49" charset="0"/>
              </a:rPr>
              <a:t>int</a:t>
            </a:r>
            <a:r>
              <a:rPr lang="en-US" altLang="ko-KR" sz="1300" b="0" dirty="0" smtClean="0">
                <a:latin typeface="Lucida Console" pitchFamily="49" charset="0"/>
              </a:rPr>
              <a:t> pivot, </a:t>
            </a:r>
            <a:r>
              <a:rPr lang="en-US" altLang="ko-KR" sz="1300" b="0" dirty="0" err="1" smtClean="0">
                <a:latin typeface="Lucida Console" pitchFamily="49" charset="0"/>
              </a:rPr>
              <a:t>i</a:t>
            </a:r>
            <a:r>
              <a:rPr lang="en-US" altLang="ko-KR" sz="1300" b="0" dirty="0" smtClean="0">
                <a:latin typeface="Lucida Console" pitchFamily="49" charset="0"/>
              </a:rPr>
              <a:t>, j;</a:t>
            </a:r>
          </a:p>
          <a:p>
            <a:pPr algn="just">
              <a:lnSpc>
                <a:spcPct val="60000"/>
              </a:lnSpc>
              <a:spcBef>
                <a:spcPct val="50000"/>
              </a:spcBef>
              <a:tabLst>
                <a:tab pos="2767013" algn="l"/>
              </a:tabLst>
            </a:pPr>
            <a:r>
              <a:rPr lang="en-US" altLang="ko-KR" sz="1300" b="0" dirty="0" smtClean="0">
                <a:latin typeface="Lucida Console" pitchFamily="49" charset="0"/>
              </a:rPr>
              <a:t>  </a:t>
            </a: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smtClean="0">
                <a:latin typeface="Lucida Console" pitchFamily="49" charset="0"/>
              </a:rPr>
              <a:t>  if </a:t>
            </a:r>
            <a:r>
              <a:rPr lang="en-US" altLang="ko-KR" sz="1300" b="0" dirty="0">
                <a:latin typeface="Lucida Console" pitchFamily="49" charset="0"/>
              </a:rPr>
              <a:t>(l &gt;= r) return</a:t>
            </a:r>
            <a:r>
              <a:rPr lang="en-US" altLang="ko-KR" sz="1300" b="0" dirty="0" smtClean="0">
                <a:latin typeface="Lucida Console" pitchFamily="49" charset="0"/>
              </a:rPr>
              <a:t>;</a:t>
            </a:r>
          </a:p>
          <a:p>
            <a:pPr algn="just">
              <a:lnSpc>
                <a:spcPct val="60000"/>
              </a:lnSpc>
              <a:spcBef>
                <a:spcPct val="50000"/>
              </a:spcBef>
              <a:tabLst>
                <a:tab pos="2767013" algn="l"/>
              </a:tabLst>
            </a:pPr>
            <a:endParaRPr lang="en-US" altLang="ko-KR" sz="1300" b="0" dirty="0" smtClean="0">
              <a:latin typeface="Lucida Console" pitchFamily="49" charset="0"/>
            </a:endParaRPr>
          </a:p>
          <a:p>
            <a:pPr algn="just">
              <a:lnSpc>
                <a:spcPct val="60000"/>
              </a:lnSpc>
              <a:spcBef>
                <a:spcPct val="50000"/>
              </a:spcBef>
              <a:tabLst>
                <a:tab pos="2767013" algn="l"/>
              </a:tabLst>
            </a:pPr>
            <a:r>
              <a:rPr lang="en-US" altLang="ko-KR" sz="1300" dirty="0">
                <a:solidFill>
                  <a:srgbClr val="FF0000"/>
                </a:solidFill>
                <a:latin typeface="Lucida Console" pitchFamily="49" charset="0"/>
              </a:rPr>
              <a:t> </a:t>
            </a:r>
            <a:r>
              <a:rPr lang="en-US" altLang="ko-KR" sz="1300" dirty="0" smtClean="0">
                <a:solidFill>
                  <a:srgbClr val="FF0000"/>
                </a:solidFill>
                <a:latin typeface="Lucida Console" pitchFamily="49" charset="0"/>
              </a:rPr>
              <a:t>  /* Select pivot value */</a:t>
            </a: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smtClean="0">
                <a:latin typeface="Lucida Console" pitchFamily="49" charset="0"/>
              </a:rPr>
              <a:t>  pivot </a:t>
            </a:r>
            <a:r>
              <a:rPr lang="en-US" altLang="ko-KR" sz="1300" b="0" dirty="0">
                <a:latin typeface="Lucida Console" pitchFamily="49" charset="0"/>
              </a:rPr>
              <a:t>= </a:t>
            </a:r>
            <a:r>
              <a:rPr lang="en-US" altLang="ko-KR" sz="1300" b="0" dirty="0" smtClean="0">
                <a:latin typeface="Lucida Console" pitchFamily="49" charset="0"/>
              </a:rPr>
              <a:t>Median3(A</a:t>
            </a:r>
            <a:r>
              <a:rPr lang="en-US" altLang="ko-KR" sz="1300" b="0" dirty="0">
                <a:latin typeface="Lucida Console" pitchFamily="49" charset="0"/>
              </a:rPr>
              <a:t>, l, r);</a:t>
            </a: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err="1">
                <a:latin typeface="Lucida Console" pitchFamily="49" charset="0"/>
              </a:rPr>
              <a:t>i</a:t>
            </a:r>
            <a:r>
              <a:rPr lang="en-US" altLang="ko-KR" sz="1300" b="0" dirty="0">
                <a:latin typeface="Lucida Console" pitchFamily="49" charset="0"/>
              </a:rPr>
              <a:t> = </a:t>
            </a:r>
            <a:r>
              <a:rPr lang="en-US" altLang="ko-KR" sz="1300" b="0" dirty="0" smtClean="0">
                <a:latin typeface="Lucida Console" pitchFamily="49" charset="0"/>
              </a:rPr>
              <a:t>l;</a:t>
            </a: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smtClean="0">
                <a:latin typeface="Lucida Console" pitchFamily="49" charset="0"/>
              </a:rPr>
              <a:t>  </a:t>
            </a:r>
            <a:r>
              <a:rPr lang="en-US" altLang="ko-KR" sz="1300" b="0" dirty="0">
                <a:latin typeface="Lucida Console" pitchFamily="49" charset="0"/>
              </a:rPr>
              <a:t>j = </a:t>
            </a:r>
            <a:r>
              <a:rPr lang="en-US" altLang="ko-KR" sz="1300" b="0" dirty="0" smtClean="0">
                <a:latin typeface="Lucida Console" pitchFamily="49" charset="0"/>
              </a:rPr>
              <a:t>r - 1;</a:t>
            </a:r>
          </a:p>
          <a:p>
            <a:pPr algn="just">
              <a:lnSpc>
                <a:spcPct val="60000"/>
              </a:lnSpc>
              <a:spcBef>
                <a:spcPct val="50000"/>
              </a:spcBef>
              <a:tabLst>
                <a:tab pos="2767013" algn="l"/>
              </a:tabLst>
            </a:pPr>
            <a:r>
              <a:rPr lang="en-US" altLang="ko-KR" sz="1300" dirty="0">
                <a:solidFill>
                  <a:srgbClr val="FF0000"/>
                </a:solidFill>
                <a:latin typeface="Lucida Console" pitchFamily="49" charset="0"/>
              </a:rPr>
              <a:t> </a:t>
            </a:r>
            <a:r>
              <a:rPr lang="en-US" altLang="ko-KR" sz="1300" dirty="0" smtClean="0">
                <a:solidFill>
                  <a:srgbClr val="FF0000"/>
                </a:solidFill>
                <a:latin typeface="Lucida Console" pitchFamily="49" charset="0"/>
              </a:rPr>
              <a:t>  /* Partitioning */</a:t>
            </a:r>
            <a:endParaRPr lang="en-US" altLang="ko-KR" sz="1300" dirty="0">
              <a:solidFill>
                <a:srgbClr val="FF0000"/>
              </a:solidFill>
              <a:latin typeface="Lucida Console" pitchFamily="49" charset="0"/>
            </a:endParaRPr>
          </a:p>
          <a:p>
            <a:pPr algn="just">
              <a:lnSpc>
                <a:spcPct val="60000"/>
              </a:lnSpc>
              <a:spcBef>
                <a:spcPct val="50000"/>
              </a:spcBef>
              <a:tabLst>
                <a:tab pos="2767013" algn="l"/>
              </a:tabLst>
            </a:pPr>
            <a:r>
              <a:rPr lang="en-US" altLang="ko-KR" sz="1300" b="0" dirty="0">
                <a:latin typeface="Lucida Console" pitchFamily="49" charset="0"/>
              </a:rPr>
              <a:t>   for( ; ; ) {</a:t>
            </a:r>
          </a:p>
          <a:p>
            <a:pPr algn="just">
              <a:lnSpc>
                <a:spcPct val="60000"/>
              </a:lnSpc>
              <a:spcBef>
                <a:spcPct val="50000"/>
              </a:spcBef>
              <a:tabLst>
                <a:tab pos="2767013" algn="l"/>
              </a:tabLst>
            </a:pPr>
            <a:r>
              <a:rPr lang="en-US" altLang="ko-KR" sz="1300" b="0" dirty="0">
                <a:latin typeface="Lucida Console" pitchFamily="49" charset="0"/>
              </a:rPr>
              <a:t>      while( A</a:t>
            </a:r>
            <a:r>
              <a:rPr lang="en-US" altLang="ko-KR" sz="1300" b="0" dirty="0" smtClean="0">
                <a:latin typeface="Lucida Console" pitchFamily="49" charset="0"/>
              </a:rPr>
              <a:t>[</a:t>
            </a:r>
            <a:r>
              <a:rPr lang="en-US" altLang="ko-KR" sz="1300" dirty="0" smtClean="0">
                <a:solidFill>
                  <a:srgbClr val="0000FF"/>
                </a:solidFill>
                <a:latin typeface="Lucida Console" pitchFamily="49" charset="0"/>
              </a:rPr>
              <a:t>++</a:t>
            </a:r>
            <a:r>
              <a:rPr lang="en-US" altLang="ko-KR" sz="1300" dirty="0" err="1" smtClean="0">
                <a:solidFill>
                  <a:srgbClr val="0000FF"/>
                </a:solidFill>
                <a:latin typeface="Lucida Console" pitchFamily="49" charset="0"/>
              </a:rPr>
              <a:t>i</a:t>
            </a:r>
            <a:r>
              <a:rPr lang="en-US" altLang="ko-KR" sz="1300" b="0" dirty="0" smtClean="0">
                <a:latin typeface="Lucida Console" pitchFamily="49" charset="0"/>
              </a:rPr>
              <a:t>] &lt; </a:t>
            </a:r>
            <a:r>
              <a:rPr lang="en-US" altLang="ko-KR" sz="1300" b="0" dirty="0">
                <a:latin typeface="Lucida Console" pitchFamily="49" charset="0"/>
              </a:rPr>
              <a:t>pivot );</a:t>
            </a:r>
          </a:p>
          <a:p>
            <a:pPr algn="just">
              <a:lnSpc>
                <a:spcPct val="60000"/>
              </a:lnSpc>
              <a:spcBef>
                <a:spcPct val="50000"/>
              </a:spcBef>
              <a:tabLst>
                <a:tab pos="2767013" algn="l"/>
              </a:tabLst>
            </a:pPr>
            <a:r>
              <a:rPr lang="en-US" altLang="ko-KR" sz="1300" b="0" dirty="0">
                <a:latin typeface="Lucida Console" pitchFamily="49" charset="0"/>
              </a:rPr>
              <a:t>      while( </a:t>
            </a:r>
            <a:r>
              <a:rPr lang="en-US" altLang="ko-KR" sz="1300" b="0" dirty="0" smtClean="0">
                <a:latin typeface="Lucida Console" pitchFamily="49" charset="0"/>
              </a:rPr>
              <a:t>A[</a:t>
            </a:r>
            <a:r>
              <a:rPr lang="en-US" altLang="ko-KR" sz="1300" dirty="0" smtClean="0">
                <a:solidFill>
                  <a:srgbClr val="0000FF"/>
                </a:solidFill>
                <a:latin typeface="Lucida Console" pitchFamily="49" charset="0"/>
              </a:rPr>
              <a:t>--j</a:t>
            </a:r>
            <a:r>
              <a:rPr lang="en-US" altLang="ko-KR" sz="1300" b="0" dirty="0" smtClean="0">
                <a:latin typeface="Lucida Console" pitchFamily="49" charset="0"/>
              </a:rPr>
              <a:t>] &gt; </a:t>
            </a:r>
            <a:r>
              <a:rPr lang="en-US" altLang="ko-KR" sz="1300" b="0" dirty="0">
                <a:latin typeface="Lucida Console" pitchFamily="49" charset="0"/>
              </a:rPr>
              <a:t>pivot );</a:t>
            </a:r>
            <a:endParaRPr lang="en-US" altLang="ko-KR" sz="1300" b="0" dirty="0">
              <a:solidFill>
                <a:srgbClr val="008000"/>
              </a:solidFill>
              <a:latin typeface="Lucida Console" pitchFamily="49" charset="0"/>
            </a:endParaRPr>
          </a:p>
          <a:p>
            <a:pPr algn="just">
              <a:lnSpc>
                <a:spcPct val="60000"/>
              </a:lnSpc>
              <a:spcBef>
                <a:spcPct val="50000"/>
              </a:spcBef>
              <a:tabLst>
                <a:tab pos="2767013" algn="l"/>
              </a:tabLst>
            </a:pPr>
            <a:r>
              <a:rPr lang="en-US" altLang="ko-KR" sz="1300" b="0" dirty="0">
                <a:latin typeface="Lucida Console" pitchFamily="49" charset="0"/>
              </a:rPr>
              <a:t>      if ( </a:t>
            </a:r>
            <a:r>
              <a:rPr lang="en-US" altLang="ko-KR" sz="1300" b="0" dirty="0" err="1">
                <a:latin typeface="Lucida Console" pitchFamily="49" charset="0"/>
              </a:rPr>
              <a:t>i</a:t>
            </a:r>
            <a:r>
              <a:rPr lang="en-US" altLang="ko-KR" sz="1300" b="0" dirty="0">
                <a:latin typeface="Lucida Console" pitchFamily="49" charset="0"/>
              </a:rPr>
              <a:t> &lt; j ) </a:t>
            </a:r>
            <a:endParaRPr lang="en-US" altLang="ko-KR" sz="1300" b="0" dirty="0" smtClean="0">
              <a:latin typeface="Lucida Console" pitchFamily="49" charset="0"/>
            </a:endParaRPr>
          </a:p>
          <a:p>
            <a:pPr algn="just">
              <a:lnSpc>
                <a:spcPct val="60000"/>
              </a:lnSpc>
              <a:spcBef>
                <a:spcPct val="50000"/>
              </a:spcBef>
              <a:tabLst>
                <a:tab pos="2767013" algn="l"/>
              </a:tabLst>
            </a:pPr>
            <a:r>
              <a:rPr lang="en-US" altLang="ko-KR" sz="1300" b="0" dirty="0" smtClean="0">
                <a:latin typeface="Lucida Console" pitchFamily="49" charset="0"/>
              </a:rPr>
              <a:t>         Swap</a:t>
            </a:r>
            <a:r>
              <a:rPr lang="en-US" altLang="ko-KR" sz="1300" b="0" dirty="0">
                <a:latin typeface="Lucida Console" pitchFamily="49" charset="0"/>
              </a:rPr>
              <a:t>(&amp;A[</a:t>
            </a:r>
            <a:r>
              <a:rPr lang="en-US" altLang="ko-KR" sz="1300" b="0" dirty="0" err="1">
                <a:latin typeface="Lucida Console" pitchFamily="49" charset="0"/>
              </a:rPr>
              <a:t>i</a:t>
            </a:r>
            <a:r>
              <a:rPr lang="en-US" altLang="ko-KR" sz="1300" b="0" dirty="0">
                <a:latin typeface="Lucida Console" pitchFamily="49" charset="0"/>
              </a:rPr>
              <a:t>], &amp;A[j]);</a:t>
            </a:r>
          </a:p>
          <a:p>
            <a:pPr algn="just">
              <a:lnSpc>
                <a:spcPct val="60000"/>
              </a:lnSpc>
              <a:spcBef>
                <a:spcPct val="50000"/>
              </a:spcBef>
              <a:tabLst>
                <a:tab pos="2767013" algn="l"/>
              </a:tabLst>
            </a:pPr>
            <a:r>
              <a:rPr lang="en-US" altLang="ko-KR" sz="1300" b="0" dirty="0">
                <a:latin typeface="Lucida Console" pitchFamily="49" charset="0"/>
              </a:rPr>
              <a:t>      else </a:t>
            </a: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smtClean="0">
                <a:latin typeface="Lucida Console" pitchFamily="49" charset="0"/>
              </a:rPr>
              <a:t>break;</a:t>
            </a:r>
          </a:p>
          <a:p>
            <a:pPr algn="just">
              <a:lnSpc>
                <a:spcPct val="60000"/>
              </a:lnSpc>
              <a:spcBef>
                <a:spcPct val="50000"/>
              </a:spcBef>
              <a:tabLst>
                <a:tab pos="2767013" algn="l"/>
              </a:tabLst>
            </a:pPr>
            <a:r>
              <a:rPr lang="en-US" altLang="ko-KR" sz="1300" b="0" dirty="0">
                <a:latin typeface="Lucida Console" pitchFamily="49" charset="0"/>
              </a:rPr>
              <a:t> </a:t>
            </a:r>
            <a:r>
              <a:rPr lang="en-US" altLang="ko-KR" sz="1300" b="0" dirty="0" smtClean="0">
                <a:latin typeface="Lucida Console" pitchFamily="49" charset="0"/>
              </a:rPr>
              <a:t>  }</a:t>
            </a:r>
          </a:p>
          <a:p>
            <a:pPr algn="just">
              <a:lnSpc>
                <a:spcPct val="60000"/>
              </a:lnSpc>
              <a:spcBef>
                <a:spcPct val="50000"/>
              </a:spcBef>
              <a:tabLst>
                <a:tab pos="2767013" algn="l"/>
              </a:tabLst>
            </a:pPr>
            <a:r>
              <a:rPr lang="en-US" altLang="ko-KR" sz="1300" dirty="0">
                <a:solidFill>
                  <a:srgbClr val="FF0000"/>
                </a:solidFill>
                <a:latin typeface="Lucida Console" pitchFamily="49" charset="0"/>
              </a:rPr>
              <a:t> </a:t>
            </a:r>
            <a:r>
              <a:rPr lang="en-US" altLang="ko-KR" sz="1300" dirty="0" smtClean="0">
                <a:solidFill>
                  <a:srgbClr val="FF0000"/>
                </a:solidFill>
                <a:latin typeface="Lucida Console" pitchFamily="49" charset="0"/>
              </a:rPr>
              <a:t>  /* Restore pivot value */</a:t>
            </a:r>
          </a:p>
          <a:p>
            <a:pPr algn="just">
              <a:lnSpc>
                <a:spcPct val="60000"/>
              </a:lnSpc>
              <a:spcBef>
                <a:spcPct val="50000"/>
              </a:spcBef>
              <a:tabLst>
                <a:tab pos="2767013" algn="l"/>
              </a:tabLst>
            </a:pPr>
            <a:r>
              <a:rPr lang="en-US" altLang="ko-KR" sz="1300" dirty="0">
                <a:solidFill>
                  <a:srgbClr val="FF0000"/>
                </a:solidFill>
                <a:latin typeface="Lucida Console" pitchFamily="49" charset="0"/>
              </a:rPr>
              <a:t> </a:t>
            </a:r>
            <a:r>
              <a:rPr lang="en-US" altLang="ko-KR" sz="1300" dirty="0" smtClean="0">
                <a:solidFill>
                  <a:srgbClr val="FF0000"/>
                </a:solidFill>
                <a:latin typeface="Lucida Console" pitchFamily="49" charset="0"/>
              </a:rPr>
              <a:t>  </a:t>
            </a:r>
            <a:r>
              <a:rPr lang="en-US" altLang="ko-KR" sz="1300" dirty="0" smtClean="0">
                <a:solidFill>
                  <a:srgbClr val="0000FF"/>
                </a:solidFill>
                <a:latin typeface="Lucida Console" pitchFamily="49" charset="0"/>
              </a:rPr>
              <a:t>if (</a:t>
            </a:r>
            <a:r>
              <a:rPr lang="en-US" altLang="ko-KR" sz="1300" dirty="0" err="1" smtClean="0">
                <a:solidFill>
                  <a:srgbClr val="0000FF"/>
                </a:solidFill>
                <a:latin typeface="Lucida Console" pitchFamily="49" charset="0"/>
              </a:rPr>
              <a:t>i</a:t>
            </a:r>
            <a:r>
              <a:rPr lang="en-US" altLang="ko-KR" sz="1300" dirty="0" smtClean="0">
                <a:solidFill>
                  <a:srgbClr val="0000FF"/>
                </a:solidFill>
                <a:latin typeface="Lucida Console" pitchFamily="49" charset="0"/>
              </a:rPr>
              <a:t> &lt; r-1)</a:t>
            </a:r>
          </a:p>
          <a:p>
            <a:pPr algn="just">
              <a:lnSpc>
                <a:spcPct val="60000"/>
              </a:lnSpc>
              <a:spcBef>
                <a:spcPct val="50000"/>
              </a:spcBef>
              <a:tabLst>
                <a:tab pos="2767013" algn="l"/>
              </a:tabLst>
            </a:pPr>
            <a:r>
              <a:rPr lang="en-US" altLang="ko-KR" sz="1300" b="0" dirty="0" smtClean="0">
                <a:latin typeface="Lucida Console" pitchFamily="49" charset="0"/>
              </a:rPr>
              <a:t>      Swap (&amp;A[</a:t>
            </a:r>
            <a:r>
              <a:rPr lang="en-US" altLang="ko-KR" sz="1300" b="0" dirty="0" err="1" smtClean="0">
                <a:latin typeface="Lucida Console" pitchFamily="49" charset="0"/>
              </a:rPr>
              <a:t>i</a:t>
            </a:r>
            <a:r>
              <a:rPr lang="en-US" altLang="ko-KR" sz="1300" b="0" dirty="0" smtClean="0">
                <a:latin typeface="Lucida Console" pitchFamily="49" charset="0"/>
              </a:rPr>
              <a:t>], &amp;A[r-1]); </a:t>
            </a:r>
          </a:p>
          <a:p>
            <a:pPr algn="just">
              <a:lnSpc>
                <a:spcPct val="60000"/>
              </a:lnSpc>
              <a:spcBef>
                <a:spcPct val="50000"/>
              </a:spcBef>
              <a:tabLst>
                <a:tab pos="2767013" algn="l"/>
              </a:tabLst>
            </a:pPr>
            <a:r>
              <a:rPr lang="en-US" altLang="ko-KR" sz="1300" b="0" dirty="0" smtClean="0">
                <a:latin typeface="Lucida Console" pitchFamily="49" charset="0"/>
              </a:rPr>
              <a:t>   Quicksort(A</a:t>
            </a:r>
            <a:r>
              <a:rPr lang="en-US" altLang="ko-KR" sz="1300" b="0" dirty="0">
                <a:latin typeface="Lucida Console" pitchFamily="49" charset="0"/>
              </a:rPr>
              <a:t>, l, </a:t>
            </a:r>
            <a:r>
              <a:rPr lang="en-US" altLang="ko-KR" sz="1300" b="0" dirty="0" smtClean="0">
                <a:latin typeface="Lucida Console" pitchFamily="49" charset="0"/>
              </a:rPr>
              <a:t>i-1</a:t>
            </a:r>
            <a:r>
              <a:rPr lang="en-US" altLang="ko-KR" sz="1300" b="0" dirty="0">
                <a:latin typeface="Lucida Console" pitchFamily="49" charset="0"/>
              </a:rPr>
              <a:t>);</a:t>
            </a:r>
          </a:p>
          <a:p>
            <a:pPr algn="just">
              <a:lnSpc>
                <a:spcPct val="60000"/>
              </a:lnSpc>
              <a:spcBef>
                <a:spcPct val="50000"/>
              </a:spcBef>
              <a:tabLst>
                <a:tab pos="2767013" algn="l"/>
              </a:tabLst>
            </a:pPr>
            <a:r>
              <a:rPr lang="en-US" altLang="ko-KR" sz="1300" b="0" dirty="0">
                <a:latin typeface="Lucida Console" pitchFamily="49" charset="0"/>
              </a:rPr>
              <a:t>   Quicksort(A, </a:t>
            </a:r>
            <a:r>
              <a:rPr lang="en-US" altLang="ko-KR" sz="1300" b="0" dirty="0" smtClean="0">
                <a:latin typeface="Lucida Console" pitchFamily="49" charset="0"/>
              </a:rPr>
              <a:t>i+1</a:t>
            </a:r>
            <a:r>
              <a:rPr lang="en-US" altLang="ko-KR" sz="1300" b="0" dirty="0">
                <a:latin typeface="Lucida Console" pitchFamily="49" charset="0"/>
              </a:rPr>
              <a:t>, r);</a:t>
            </a:r>
          </a:p>
          <a:p>
            <a:pPr algn="just">
              <a:lnSpc>
                <a:spcPct val="60000"/>
              </a:lnSpc>
              <a:spcBef>
                <a:spcPct val="50000"/>
              </a:spcBef>
              <a:tabLst>
                <a:tab pos="2767013" algn="l"/>
              </a:tabLst>
            </a:pPr>
            <a:r>
              <a:rPr lang="en-US" altLang="ko-KR" sz="1300" b="0" dirty="0" smtClean="0">
                <a:latin typeface="Lucida Console" pitchFamily="49" charset="0"/>
              </a:rPr>
              <a:t>}</a:t>
            </a:r>
            <a:endParaRPr lang="en-US" altLang="ko-KR" sz="1400" b="0" dirty="0">
              <a:latin typeface="Lucida Console" pitchFamily="49" charset="0"/>
            </a:endParaRPr>
          </a:p>
        </p:txBody>
      </p:sp>
    </p:spTree>
    <p:extLst>
      <p:ext uri="{BB962C8B-B14F-4D97-AF65-F5344CB8AC3E}">
        <p14:creationId xmlns:p14="http://schemas.microsoft.com/office/powerpoint/2010/main" val="20057931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슬라이드 번호 개체 틀 1"/>
          <p:cNvSpPr>
            <a:spLocks noGrp="1"/>
          </p:cNvSpPr>
          <p:nvPr>
            <p:ph type="sldNum" sz="quarter" idx="10"/>
          </p:nvPr>
        </p:nvSpPr>
        <p:spPr>
          <a:noFill/>
        </p:spPr>
        <p:txBody>
          <a:bodyPr/>
          <a:lstStyle/>
          <a:p>
            <a:fld id="{96605EFF-13F5-4FD5-9DC8-1B49D376C8DF}" type="slidenum">
              <a:rPr lang="en-US" altLang="ko-KR">
                <a:ea typeface="굴림" charset="-127"/>
              </a:rPr>
              <a:pPr/>
              <a:t>32</a:t>
            </a:fld>
            <a:endParaRPr lang="en-US" altLang="ko-KR" dirty="0">
              <a:ea typeface="굴림" charset="-127"/>
            </a:endParaRPr>
          </a:p>
        </p:txBody>
      </p:sp>
      <mc:AlternateContent xmlns:mc="http://schemas.openxmlformats.org/markup-compatibility/2006" xmlns:a14="http://schemas.microsoft.com/office/drawing/2010/main">
        <mc:Choice Requires="a14">
          <p:sp>
            <p:nvSpPr>
              <p:cNvPr id="3076" name="Text Box 3"/>
              <p:cNvSpPr txBox="1">
                <a:spLocks noChangeArrowheads="1"/>
              </p:cNvSpPr>
              <p:nvPr/>
            </p:nvSpPr>
            <p:spPr bwMode="auto">
              <a:xfrm>
                <a:off x="557213" y="1196752"/>
                <a:ext cx="8119243" cy="5186805"/>
              </a:xfrm>
              <a:prstGeom prst="rect">
                <a:avLst/>
              </a:prstGeom>
              <a:noFill/>
              <a:ln w="9525">
                <a:noFill/>
                <a:miter lim="800000"/>
                <a:headEnd/>
                <a:tailEnd/>
              </a:ln>
            </p:spPr>
            <p:txBody>
              <a:bodyPr wrap="square">
                <a:spAutoFit/>
              </a:bodyPr>
              <a:lstStyle/>
              <a:p>
                <a:pPr algn="just">
                  <a:lnSpc>
                    <a:spcPct val="80000"/>
                  </a:lnSpc>
                  <a:spcBef>
                    <a:spcPts val="0"/>
                  </a:spcBef>
                  <a:tabLst>
                    <a:tab pos="2767013" algn="l"/>
                  </a:tabLst>
                </a:pPr>
                <a14:m>
                  <m:oMathPara xmlns:m="http://schemas.openxmlformats.org/officeDocument/2006/math">
                    <m:oMathParaPr>
                      <m:jc m:val="left"/>
                    </m:oMathParaPr>
                    <m:oMath xmlns:m="http://schemas.openxmlformats.org/officeDocument/2006/math">
                      <m:r>
                        <a:rPr lang="en-US" altLang="ko-KR" sz="2000" i="1" dirty="0" smtClean="0">
                          <a:latin typeface="Cambria Math"/>
                        </a:rPr>
                        <m:t>𝑇</m:t>
                      </m:r>
                      <m:d>
                        <m:dPr>
                          <m:ctrlPr>
                            <a:rPr lang="en-US" altLang="ko-KR" sz="2000" i="1" dirty="0" smtClean="0">
                              <a:latin typeface="Cambria Math" panose="02040503050406030204" pitchFamily="18" charset="0"/>
                            </a:rPr>
                          </m:ctrlPr>
                        </m:dPr>
                        <m:e>
                          <m:r>
                            <a:rPr lang="en-US" altLang="ko-KR" sz="2000" i="1" dirty="0" smtClean="0">
                              <a:latin typeface="Cambria Math"/>
                            </a:rPr>
                            <m:t>𝑛</m:t>
                          </m:r>
                        </m:e>
                      </m:d>
                      <m:r>
                        <a:rPr lang="en-US" altLang="ko-KR" sz="2000" i="1" dirty="0" smtClean="0">
                          <a:latin typeface="Cambria Math"/>
                        </a:rPr>
                        <m:t>= </m:t>
                      </m:r>
                      <m:r>
                        <a:rPr lang="en-US" altLang="ko-KR" sz="2000" i="1" dirty="0" smtClean="0">
                          <a:latin typeface="Cambria Math"/>
                        </a:rPr>
                        <m:t>𝑇</m:t>
                      </m:r>
                      <m:d>
                        <m:dPr>
                          <m:ctrlPr>
                            <a:rPr lang="en-US" altLang="ko-KR" sz="2000" i="1" dirty="0" smtClean="0">
                              <a:latin typeface="Cambria Math" panose="02040503050406030204" pitchFamily="18" charset="0"/>
                            </a:rPr>
                          </m:ctrlPr>
                        </m:dPr>
                        <m:e>
                          <m:r>
                            <a:rPr lang="en-US" altLang="ko-KR" sz="2000" i="1" dirty="0" err="1">
                              <a:latin typeface="Cambria Math"/>
                            </a:rPr>
                            <m:t>𝑖</m:t>
                          </m:r>
                        </m:e>
                      </m:d>
                      <m:r>
                        <a:rPr lang="en-US" altLang="ko-KR" sz="2000" i="1" dirty="0">
                          <a:latin typeface="Cambria Math"/>
                        </a:rPr>
                        <m:t>+ </m:t>
                      </m:r>
                      <m:r>
                        <a:rPr lang="en-US" altLang="ko-KR" sz="2000" i="1" dirty="0">
                          <a:latin typeface="Cambria Math"/>
                        </a:rPr>
                        <m:t>𝑇</m:t>
                      </m:r>
                      <m:d>
                        <m:dPr>
                          <m:ctrlPr>
                            <a:rPr lang="en-US" altLang="ko-KR" sz="2000" i="1" dirty="0">
                              <a:latin typeface="Cambria Math" panose="02040503050406030204" pitchFamily="18" charset="0"/>
                            </a:rPr>
                          </m:ctrlPr>
                        </m:dPr>
                        <m:e>
                          <m:r>
                            <a:rPr lang="en-US" altLang="ko-KR" sz="2000" i="1" dirty="0">
                              <a:latin typeface="Cambria Math"/>
                            </a:rPr>
                            <m:t>𝑛</m:t>
                          </m:r>
                          <m:r>
                            <a:rPr lang="en-US" altLang="ko-KR" sz="2000" i="1" dirty="0">
                              <a:latin typeface="Cambria Math"/>
                            </a:rPr>
                            <m:t> – </m:t>
                          </m:r>
                          <m:r>
                            <a:rPr lang="en-US" altLang="ko-KR" sz="2000" i="1" dirty="0" err="1">
                              <a:latin typeface="Cambria Math"/>
                            </a:rPr>
                            <m:t>𝑖</m:t>
                          </m:r>
                          <m:r>
                            <a:rPr lang="en-US" altLang="ko-KR" sz="2000" i="1" dirty="0">
                              <a:latin typeface="Cambria Math"/>
                            </a:rPr>
                            <m:t> – 1</m:t>
                          </m:r>
                        </m:e>
                      </m:d>
                      <m:r>
                        <a:rPr lang="en-US" altLang="ko-KR" sz="2000" i="1" dirty="0">
                          <a:latin typeface="Cambria Math"/>
                        </a:rPr>
                        <m:t>+ </m:t>
                      </m:r>
                      <m:r>
                        <a:rPr lang="en-US" altLang="ko-KR" sz="2000" i="1" dirty="0">
                          <a:latin typeface="Cambria Math"/>
                        </a:rPr>
                        <m:t>𝑛</m:t>
                      </m:r>
                      <m:r>
                        <a:rPr lang="en-US" altLang="ko-KR" sz="2000" b="1" i="1" dirty="0" smtClean="0">
                          <a:latin typeface="Cambria Math"/>
                        </a:rPr>
                        <m:t>,</m:t>
                      </m:r>
                      <m:r>
                        <a:rPr lang="en-US" altLang="ko-KR" sz="2000" i="1" dirty="0">
                          <a:latin typeface="Cambria Math"/>
                        </a:rPr>
                        <m:t>  (</m:t>
                      </m:r>
                      <m:r>
                        <a:rPr lang="en-US" altLang="ko-KR" sz="2000" i="1" dirty="0">
                          <a:latin typeface="Cambria Math"/>
                        </a:rPr>
                        <m:t>𝑇</m:t>
                      </m:r>
                      <m:r>
                        <a:rPr lang="en-US" altLang="ko-KR" sz="2000" i="1" dirty="0">
                          <a:latin typeface="Cambria Math"/>
                        </a:rPr>
                        <m:t>(0) = </m:t>
                      </m:r>
                      <m:r>
                        <a:rPr lang="en-US" altLang="ko-KR" sz="2000" i="1" dirty="0">
                          <a:latin typeface="Cambria Math"/>
                        </a:rPr>
                        <m:t>𝑇</m:t>
                      </m:r>
                      <m:r>
                        <a:rPr lang="en-US" altLang="ko-KR" sz="2000" i="1" dirty="0">
                          <a:latin typeface="Cambria Math"/>
                        </a:rPr>
                        <m:t>(1) =</m:t>
                      </m:r>
                      <m:r>
                        <a:rPr lang="en-US" altLang="ko-KR" sz="2000" b="1" i="1" dirty="0" smtClean="0">
                          <a:latin typeface="Cambria Math"/>
                        </a:rPr>
                        <m:t>𝟏</m:t>
                      </m:r>
                      <m:r>
                        <a:rPr lang="en-US" altLang="ko-KR" sz="2000" i="1" dirty="0">
                          <a:latin typeface="Cambria Math"/>
                        </a:rPr>
                        <m:t>)</m:t>
                      </m:r>
                    </m:oMath>
                  </m:oMathPara>
                </a14:m>
                <a:endParaRPr lang="en-US" altLang="ko-KR" sz="2000" dirty="0">
                  <a:latin typeface="Garamond" pitchFamily="18" charset="0"/>
                </a:endParaRPr>
              </a:p>
              <a:p>
                <a:pPr algn="just">
                  <a:lnSpc>
                    <a:spcPct val="80000"/>
                  </a:lnSpc>
                  <a:spcBef>
                    <a:spcPct val="50000"/>
                  </a:spcBef>
                  <a:tabLst>
                    <a:tab pos="2767013" algn="l"/>
                  </a:tabLst>
                </a:pPr>
                <a:r>
                  <a:rPr lang="en-US" altLang="ko-KR" sz="2000" dirty="0">
                    <a:solidFill>
                      <a:srgbClr val="FF0000"/>
                    </a:solidFill>
                    <a:latin typeface="Garamond" pitchFamily="18" charset="0"/>
                  </a:rPr>
                  <a:t>Performance depends on the selection of </a:t>
                </a:r>
                <a:r>
                  <a:rPr lang="en-US" altLang="ko-KR" sz="2000" dirty="0" smtClean="0">
                    <a:solidFill>
                      <a:srgbClr val="FF0000"/>
                    </a:solidFill>
                    <a:latin typeface="Garamond" pitchFamily="18" charset="0"/>
                  </a:rPr>
                  <a:t>pivot</a:t>
                </a:r>
              </a:p>
              <a:p>
                <a:pPr algn="just">
                  <a:lnSpc>
                    <a:spcPct val="80000"/>
                  </a:lnSpc>
                  <a:spcBef>
                    <a:spcPct val="50000"/>
                  </a:spcBef>
                  <a:tabLst>
                    <a:tab pos="2767013" algn="l"/>
                  </a:tabLst>
                </a:pPr>
                <a:endParaRPr lang="en-US" altLang="ko-KR" sz="2000" dirty="0">
                  <a:solidFill>
                    <a:srgbClr val="FF0000"/>
                  </a:solidFill>
                  <a:latin typeface="Garamond" pitchFamily="18" charset="0"/>
                </a:endParaRPr>
              </a:p>
              <a:p>
                <a:pPr algn="just">
                  <a:lnSpc>
                    <a:spcPct val="80000"/>
                  </a:lnSpc>
                  <a:spcBef>
                    <a:spcPct val="50000"/>
                  </a:spcBef>
                  <a:tabLst>
                    <a:tab pos="2767013" algn="l"/>
                  </a:tabLst>
                </a:pPr>
                <a:endParaRPr lang="en-US" altLang="ko-KR" sz="2000" dirty="0" smtClean="0">
                  <a:solidFill>
                    <a:srgbClr val="FF0000"/>
                  </a:solidFill>
                  <a:latin typeface="Garamond" pitchFamily="18" charset="0"/>
                </a:endParaRPr>
              </a:p>
              <a:p>
                <a:pPr algn="just">
                  <a:lnSpc>
                    <a:spcPct val="150000"/>
                  </a:lnSpc>
                  <a:spcBef>
                    <a:spcPct val="50000"/>
                  </a:spcBef>
                  <a:tabLst>
                    <a:tab pos="2767013" algn="l"/>
                  </a:tabLst>
                </a:pPr>
                <a14:m>
                  <m:oMathPara xmlns:m="http://schemas.openxmlformats.org/officeDocument/2006/math">
                    <m:oMathParaPr>
                      <m:jc m:val="left"/>
                    </m:oMathParaPr>
                    <m:oMath xmlns:m="http://schemas.openxmlformats.org/officeDocument/2006/math">
                      <m:r>
                        <a:rPr lang="en-US" altLang="ko-KR" sz="1800" b="0" i="1" smtClean="0">
                          <a:solidFill>
                            <a:schemeClr val="tx1"/>
                          </a:solidFill>
                          <a:latin typeface="Cambria Math"/>
                        </a:rPr>
                        <m:t>𝑇</m:t>
                      </m:r>
                      <m:d>
                        <m:dPr>
                          <m:ctrlPr>
                            <a:rPr lang="en-US" altLang="ko-KR" sz="1800" b="0" i="1" smtClean="0">
                              <a:solidFill>
                                <a:schemeClr val="tx1"/>
                              </a:solidFill>
                              <a:latin typeface="Cambria Math" panose="02040503050406030204" pitchFamily="18" charset="0"/>
                            </a:rPr>
                          </m:ctrlPr>
                        </m:dPr>
                        <m:e>
                          <m:r>
                            <a:rPr lang="en-US" altLang="ko-KR" sz="1800" b="0" i="1" smtClean="0">
                              <a:solidFill>
                                <a:schemeClr val="tx1"/>
                              </a:solidFill>
                              <a:latin typeface="Cambria Math"/>
                            </a:rPr>
                            <m:t>𝑛</m:t>
                          </m:r>
                        </m:e>
                      </m:d>
                      <m:r>
                        <a:rPr lang="en-US" altLang="ko-KR" sz="1800" b="0" i="1" smtClean="0">
                          <a:solidFill>
                            <a:schemeClr val="tx1"/>
                          </a:solidFill>
                          <a:latin typeface="Cambria Math"/>
                        </a:rPr>
                        <m:t>=</m:t>
                      </m:r>
                      <m:r>
                        <a:rPr lang="en-US" altLang="ko-KR" sz="1800" b="0" i="1" smtClean="0">
                          <a:solidFill>
                            <a:schemeClr val="tx1"/>
                          </a:solidFill>
                          <a:latin typeface="Cambria Math"/>
                        </a:rPr>
                        <m:t>𝑇</m:t>
                      </m:r>
                      <m:d>
                        <m:dPr>
                          <m:ctrlPr>
                            <a:rPr lang="en-US" altLang="ko-KR" sz="1800" b="0" i="1" smtClean="0">
                              <a:solidFill>
                                <a:schemeClr val="tx1"/>
                              </a:solidFill>
                              <a:latin typeface="Cambria Math" panose="02040503050406030204" pitchFamily="18" charset="0"/>
                            </a:rPr>
                          </m:ctrlPr>
                        </m:dPr>
                        <m:e>
                          <m:r>
                            <a:rPr lang="en-US" altLang="ko-KR" sz="1800" b="0" i="1" smtClean="0">
                              <a:solidFill>
                                <a:schemeClr val="tx1"/>
                              </a:solidFill>
                              <a:latin typeface="Cambria Math"/>
                            </a:rPr>
                            <m:t>𝑛</m:t>
                          </m:r>
                          <m:r>
                            <a:rPr lang="en-US" altLang="ko-KR" sz="1800" b="0" i="1" smtClean="0">
                              <a:solidFill>
                                <a:schemeClr val="tx1"/>
                              </a:solidFill>
                              <a:latin typeface="Cambria Math"/>
                            </a:rPr>
                            <m:t>−1</m:t>
                          </m:r>
                        </m:e>
                      </m:d>
                      <m:r>
                        <a:rPr lang="en-US" altLang="ko-KR" sz="1800" b="0" i="1" smtClean="0">
                          <a:solidFill>
                            <a:schemeClr val="tx1"/>
                          </a:solidFill>
                          <a:latin typeface="Cambria Math"/>
                        </a:rPr>
                        <m:t>+</m:t>
                      </m:r>
                      <m:r>
                        <a:rPr lang="en-US" altLang="ko-KR" sz="1800" b="0" i="1" smtClean="0">
                          <a:solidFill>
                            <a:schemeClr val="tx1"/>
                          </a:solidFill>
                          <a:latin typeface="Cambria Math"/>
                        </a:rPr>
                        <m:t>𝑛</m:t>
                      </m:r>
                    </m:oMath>
                  </m:oMathPara>
                </a14:m>
                <a:endParaRPr lang="en-US" altLang="ko-KR" sz="1800" b="0" dirty="0" smtClean="0">
                  <a:solidFill>
                    <a:schemeClr val="tx1"/>
                  </a:solidFill>
                  <a:latin typeface="Garamond" pitchFamily="18" charset="0"/>
                </a:endParaRPr>
              </a:p>
              <a:p>
                <a:pPr algn="just">
                  <a:lnSpc>
                    <a:spcPct val="150000"/>
                  </a:lnSpc>
                  <a:spcBef>
                    <a:spcPct val="50000"/>
                  </a:spcBef>
                  <a:tabLst>
                    <a:tab pos="2767013" algn="l"/>
                  </a:tabLst>
                </a:pPr>
                <a14:m>
                  <m:oMathPara xmlns:m="http://schemas.openxmlformats.org/officeDocument/2006/math">
                    <m:oMathParaPr>
                      <m:jc m:val="left"/>
                    </m:oMathParaPr>
                    <m:oMath xmlns:m="http://schemas.openxmlformats.org/officeDocument/2006/math">
                      <m:r>
                        <a:rPr lang="en-US" altLang="ko-KR" sz="1800" b="0" i="1" smtClean="0">
                          <a:solidFill>
                            <a:schemeClr val="tx1"/>
                          </a:solidFill>
                          <a:latin typeface="Cambria Math"/>
                        </a:rPr>
                        <m:t>           =</m:t>
                      </m:r>
                      <m:r>
                        <a:rPr lang="en-US" altLang="ko-KR" sz="1800" b="0" i="1" smtClean="0">
                          <a:solidFill>
                            <a:schemeClr val="tx1"/>
                          </a:solidFill>
                          <a:latin typeface="Cambria Math"/>
                        </a:rPr>
                        <m:t>𝑇</m:t>
                      </m:r>
                      <m:d>
                        <m:dPr>
                          <m:ctrlPr>
                            <a:rPr lang="en-US" altLang="ko-KR" sz="1800" b="0" i="1" smtClean="0">
                              <a:solidFill>
                                <a:schemeClr val="tx1"/>
                              </a:solidFill>
                              <a:latin typeface="Cambria Math" panose="02040503050406030204" pitchFamily="18" charset="0"/>
                            </a:rPr>
                          </m:ctrlPr>
                        </m:dPr>
                        <m:e>
                          <m:r>
                            <a:rPr lang="en-US" altLang="ko-KR" sz="1800" b="0" i="1" smtClean="0">
                              <a:solidFill>
                                <a:schemeClr val="tx1"/>
                              </a:solidFill>
                              <a:latin typeface="Cambria Math"/>
                            </a:rPr>
                            <m:t>𝑛</m:t>
                          </m:r>
                          <m:r>
                            <a:rPr lang="en-US" altLang="ko-KR" sz="1800" b="0" i="1" smtClean="0">
                              <a:solidFill>
                                <a:schemeClr val="tx1"/>
                              </a:solidFill>
                              <a:latin typeface="Cambria Math"/>
                            </a:rPr>
                            <m:t>−2</m:t>
                          </m:r>
                        </m:e>
                      </m:d>
                      <m:r>
                        <a:rPr lang="en-US" altLang="ko-KR" sz="1800" b="0" i="1" smtClean="0">
                          <a:solidFill>
                            <a:schemeClr val="tx1"/>
                          </a:solidFill>
                          <a:latin typeface="Cambria Math"/>
                        </a:rPr>
                        <m:t>+</m:t>
                      </m:r>
                      <m:r>
                        <a:rPr lang="en-US" altLang="ko-KR" sz="1800" b="0" i="1" smtClean="0">
                          <a:solidFill>
                            <a:schemeClr val="tx1"/>
                          </a:solidFill>
                          <a:latin typeface="Cambria Math"/>
                        </a:rPr>
                        <m:t>𝑛</m:t>
                      </m:r>
                      <m:r>
                        <a:rPr lang="en-US" altLang="ko-KR" sz="1800" b="0" i="1" smtClean="0">
                          <a:solidFill>
                            <a:schemeClr val="tx1"/>
                          </a:solidFill>
                          <a:latin typeface="Cambria Math"/>
                        </a:rPr>
                        <m:t>−1+</m:t>
                      </m:r>
                      <m:r>
                        <a:rPr lang="en-US" altLang="ko-KR" sz="1800" b="0" i="1" smtClean="0">
                          <a:solidFill>
                            <a:schemeClr val="tx1"/>
                          </a:solidFill>
                          <a:latin typeface="Cambria Math"/>
                        </a:rPr>
                        <m:t>𝑛</m:t>
                      </m:r>
                      <m:r>
                        <a:rPr lang="en-US" altLang="ko-KR" sz="1800" b="0" i="1" smtClean="0">
                          <a:solidFill>
                            <a:schemeClr val="tx1"/>
                          </a:solidFill>
                          <a:latin typeface="Cambria Math"/>
                        </a:rPr>
                        <m:t> </m:t>
                      </m:r>
                    </m:oMath>
                  </m:oMathPara>
                </a14:m>
                <a:endParaRPr lang="en-US" altLang="ko-KR" sz="1800" b="0" dirty="0" smtClean="0">
                  <a:solidFill>
                    <a:schemeClr val="tx1"/>
                  </a:solidFill>
                  <a:latin typeface="Garamond" pitchFamily="18" charset="0"/>
                </a:endParaRPr>
              </a:p>
              <a:p>
                <a:pPr algn="just">
                  <a:lnSpc>
                    <a:spcPct val="150000"/>
                  </a:lnSpc>
                  <a:spcBef>
                    <a:spcPct val="50000"/>
                  </a:spcBef>
                  <a:tabLst>
                    <a:tab pos="2767013" algn="l"/>
                  </a:tabLst>
                </a:pPr>
                <a14:m>
                  <m:oMathPara xmlns:m="http://schemas.openxmlformats.org/officeDocument/2006/math">
                    <m:oMathParaPr>
                      <m:jc m:val="left"/>
                    </m:oMathParaPr>
                    <m:oMath xmlns:m="http://schemas.openxmlformats.org/officeDocument/2006/math">
                      <m:r>
                        <a:rPr lang="en-US" altLang="ko-KR" sz="1800" b="0" i="1" smtClean="0">
                          <a:solidFill>
                            <a:schemeClr val="tx1"/>
                          </a:solidFill>
                          <a:latin typeface="Cambria Math"/>
                        </a:rPr>
                        <m:t>           </m:t>
                      </m:r>
                      <m:r>
                        <a:rPr lang="en-US" altLang="ko-KR" sz="1800" b="0" i="1">
                          <a:solidFill>
                            <a:schemeClr val="tx1"/>
                          </a:solidFill>
                          <a:latin typeface="Cambria Math"/>
                        </a:rPr>
                        <m:t>=</m:t>
                      </m:r>
                      <m:r>
                        <a:rPr lang="en-US" altLang="ko-KR" sz="1800" b="0" i="1">
                          <a:solidFill>
                            <a:schemeClr val="tx1"/>
                          </a:solidFill>
                          <a:latin typeface="Cambria Math"/>
                        </a:rPr>
                        <m:t>𝑇</m:t>
                      </m:r>
                      <m:d>
                        <m:dPr>
                          <m:ctrlPr>
                            <a:rPr lang="en-US" altLang="ko-KR" sz="1800" b="0" i="1">
                              <a:solidFill>
                                <a:schemeClr val="tx1"/>
                              </a:solidFill>
                              <a:latin typeface="Cambria Math" panose="02040503050406030204" pitchFamily="18" charset="0"/>
                            </a:rPr>
                          </m:ctrlPr>
                        </m:dPr>
                        <m:e>
                          <m:r>
                            <a:rPr lang="en-US" altLang="ko-KR" sz="1800" b="0" i="1" smtClean="0">
                              <a:solidFill>
                                <a:schemeClr val="tx1"/>
                              </a:solidFill>
                              <a:latin typeface="Cambria Math"/>
                            </a:rPr>
                            <m:t>1</m:t>
                          </m:r>
                        </m:e>
                      </m:d>
                      <m:r>
                        <a:rPr lang="en-US" altLang="ko-KR" sz="1800" b="0" i="1">
                          <a:solidFill>
                            <a:schemeClr val="tx1"/>
                          </a:solidFill>
                          <a:latin typeface="Cambria Math"/>
                        </a:rPr>
                        <m:t>+</m:t>
                      </m:r>
                      <m:nary>
                        <m:naryPr>
                          <m:chr m:val="∑"/>
                          <m:limLoc m:val="subSup"/>
                          <m:ctrlPr>
                            <a:rPr lang="en-US" altLang="ko-KR" sz="1800" b="0" i="1" smtClean="0">
                              <a:solidFill>
                                <a:schemeClr val="tx1"/>
                              </a:solidFill>
                              <a:latin typeface="Cambria Math" panose="02040503050406030204" pitchFamily="18" charset="0"/>
                            </a:rPr>
                          </m:ctrlPr>
                        </m:naryPr>
                        <m:sub>
                          <m:r>
                            <m:rPr>
                              <m:brk m:alnAt="25"/>
                            </m:rPr>
                            <a:rPr lang="en-US" altLang="ko-KR" sz="1800" b="0" i="1" smtClean="0">
                              <a:solidFill>
                                <a:schemeClr val="tx1"/>
                              </a:solidFill>
                              <a:latin typeface="Cambria Math"/>
                            </a:rPr>
                            <m:t>𝑖</m:t>
                          </m:r>
                          <m:r>
                            <a:rPr lang="en-US" altLang="ko-KR" sz="1800" b="0" i="1" smtClean="0">
                              <a:solidFill>
                                <a:schemeClr val="tx1"/>
                              </a:solidFill>
                              <a:latin typeface="Cambria Math"/>
                            </a:rPr>
                            <m:t>=2</m:t>
                          </m:r>
                        </m:sub>
                        <m:sup>
                          <m:r>
                            <a:rPr lang="en-US" altLang="ko-KR" sz="1800" b="0" i="1" smtClean="0">
                              <a:solidFill>
                                <a:schemeClr val="tx1"/>
                              </a:solidFill>
                              <a:latin typeface="Cambria Math"/>
                            </a:rPr>
                            <m:t>𝑛</m:t>
                          </m:r>
                        </m:sup>
                        <m:e>
                          <m:r>
                            <a:rPr lang="en-US" altLang="ko-KR" sz="1800" b="0" i="1" smtClean="0">
                              <a:solidFill>
                                <a:schemeClr val="tx1"/>
                              </a:solidFill>
                              <a:latin typeface="Cambria Math"/>
                            </a:rPr>
                            <m:t>𝑖</m:t>
                          </m:r>
                        </m:e>
                      </m:nary>
                      <m:r>
                        <a:rPr lang="en-US" altLang="ko-KR" sz="1800" b="0" i="1" smtClean="0">
                          <a:solidFill>
                            <a:schemeClr val="tx1"/>
                          </a:solidFill>
                          <a:latin typeface="Cambria Math"/>
                        </a:rPr>
                        <m:t>=</m:t>
                      </m:r>
                      <m:r>
                        <a:rPr lang="en-US" altLang="ko-KR" sz="1800" b="0" i="1" smtClean="0">
                          <a:solidFill>
                            <a:schemeClr val="tx1"/>
                          </a:solidFill>
                          <a:latin typeface="Cambria Math"/>
                        </a:rPr>
                        <m:t>𝑂</m:t>
                      </m:r>
                      <m:r>
                        <a:rPr lang="en-US" altLang="ko-KR" sz="1800" b="0" i="1" smtClean="0">
                          <a:solidFill>
                            <a:schemeClr val="tx1"/>
                          </a:solidFill>
                          <a:latin typeface="Cambria Math"/>
                        </a:rPr>
                        <m:t>(</m:t>
                      </m:r>
                      <m:sSup>
                        <m:sSupPr>
                          <m:ctrlPr>
                            <a:rPr lang="en-US" altLang="ko-KR" sz="1800" b="0" i="1" smtClean="0">
                              <a:solidFill>
                                <a:schemeClr val="tx1"/>
                              </a:solidFill>
                              <a:latin typeface="Cambria Math" panose="02040503050406030204" pitchFamily="18" charset="0"/>
                            </a:rPr>
                          </m:ctrlPr>
                        </m:sSupPr>
                        <m:e>
                          <m:r>
                            <a:rPr lang="en-US" altLang="ko-KR" sz="1800" b="0" i="1" smtClean="0">
                              <a:solidFill>
                                <a:schemeClr val="tx1"/>
                              </a:solidFill>
                              <a:latin typeface="Cambria Math"/>
                            </a:rPr>
                            <m:t>𝑛</m:t>
                          </m:r>
                        </m:e>
                        <m:sup>
                          <m:r>
                            <a:rPr lang="en-US" altLang="ko-KR" sz="1800" b="0" i="1" smtClean="0">
                              <a:solidFill>
                                <a:schemeClr val="tx1"/>
                              </a:solidFill>
                              <a:latin typeface="Cambria Math"/>
                            </a:rPr>
                            <m:t>2</m:t>
                          </m:r>
                        </m:sup>
                      </m:sSup>
                      <m:r>
                        <a:rPr lang="en-US" altLang="ko-KR" sz="1800" b="0" i="1" smtClean="0">
                          <a:solidFill>
                            <a:schemeClr val="tx1"/>
                          </a:solidFill>
                          <a:latin typeface="Cambria Math"/>
                        </a:rPr>
                        <m:t>)</m:t>
                      </m:r>
                    </m:oMath>
                  </m:oMathPara>
                </a14:m>
                <a:endParaRPr lang="en-US" altLang="ko-KR" sz="1800" b="0" dirty="0">
                  <a:solidFill>
                    <a:schemeClr val="tx1"/>
                  </a:solidFill>
                  <a:latin typeface="Garamond" pitchFamily="18" charset="0"/>
                </a:endParaRPr>
              </a:p>
              <a:p>
                <a:pPr algn="just">
                  <a:lnSpc>
                    <a:spcPct val="150000"/>
                  </a:lnSpc>
                  <a:spcBef>
                    <a:spcPct val="50000"/>
                  </a:spcBef>
                  <a:tabLst>
                    <a:tab pos="2767013" algn="l"/>
                  </a:tabLst>
                </a:pPr>
                <a:endParaRPr lang="en-US" altLang="ko-KR" sz="2000" dirty="0" smtClean="0">
                  <a:solidFill>
                    <a:srgbClr val="FF0000"/>
                  </a:solidFill>
                  <a:latin typeface="Garamond" pitchFamily="18" charset="0"/>
                </a:endParaRPr>
              </a:p>
              <a:p>
                <a:pPr algn="just">
                  <a:lnSpc>
                    <a:spcPct val="150000"/>
                  </a:lnSpc>
                  <a:spcBef>
                    <a:spcPct val="50000"/>
                  </a:spcBef>
                  <a:tabLst>
                    <a:tab pos="2767013" algn="l"/>
                  </a:tabLst>
                </a:pPr>
                <a14:m>
                  <m:oMathPara xmlns:m="http://schemas.openxmlformats.org/officeDocument/2006/math">
                    <m:oMathParaPr>
                      <m:jc m:val="left"/>
                    </m:oMathParaPr>
                    <m:oMath xmlns:m="http://schemas.openxmlformats.org/officeDocument/2006/math">
                      <m:r>
                        <a:rPr lang="en-US" altLang="ko-KR" sz="1800" b="0" i="1">
                          <a:latin typeface="Cambria Math"/>
                        </a:rPr>
                        <m:t>𝑇</m:t>
                      </m:r>
                      <m:d>
                        <m:dPr>
                          <m:ctrlPr>
                            <a:rPr lang="en-US" altLang="ko-KR" sz="1800" b="0" i="1">
                              <a:latin typeface="Cambria Math" panose="02040503050406030204" pitchFamily="18" charset="0"/>
                            </a:rPr>
                          </m:ctrlPr>
                        </m:dPr>
                        <m:e>
                          <m:r>
                            <a:rPr lang="en-US" altLang="ko-KR" sz="1800" b="0" i="1">
                              <a:latin typeface="Cambria Math"/>
                            </a:rPr>
                            <m:t>𝑛</m:t>
                          </m:r>
                        </m:e>
                      </m:d>
                      <m:r>
                        <a:rPr lang="en-US" altLang="ko-KR" sz="1800" b="0" i="1">
                          <a:latin typeface="Cambria Math"/>
                        </a:rPr>
                        <m:t>=</m:t>
                      </m:r>
                      <m:r>
                        <a:rPr lang="en-US" altLang="ko-KR" sz="1800" b="0" i="1" smtClean="0">
                          <a:latin typeface="Cambria Math"/>
                        </a:rPr>
                        <m:t>2</m:t>
                      </m:r>
                      <m:r>
                        <a:rPr lang="en-US" altLang="ko-KR" sz="1800" b="0" i="1">
                          <a:latin typeface="Cambria Math"/>
                        </a:rPr>
                        <m:t>𝑇</m:t>
                      </m:r>
                      <m:d>
                        <m:dPr>
                          <m:ctrlPr>
                            <a:rPr lang="en-US" altLang="ko-KR" sz="1800" b="0" i="1">
                              <a:latin typeface="Cambria Math" panose="02040503050406030204" pitchFamily="18" charset="0"/>
                            </a:rPr>
                          </m:ctrlPr>
                        </m:dPr>
                        <m:e>
                          <m:r>
                            <a:rPr lang="en-US" altLang="ko-KR" sz="1800" b="0" i="1">
                              <a:latin typeface="Cambria Math"/>
                            </a:rPr>
                            <m:t>𝑛</m:t>
                          </m:r>
                          <m:r>
                            <a:rPr lang="en-US" altLang="ko-KR" sz="1800" b="0" i="1" smtClean="0">
                              <a:latin typeface="Cambria Math"/>
                            </a:rPr>
                            <m:t>/2</m:t>
                          </m:r>
                        </m:e>
                      </m:d>
                      <m:r>
                        <a:rPr lang="en-US" altLang="ko-KR" sz="1800" b="0" i="1">
                          <a:latin typeface="Cambria Math"/>
                        </a:rPr>
                        <m:t>+</m:t>
                      </m:r>
                      <m:r>
                        <a:rPr lang="en-US" altLang="ko-KR" sz="1800" b="0" i="1">
                          <a:latin typeface="Cambria Math"/>
                        </a:rPr>
                        <m:t>𝑛</m:t>
                      </m:r>
                    </m:oMath>
                  </m:oMathPara>
                </a14:m>
                <a:endParaRPr lang="en-US" altLang="ko-KR" sz="1800" b="0" dirty="0">
                  <a:latin typeface="Garamond" pitchFamily="18" charset="0"/>
                </a:endParaRPr>
              </a:p>
              <a:p>
                <a:pPr algn="just">
                  <a:lnSpc>
                    <a:spcPct val="150000"/>
                  </a:lnSpc>
                  <a:spcBef>
                    <a:spcPct val="50000"/>
                  </a:spcBef>
                  <a:tabLst>
                    <a:tab pos="2767013" algn="l"/>
                  </a:tabLst>
                </a:pPr>
                <a14:m>
                  <m:oMathPara xmlns:m="http://schemas.openxmlformats.org/officeDocument/2006/math">
                    <m:oMathParaPr>
                      <m:jc m:val="left"/>
                    </m:oMathParaPr>
                    <m:oMath xmlns:m="http://schemas.openxmlformats.org/officeDocument/2006/math">
                      <m:r>
                        <a:rPr lang="en-US" altLang="ko-KR" sz="1800" b="0" i="1" smtClean="0">
                          <a:latin typeface="Cambria Math"/>
                        </a:rPr>
                        <m:t>           =4</m:t>
                      </m:r>
                      <m:r>
                        <a:rPr lang="en-US" altLang="ko-KR" sz="1800" b="0" i="1">
                          <a:latin typeface="Cambria Math"/>
                        </a:rPr>
                        <m:t>𝑇</m:t>
                      </m:r>
                      <m:d>
                        <m:dPr>
                          <m:ctrlPr>
                            <a:rPr lang="en-US" altLang="ko-KR" sz="1800" b="0" i="1">
                              <a:latin typeface="Cambria Math" panose="02040503050406030204" pitchFamily="18" charset="0"/>
                            </a:rPr>
                          </m:ctrlPr>
                        </m:dPr>
                        <m:e>
                          <m:r>
                            <a:rPr lang="en-US" altLang="ko-KR" sz="1800" b="0" i="1">
                              <a:latin typeface="Cambria Math"/>
                            </a:rPr>
                            <m:t>𝑛</m:t>
                          </m:r>
                          <m:r>
                            <a:rPr lang="en-US" altLang="ko-KR" sz="1800" b="0" i="1">
                              <a:latin typeface="Cambria Math"/>
                            </a:rPr>
                            <m:t>/4</m:t>
                          </m:r>
                        </m:e>
                      </m:d>
                      <m:r>
                        <a:rPr lang="en-US" altLang="ko-KR" sz="1800" b="0" i="1">
                          <a:latin typeface="Cambria Math"/>
                        </a:rPr>
                        <m:t>+</m:t>
                      </m:r>
                      <m:r>
                        <a:rPr lang="en-US" altLang="ko-KR" sz="1800" b="0" i="1" smtClean="0">
                          <a:latin typeface="Cambria Math"/>
                        </a:rPr>
                        <m:t>2</m:t>
                      </m:r>
                      <m:r>
                        <a:rPr lang="en-US" altLang="ko-KR" sz="1800" b="0" i="1">
                          <a:latin typeface="Cambria Math"/>
                        </a:rPr>
                        <m:t>𝑛</m:t>
                      </m:r>
                    </m:oMath>
                  </m:oMathPara>
                </a14:m>
                <a:endParaRPr lang="en-US" altLang="ko-KR" sz="1800" b="0" dirty="0" smtClean="0">
                  <a:latin typeface="Garamond" pitchFamily="18" charset="0"/>
                </a:endParaRPr>
              </a:p>
              <a:p>
                <a:pPr algn="just">
                  <a:lnSpc>
                    <a:spcPct val="150000"/>
                  </a:lnSpc>
                  <a:spcBef>
                    <a:spcPct val="50000"/>
                  </a:spcBef>
                  <a:tabLst>
                    <a:tab pos="2767013" algn="l"/>
                  </a:tabLst>
                </a:pPr>
                <a14:m>
                  <m:oMathPara xmlns:m="http://schemas.openxmlformats.org/officeDocument/2006/math">
                    <m:oMathParaPr>
                      <m:jc m:val="left"/>
                    </m:oMathParaPr>
                    <m:oMath xmlns:m="http://schemas.openxmlformats.org/officeDocument/2006/math">
                      <m:r>
                        <a:rPr lang="en-US" altLang="ko-KR" sz="1800" b="0" i="1" smtClean="0">
                          <a:latin typeface="Cambria Math"/>
                        </a:rPr>
                        <m:t>          </m:t>
                      </m:r>
                      <m:r>
                        <a:rPr lang="en-US" altLang="ko-KR" sz="1800" b="0" i="1">
                          <a:latin typeface="Cambria Math"/>
                        </a:rPr>
                        <m:t> =</m:t>
                      </m:r>
                      <m:r>
                        <a:rPr lang="en-US" altLang="ko-KR" sz="1800" b="0" i="1" smtClean="0">
                          <a:latin typeface="Cambria Math"/>
                        </a:rPr>
                        <m:t>𝑛</m:t>
                      </m:r>
                      <m:func>
                        <m:funcPr>
                          <m:ctrlPr>
                            <a:rPr lang="en-US" altLang="ko-KR" sz="1800" b="0" i="1" smtClean="0">
                              <a:latin typeface="Cambria Math" panose="02040503050406030204" pitchFamily="18" charset="0"/>
                            </a:rPr>
                          </m:ctrlPr>
                        </m:funcPr>
                        <m:fName>
                          <m:r>
                            <m:rPr>
                              <m:sty m:val="p"/>
                            </m:rPr>
                            <a:rPr lang="en-US" altLang="ko-KR" sz="1800" b="0" i="0" smtClean="0">
                              <a:latin typeface="Cambria Math"/>
                            </a:rPr>
                            <m:t>log</m:t>
                          </m:r>
                        </m:fName>
                        <m:e>
                          <m:r>
                            <a:rPr lang="en-US" altLang="ko-KR" sz="1800" b="0" i="1" smtClean="0">
                              <a:latin typeface="Cambria Math"/>
                            </a:rPr>
                            <m:t>𝑛</m:t>
                          </m:r>
                        </m:e>
                      </m:func>
                      <m:r>
                        <a:rPr lang="en-US" altLang="ko-KR" sz="1800" b="0" i="1" smtClean="0">
                          <a:latin typeface="Cambria Math"/>
                        </a:rPr>
                        <m:t>+</m:t>
                      </m:r>
                      <m:r>
                        <a:rPr lang="en-US" altLang="ko-KR" sz="1800" b="0" i="1" smtClean="0">
                          <a:latin typeface="Cambria Math"/>
                        </a:rPr>
                        <m:t>𝑛</m:t>
                      </m:r>
                      <m:r>
                        <a:rPr lang="en-US" altLang="ko-KR" sz="1800" b="0" i="1" smtClean="0">
                          <a:latin typeface="Cambria Math"/>
                        </a:rPr>
                        <m:t>= </m:t>
                      </m:r>
                      <m:r>
                        <a:rPr lang="en-US" altLang="ko-KR" sz="1800" b="0" i="1" smtClean="0">
                          <a:latin typeface="Cambria Math"/>
                        </a:rPr>
                        <m:t>𝑂</m:t>
                      </m:r>
                      <m:r>
                        <a:rPr lang="en-US" altLang="ko-KR" sz="1800" b="0" i="1" smtClean="0">
                          <a:latin typeface="Cambria Math"/>
                        </a:rPr>
                        <m:t>(</m:t>
                      </m:r>
                      <m:r>
                        <a:rPr lang="en-US" altLang="ko-KR" sz="1800" b="0" i="1" smtClean="0">
                          <a:latin typeface="Cambria Math"/>
                        </a:rPr>
                        <m:t>𝑛</m:t>
                      </m:r>
                      <m:func>
                        <m:funcPr>
                          <m:ctrlPr>
                            <a:rPr lang="en-US" altLang="ko-KR" sz="1800" b="0" i="1" smtClean="0">
                              <a:latin typeface="Cambria Math" panose="02040503050406030204" pitchFamily="18" charset="0"/>
                            </a:rPr>
                          </m:ctrlPr>
                        </m:funcPr>
                        <m:fName>
                          <m:r>
                            <m:rPr>
                              <m:sty m:val="p"/>
                            </m:rPr>
                            <a:rPr lang="en-US" altLang="ko-KR" sz="1800" b="0" i="0" smtClean="0">
                              <a:latin typeface="Cambria Math"/>
                            </a:rPr>
                            <m:t>log</m:t>
                          </m:r>
                        </m:fName>
                        <m:e>
                          <m:r>
                            <a:rPr lang="en-US" altLang="ko-KR" sz="1800" b="0" i="1" smtClean="0">
                              <a:latin typeface="Cambria Math"/>
                            </a:rPr>
                            <m:t>𝑛</m:t>
                          </m:r>
                          <m:r>
                            <a:rPr lang="en-US" altLang="ko-KR" sz="1800" b="0" i="1" smtClean="0">
                              <a:latin typeface="Cambria Math"/>
                            </a:rPr>
                            <m:t>)</m:t>
                          </m:r>
                        </m:e>
                      </m:func>
                    </m:oMath>
                  </m:oMathPara>
                </a14:m>
                <a:endParaRPr lang="en-US" altLang="ko-KR" sz="1800" b="0" dirty="0" smtClean="0">
                  <a:latin typeface="Garamond" pitchFamily="18" charset="0"/>
                </a:endParaRPr>
              </a:p>
            </p:txBody>
          </p:sp>
        </mc:Choice>
        <mc:Fallback xmlns="">
          <p:sp>
            <p:nvSpPr>
              <p:cNvPr id="3076" name="Text Box 3"/>
              <p:cNvSpPr txBox="1">
                <a:spLocks noRot="1" noChangeAspect="1" noMove="1" noResize="1" noEditPoints="1" noAdjustHandles="1" noChangeArrowheads="1" noChangeShapeType="1" noTextEdit="1"/>
              </p:cNvSpPr>
              <p:nvPr/>
            </p:nvSpPr>
            <p:spPr bwMode="auto">
              <a:xfrm>
                <a:off x="557213" y="1196752"/>
                <a:ext cx="8119243" cy="5186805"/>
              </a:xfrm>
              <a:prstGeom prst="rect">
                <a:avLst/>
              </a:prstGeom>
              <a:blipFill rotWithShape="1">
                <a:blip r:embed="rId3"/>
                <a:stretch>
                  <a:fillRect l="-751" t="-235"/>
                </a:stretch>
              </a:blipFill>
              <a:ln w="9525">
                <a:noFill/>
                <a:miter lim="800000"/>
                <a:headEnd/>
                <a:tailEnd/>
              </a:ln>
            </p:spPr>
            <p:txBody>
              <a:bodyPr/>
              <a:lstStyle/>
              <a:p>
                <a:r>
                  <a:rPr lang="ko-KR" altLang="en-US">
                    <a:noFill/>
                  </a:rPr>
                  <a:t> </a:t>
                </a:r>
              </a:p>
            </p:txBody>
          </p:sp>
        </mc:Fallback>
      </mc:AlternateContent>
      <p:sp>
        <p:nvSpPr>
          <p:cNvPr id="3077" name="Rectangle 5"/>
          <p:cNvSpPr>
            <a:spLocks noChangeArrowheads="1"/>
          </p:cNvSpPr>
          <p:nvPr/>
        </p:nvSpPr>
        <p:spPr bwMode="auto">
          <a:xfrm>
            <a:off x="467544" y="269875"/>
            <a:ext cx="7772400" cy="566837"/>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Performance of Quick Sort</a:t>
            </a:r>
          </a:p>
        </p:txBody>
      </p:sp>
      <mc:AlternateContent xmlns:mc="http://schemas.openxmlformats.org/markup-compatibility/2006" xmlns:a14="http://schemas.microsoft.com/office/drawing/2010/main">
        <mc:Choice Requires="a14">
          <p:sp>
            <p:nvSpPr>
              <p:cNvPr id="2" name="직사각형 1"/>
              <p:cNvSpPr/>
              <p:nvPr/>
            </p:nvSpPr>
            <p:spPr>
              <a:xfrm>
                <a:off x="521627" y="2132856"/>
                <a:ext cx="5216236" cy="368627"/>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lgn="just">
                  <a:lnSpc>
                    <a:spcPct val="80000"/>
                  </a:lnSpc>
                  <a:spcBef>
                    <a:spcPct val="50000"/>
                  </a:spcBef>
                  <a:tabLst>
                    <a:tab pos="2767013" algn="l"/>
                  </a:tabLst>
                </a:pPr>
                <a:r>
                  <a:rPr lang="en-US" altLang="ko-KR" sz="2000" dirty="0">
                    <a:latin typeface="Garamond" pitchFamily="18" charset="0"/>
                  </a:rPr>
                  <a:t>Worst-case partitioning: divide </a:t>
                </a:r>
                <a14:m>
                  <m:oMath xmlns:m="http://schemas.openxmlformats.org/officeDocument/2006/math">
                    <m:r>
                      <a:rPr lang="en-US" altLang="ko-KR" sz="2000" i="1" dirty="0" smtClean="0">
                        <a:latin typeface="Cambria Math"/>
                      </a:rPr>
                      <m:t>𝑛</m:t>
                    </m:r>
                    <m:r>
                      <a:rPr lang="en-US" altLang="ko-KR" sz="2000" i="1" dirty="0" smtClean="0">
                        <a:latin typeface="Cambria Math"/>
                      </a:rPr>
                      <m:t> – 1 </m:t>
                    </m:r>
                  </m:oMath>
                </a14:m>
                <a:r>
                  <a:rPr lang="en-US" altLang="ko-KR" sz="2000" dirty="0">
                    <a:latin typeface="Garamond" pitchFamily="18" charset="0"/>
                  </a:rPr>
                  <a:t>and pivot</a:t>
                </a:r>
              </a:p>
            </p:txBody>
          </p:sp>
        </mc:Choice>
        <mc:Fallback xmlns="">
          <p:sp>
            <p:nvSpPr>
              <p:cNvPr id="2" name="직사각형 1"/>
              <p:cNvSpPr>
                <a:spLocks noRot="1" noChangeAspect="1" noMove="1" noResize="1" noEditPoints="1" noAdjustHandles="1" noChangeArrowheads="1" noChangeShapeType="1" noTextEdit="1"/>
              </p:cNvSpPr>
              <p:nvPr/>
            </p:nvSpPr>
            <p:spPr>
              <a:xfrm>
                <a:off x="521627" y="2132856"/>
                <a:ext cx="5216236" cy="368627"/>
              </a:xfrm>
              <a:prstGeom prst="rect">
                <a:avLst/>
              </a:prstGeom>
              <a:blipFill rotWithShape="1">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직사각형 2"/>
              <p:cNvSpPr/>
              <p:nvPr/>
            </p:nvSpPr>
            <p:spPr>
              <a:xfrm>
                <a:off x="471352" y="4478633"/>
                <a:ext cx="5843331" cy="338554"/>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lgn="just">
                  <a:lnSpc>
                    <a:spcPct val="80000"/>
                  </a:lnSpc>
                  <a:spcBef>
                    <a:spcPct val="50000"/>
                  </a:spcBef>
                  <a:tabLst>
                    <a:tab pos="2767013" algn="l"/>
                  </a:tabLst>
                </a:pPr>
                <a:r>
                  <a:rPr lang="en-US" altLang="ko-KR" sz="2000" dirty="0" smtClean="0">
                    <a:latin typeface="Garamond" pitchFamily="18" charset="0"/>
                  </a:rPr>
                  <a:t>Best-case </a:t>
                </a:r>
                <a:r>
                  <a:rPr lang="en-US" altLang="ko-KR" sz="2000" dirty="0">
                    <a:latin typeface="Garamond" pitchFamily="18" charset="0"/>
                  </a:rPr>
                  <a:t>partitioning: divide </a:t>
                </a:r>
                <a14:m>
                  <m:oMath xmlns:m="http://schemas.openxmlformats.org/officeDocument/2006/math">
                    <m:r>
                      <a:rPr lang="en-US" altLang="ko-KR" sz="2000" i="1" dirty="0" smtClean="0">
                        <a:latin typeface="Cambria Math"/>
                      </a:rPr>
                      <m:t>𝑛</m:t>
                    </m:r>
                    <m:r>
                      <a:rPr lang="en-US" altLang="ko-KR" sz="2000" i="1" dirty="0" smtClean="0">
                        <a:latin typeface="Cambria Math"/>
                      </a:rPr>
                      <m:t>/2</m:t>
                    </m:r>
                  </m:oMath>
                </a14:m>
                <a:r>
                  <a:rPr lang="en-US" altLang="ko-KR" sz="2000" dirty="0">
                    <a:latin typeface="Garamond" pitchFamily="18" charset="0"/>
                  </a:rPr>
                  <a:t> and </a:t>
                </a:r>
                <a14:m>
                  <m:oMath xmlns:m="http://schemas.openxmlformats.org/officeDocument/2006/math">
                    <m:r>
                      <a:rPr lang="en-US" altLang="ko-KR" sz="2000" i="1" dirty="0" smtClean="0">
                        <a:latin typeface="Cambria Math"/>
                      </a:rPr>
                      <m:t>𝑛</m:t>
                    </m:r>
                    <m:r>
                      <a:rPr lang="en-US" altLang="ko-KR" sz="2000" i="1" dirty="0" smtClean="0">
                        <a:latin typeface="Cambria Math"/>
                      </a:rPr>
                      <m:t>/2</m:t>
                    </m:r>
                  </m:oMath>
                </a14:m>
                <a:r>
                  <a:rPr lang="en-US" altLang="ko-KR" sz="2000" dirty="0">
                    <a:latin typeface="Garamond" pitchFamily="18" charset="0"/>
                  </a:rPr>
                  <a:t> elements</a:t>
                </a:r>
              </a:p>
            </p:txBody>
          </p:sp>
        </mc:Choice>
        <mc:Fallback xmlns="">
          <p:sp>
            <p:nvSpPr>
              <p:cNvPr id="3" name="직사각형 2"/>
              <p:cNvSpPr>
                <a:spLocks noRot="1" noChangeAspect="1" noMove="1" noResize="1" noEditPoints="1" noAdjustHandles="1" noChangeArrowheads="1" noChangeShapeType="1" noTextEdit="1"/>
              </p:cNvSpPr>
              <p:nvPr/>
            </p:nvSpPr>
            <p:spPr>
              <a:xfrm>
                <a:off x="471352" y="4478633"/>
                <a:ext cx="5843331" cy="338554"/>
              </a:xfrm>
              <a:prstGeom prst="rect">
                <a:avLst/>
              </a:prstGeom>
              <a:blipFill rotWithShape="1">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88584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슬라이드 번호 개체 틀 1"/>
          <p:cNvSpPr>
            <a:spLocks noGrp="1"/>
          </p:cNvSpPr>
          <p:nvPr>
            <p:ph type="sldNum" sz="quarter" idx="10"/>
          </p:nvPr>
        </p:nvSpPr>
        <p:spPr>
          <a:noFill/>
        </p:spPr>
        <p:txBody>
          <a:bodyPr/>
          <a:lstStyle/>
          <a:p>
            <a:fld id="{140DD426-1079-41E3-9255-D8006828A8D1}" type="slidenum">
              <a:rPr lang="en-US" altLang="ko-KR">
                <a:ea typeface="굴림" charset="-127"/>
              </a:rPr>
              <a:pPr/>
              <a:t>33</a:t>
            </a:fld>
            <a:endParaRPr lang="en-US" altLang="ko-KR">
              <a:ea typeface="굴림" charset="-127"/>
            </a:endParaRPr>
          </a:p>
        </p:txBody>
      </p:sp>
      <mc:AlternateContent xmlns:mc="http://schemas.openxmlformats.org/markup-compatibility/2006" xmlns:a14="http://schemas.microsoft.com/office/drawing/2010/main">
        <mc:Choice Requires="a14">
          <p:sp>
            <p:nvSpPr>
              <p:cNvPr id="4101" name="Text Box 195"/>
              <p:cNvSpPr txBox="1">
                <a:spLocks noChangeArrowheads="1"/>
              </p:cNvSpPr>
              <p:nvPr/>
            </p:nvSpPr>
            <p:spPr bwMode="auto">
              <a:xfrm>
                <a:off x="557213" y="1772816"/>
                <a:ext cx="8010525" cy="3654398"/>
              </a:xfrm>
              <a:prstGeom prst="rect">
                <a:avLst/>
              </a:prstGeom>
              <a:noFill/>
              <a:ln w="9525">
                <a:noFill/>
                <a:miter lim="800000"/>
                <a:headEnd/>
                <a:tailEnd/>
              </a:ln>
            </p:spPr>
            <p:txBody>
              <a:bodyPr>
                <a:spAutoFit/>
              </a:bodyPr>
              <a:lstStyle/>
              <a:p>
                <a:pPr algn="just">
                  <a:lnSpc>
                    <a:spcPct val="80000"/>
                  </a:lnSpc>
                  <a:spcBef>
                    <a:spcPct val="50000"/>
                  </a:spcBef>
                  <a:tabLst>
                    <a:tab pos="2767013" algn="l"/>
                  </a:tabLst>
                </a:pPr>
                <a:r>
                  <a:rPr lang="en-US" altLang="ko-KR" sz="2000" dirty="0" smtClean="0">
                    <a:latin typeface="Garamond" pitchFamily="18" charset="0"/>
                  </a:rPr>
                  <a:t>Assume </a:t>
                </a:r>
                <a:r>
                  <a:rPr lang="en-US" altLang="ko-KR" sz="2000" dirty="0">
                    <a:latin typeface="Garamond" pitchFamily="18" charset="0"/>
                  </a:rPr>
                  <a:t>that the size of a partition is equally likely </a:t>
                </a:r>
                <a:br>
                  <a:rPr lang="en-US" altLang="ko-KR" sz="2000" dirty="0">
                    <a:latin typeface="Garamond" pitchFamily="18" charset="0"/>
                  </a:rPr>
                </a:br>
                <a:r>
                  <a:rPr lang="en-US" altLang="ko-KR" sz="2000" dirty="0">
                    <a:latin typeface="Garamond" pitchFamily="18" charset="0"/>
                  </a:rPr>
                  <a:t>  (that is, probability is </a:t>
                </a:r>
                <a14:m>
                  <m:oMath xmlns:m="http://schemas.openxmlformats.org/officeDocument/2006/math">
                    <m:r>
                      <a:rPr lang="en-US" altLang="ko-KR" sz="2000" i="1" dirty="0" smtClean="0">
                        <a:latin typeface="Cambria Math"/>
                      </a:rPr>
                      <m:t>1/</m:t>
                    </m:r>
                    <m:r>
                      <a:rPr lang="en-US" altLang="ko-KR" sz="2000" i="1" dirty="0" smtClean="0">
                        <a:latin typeface="Cambria Math"/>
                      </a:rPr>
                      <m:t>𝑛</m:t>
                    </m:r>
                  </m:oMath>
                </a14:m>
                <a:r>
                  <a:rPr lang="en-US" altLang="ko-KR" sz="2000" dirty="0">
                    <a:latin typeface="Garamond" pitchFamily="18" charset="0"/>
                  </a:rPr>
                  <a:t>)</a:t>
                </a:r>
              </a:p>
              <a:p>
                <a:pPr algn="just">
                  <a:lnSpc>
                    <a:spcPct val="80000"/>
                  </a:lnSpc>
                  <a:spcBef>
                    <a:spcPct val="50000"/>
                  </a:spcBef>
                  <a:buFontTx/>
                  <a:buChar char="•"/>
                  <a:tabLst>
                    <a:tab pos="2767013" algn="l"/>
                  </a:tabLst>
                </a:pPr>
                <a:r>
                  <a:rPr lang="en-US" altLang="ko-KR" sz="2000" dirty="0">
                    <a:latin typeface="Garamond" pitchFamily="18" charset="0"/>
                  </a:rPr>
                  <a:t> The average value of </a:t>
                </a:r>
                <a14:m>
                  <m:oMath xmlns:m="http://schemas.openxmlformats.org/officeDocument/2006/math">
                    <m:r>
                      <a:rPr lang="en-US" altLang="ko-KR" sz="2000" i="1" dirty="0" smtClean="0">
                        <a:latin typeface="Cambria Math"/>
                      </a:rPr>
                      <m:t>𝑇</m:t>
                    </m:r>
                    <m:r>
                      <a:rPr lang="en-US" altLang="ko-KR" sz="2000" i="1" dirty="0" smtClean="0">
                        <a:latin typeface="Cambria Math"/>
                      </a:rPr>
                      <m:t>(</m:t>
                    </m:r>
                    <m:r>
                      <a:rPr lang="en-US" altLang="ko-KR" sz="2000" i="1" dirty="0" err="1">
                        <a:latin typeface="Cambria Math"/>
                      </a:rPr>
                      <m:t>𝑖</m:t>
                    </m:r>
                    <m:r>
                      <a:rPr lang="en-US" altLang="ko-KR" sz="2000" i="1" dirty="0">
                        <a:latin typeface="Cambria Math"/>
                      </a:rPr>
                      <m:t>)</m:t>
                    </m:r>
                  </m:oMath>
                </a14:m>
                <a:r>
                  <a:rPr lang="en-US" altLang="ko-KR" sz="2000" dirty="0">
                    <a:latin typeface="Garamond" pitchFamily="18" charset="0"/>
                  </a:rPr>
                  <a:t> or </a:t>
                </a:r>
                <a14:m>
                  <m:oMath xmlns:m="http://schemas.openxmlformats.org/officeDocument/2006/math">
                    <m:r>
                      <a:rPr lang="en-US" altLang="ko-KR" sz="2000" i="1" dirty="0" smtClean="0">
                        <a:latin typeface="Cambria Math"/>
                      </a:rPr>
                      <m:t>𝑇</m:t>
                    </m:r>
                    <m:r>
                      <a:rPr lang="en-US" altLang="ko-KR" sz="2000" i="1" dirty="0" smtClean="0">
                        <a:latin typeface="Cambria Math"/>
                      </a:rPr>
                      <m:t>(</m:t>
                    </m:r>
                    <m:r>
                      <a:rPr lang="en-US" altLang="ko-KR" sz="2000" i="1" dirty="0" smtClean="0">
                        <a:latin typeface="Cambria Math"/>
                      </a:rPr>
                      <m:t>𝑛</m:t>
                    </m:r>
                    <m:r>
                      <a:rPr lang="en-US" altLang="ko-KR" sz="2000" i="1" dirty="0" smtClean="0">
                        <a:latin typeface="Cambria Math"/>
                      </a:rPr>
                      <m:t> – </m:t>
                    </m:r>
                    <m:r>
                      <a:rPr lang="en-US" altLang="ko-KR" sz="2000" i="1" dirty="0" err="1">
                        <a:latin typeface="Cambria Math"/>
                      </a:rPr>
                      <m:t>𝑖</m:t>
                    </m:r>
                    <m:r>
                      <a:rPr lang="en-US" altLang="ko-KR" sz="2000" i="1" dirty="0">
                        <a:latin typeface="Cambria Math"/>
                      </a:rPr>
                      <m:t> – 1) </m:t>
                    </m:r>
                  </m:oMath>
                </a14:m>
                <a:r>
                  <a:rPr lang="en-US" altLang="ko-KR" sz="2000" dirty="0" smtClean="0">
                    <a:latin typeface="Garamond" pitchFamily="18" charset="0"/>
                  </a:rPr>
                  <a:t>is</a:t>
                </a:r>
                <a:endParaRPr lang="en-US" altLang="ko-KR" sz="2000" dirty="0">
                  <a:latin typeface="Garamond" pitchFamily="18" charset="0"/>
                </a:endParaRPr>
              </a:p>
              <a:p>
                <a:pPr marL="800100" lvl="1" indent="-342900" algn="just">
                  <a:lnSpc>
                    <a:spcPct val="80000"/>
                  </a:lnSpc>
                  <a:spcBef>
                    <a:spcPct val="50000"/>
                  </a:spcBef>
                  <a:buFont typeface="Garamond" pitchFamily="18" charset="0"/>
                  <a:buChar char="–"/>
                  <a:tabLst>
                    <a:tab pos="2767013" algn="l"/>
                  </a:tabLst>
                </a:pPr>
                <a14:m>
                  <m:oMath xmlns:m="http://schemas.openxmlformats.org/officeDocument/2006/math">
                    <m:r>
                      <a:rPr lang="en-US" altLang="ko-KR" sz="2400" b="0" i="1" smtClean="0">
                        <a:latin typeface="Cambria Math"/>
                      </a:rPr>
                      <m:t>𝑇</m:t>
                    </m:r>
                    <m:d>
                      <m:dPr>
                        <m:ctrlPr>
                          <a:rPr lang="en-US" altLang="ko-KR" sz="2400" b="0" i="1" smtClean="0">
                            <a:latin typeface="Cambria Math" panose="02040503050406030204" pitchFamily="18" charset="0"/>
                          </a:rPr>
                        </m:ctrlPr>
                      </m:dPr>
                      <m:e>
                        <m:r>
                          <a:rPr lang="en-US" altLang="ko-KR" sz="2400" b="0" i="1" smtClean="0">
                            <a:latin typeface="Cambria Math"/>
                          </a:rPr>
                          <m:t>𝑛</m:t>
                        </m:r>
                      </m:e>
                    </m:d>
                    <m:r>
                      <a:rPr lang="en-US" altLang="ko-KR" sz="2400" b="0" i="1" smtClean="0">
                        <a:latin typeface="Cambria Math"/>
                      </a:rPr>
                      <m:t>= </m:t>
                    </m:r>
                    <m:f>
                      <m:fPr>
                        <m:ctrlPr>
                          <a:rPr lang="en-US" altLang="ko-KR" sz="2400" b="0" i="1" smtClean="0">
                            <a:latin typeface="Cambria Math" panose="02040503050406030204" pitchFamily="18" charset="0"/>
                          </a:rPr>
                        </m:ctrlPr>
                      </m:fPr>
                      <m:num>
                        <m:r>
                          <a:rPr lang="en-US" altLang="ko-KR" sz="2400" b="0" i="1" smtClean="0">
                            <a:latin typeface="Cambria Math"/>
                          </a:rPr>
                          <m:t>2</m:t>
                        </m:r>
                      </m:num>
                      <m:den>
                        <m:r>
                          <a:rPr lang="en-US" altLang="ko-KR" sz="2400" b="0" i="1" smtClean="0">
                            <a:latin typeface="Cambria Math"/>
                          </a:rPr>
                          <m:t>𝑛</m:t>
                        </m:r>
                      </m:den>
                    </m:f>
                    <m:d>
                      <m:dPr>
                        <m:begChr m:val="["/>
                        <m:endChr m:val="]"/>
                        <m:ctrlPr>
                          <a:rPr lang="en-US" altLang="ko-KR" sz="2400" b="0" i="1" smtClean="0">
                            <a:latin typeface="Cambria Math" panose="02040503050406030204" pitchFamily="18" charset="0"/>
                          </a:rPr>
                        </m:ctrlPr>
                      </m:dPr>
                      <m:e>
                        <m:nary>
                          <m:naryPr>
                            <m:chr m:val="∑"/>
                            <m:ctrlPr>
                              <a:rPr lang="en-US" altLang="ko-KR" sz="2400" b="0" i="1" smtClean="0">
                                <a:latin typeface="Cambria Math" panose="02040503050406030204" pitchFamily="18" charset="0"/>
                              </a:rPr>
                            </m:ctrlPr>
                          </m:naryPr>
                          <m:sub>
                            <m:r>
                              <m:rPr>
                                <m:brk m:alnAt="23"/>
                              </m:rPr>
                              <a:rPr lang="en-US" altLang="ko-KR" sz="2400" b="0" i="1" smtClean="0">
                                <a:latin typeface="Cambria Math"/>
                              </a:rPr>
                              <m:t>𝑗</m:t>
                            </m:r>
                            <m:r>
                              <a:rPr lang="en-US" altLang="ko-KR" sz="2400" b="0" i="1" smtClean="0">
                                <a:latin typeface="Cambria Math"/>
                              </a:rPr>
                              <m:t>=0</m:t>
                            </m:r>
                          </m:sub>
                          <m:sup>
                            <m:r>
                              <a:rPr lang="en-US" altLang="ko-KR" sz="2400" b="0" i="1" smtClean="0">
                                <a:latin typeface="Cambria Math"/>
                              </a:rPr>
                              <m:t>𝑛</m:t>
                            </m:r>
                            <m:r>
                              <a:rPr lang="en-US" altLang="ko-KR" sz="2400" b="0" i="1" smtClean="0">
                                <a:latin typeface="Cambria Math"/>
                              </a:rPr>
                              <m:t>−1</m:t>
                            </m:r>
                          </m:sup>
                          <m:e>
                            <m:r>
                              <a:rPr lang="en-US" altLang="ko-KR" sz="2400" b="0" i="1" smtClean="0">
                                <a:latin typeface="Cambria Math"/>
                              </a:rPr>
                              <m:t>𝑇</m:t>
                            </m:r>
                            <m:r>
                              <a:rPr lang="en-US" altLang="ko-KR" sz="2400" b="0" i="1" smtClean="0">
                                <a:latin typeface="Cambria Math"/>
                              </a:rPr>
                              <m:t>(</m:t>
                            </m:r>
                            <m:r>
                              <a:rPr lang="en-US" altLang="ko-KR" sz="2400" b="0" i="1" smtClean="0">
                                <a:latin typeface="Cambria Math"/>
                              </a:rPr>
                              <m:t>𝑗</m:t>
                            </m:r>
                            <m:r>
                              <a:rPr lang="en-US" altLang="ko-KR" sz="2400" b="0" i="1" smtClean="0">
                                <a:latin typeface="Cambria Math"/>
                              </a:rPr>
                              <m:t>)</m:t>
                            </m:r>
                          </m:e>
                        </m:nary>
                      </m:e>
                    </m:d>
                    <m:r>
                      <a:rPr lang="en-US" altLang="ko-KR" sz="2400" b="0" i="1" smtClean="0">
                        <a:latin typeface="Cambria Math"/>
                      </a:rPr>
                      <m:t>+</m:t>
                    </m:r>
                    <m:r>
                      <a:rPr lang="en-US" altLang="ko-KR" sz="2400" b="0" i="1" smtClean="0">
                        <a:latin typeface="Cambria Math"/>
                      </a:rPr>
                      <m:t>𝑛</m:t>
                    </m:r>
                  </m:oMath>
                </a14:m>
                <a:endParaRPr lang="en-US" altLang="ko-KR" sz="900" b="0" i="1" dirty="0">
                  <a:latin typeface="Garamond" pitchFamily="18" charset="0"/>
                </a:endParaRPr>
              </a:p>
              <a:p>
                <a:pPr algn="just">
                  <a:spcBef>
                    <a:spcPct val="50000"/>
                  </a:spcBef>
                  <a:buFontTx/>
                  <a:buChar char="•"/>
                  <a:tabLst>
                    <a:tab pos="2767013" algn="l"/>
                  </a:tabLst>
                </a:pPr>
                <a:r>
                  <a:rPr lang="en-US" altLang="ko-KR" sz="2000" i="1" dirty="0">
                    <a:latin typeface="Garamond" pitchFamily="18" charset="0"/>
                  </a:rPr>
                  <a:t> </a:t>
                </a:r>
                <a:r>
                  <a:rPr lang="en-US" altLang="ko-KR" sz="2000" dirty="0">
                    <a:latin typeface="Garamond" pitchFamily="18" charset="0"/>
                  </a:rPr>
                  <a:t>We already know </a:t>
                </a:r>
                <a14:m>
                  <m:oMath xmlns:m="http://schemas.openxmlformats.org/officeDocument/2006/math">
                    <m:r>
                      <a:rPr lang="en-US" altLang="ko-KR" sz="2000" i="1" dirty="0" smtClean="0">
                        <a:latin typeface="Cambria Math"/>
                      </a:rPr>
                      <m:t>𝑇</m:t>
                    </m:r>
                    <m:r>
                      <a:rPr lang="en-US" altLang="ko-KR" sz="2000" i="1" dirty="0" smtClean="0">
                        <a:latin typeface="Cambria Math"/>
                      </a:rPr>
                      <m:t>(</m:t>
                    </m:r>
                    <m:r>
                      <a:rPr lang="en-US" altLang="ko-KR" sz="2000" i="1" dirty="0" smtClean="0">
                        <a:latin typeface="Cambria Math"/>
                      </a:rPr>
                      <m:t>𝑛</m:t>
                    </m:r>
                    <m:r>
                      <a:rPr lang="en-US" altLang="ko-KR" sz="2000" i="1" dirty="0" smtClean="0">
                        <a:latin typeface="Cambria Math"/>
                      </a:rPr>
                      <m:t>) = </m:t>
                    </m:r>
                    <m:r>
                      <a:rPr lang="en-US" altLang="ko-KR" sz="2000" i="1" dirty="0" smtClean="0">
                        <a:latin typeface="Cambria Math"/>
                      </a:rPr>
                      <m:t>𝑂</m:t>
                    </m:r>
                    <m:r>
                      <a:rPr lang="en-US" altLang="ko-KR" sz="2000" i="1" dirty="0" smtClean="0">
                        <a:latin typeface="Cambria Math"/>
                      </a:rPr>
                      <m:t>(</m:t>
                    </m:r>
                    <m:r>
                      <a:rPr lang="en-US" altLang="ko-KR" sz="2000" i="1" dirty="0" smtClean="0">
                        <a:latin typeface="Cambria Math"/>
                      </a:rPr>
                      <m:t>𝑛</m:t>
                    </m:r>
                    <m:r>
                      <a:rPr lang="en-US" altLang="ko-KR" sz="2000" i="1" dirty="0" smtClean="0">
                        <a:latin typeface="Cambria Math"/>
                      </a:rPr>
                      <m:t> </m:t>
                    </m:r>
                    <m:r>
                      <m:rPr>
                        <m:sty m:val="p"/>
                      </m:rPr>
                      <a:rPr lang="en-US" altLang="ko-KR" sz="2000" i="1" dirty="0" smtClean="0">
                        <a:latin typeface="Cambria Math"/>
                      </a:rPr>
                      <m:t>log</m:t>
                    </m:r>
                    <m:r>
                      <a:rPr lang="en-US" altLang="ko-KR" sz="2000" i="1" dirty="0" smtClean="0">
                        <a:latin typeface="Cambria Math"/>
                      </a:rPr>
                      <m:t>⁡</m:t>
                    </m:r>
                    <m:r>
                      <a:rPr lang="en-US" altLang="ko-KR" sz="2000" i="1" dirty="0" smtClean="0">
                        <a:latin typeface="Cambria Math"/>
                      </a:rPr>
                      <m:t>𝑛</m:t>
                    </m:r>
                    <m:r>
                      <a:rPr lang="en-US" altLang="ko-KR" sz="2000" i="1" dirty="0" smtClean="0">
                        <a:latin typeface="Cambria Math"/>
                      </a:rPr>
                      <m:t>) </m:t>
                    </m:r>
                  </m:oMath>
                </a14:m>
                <a:r>
                  <a:rPr lang="en-US" altLang="ko-KR" sz="2000" dirty="0">
                    <a:latin typeface="Garamond" pitchFamily="18" charset="0"/>
                  </a:rPr>
                  <a:t>from the average case analysis of unbalanced binary search tree.</a:t>
                </a:r>
              </a:p>
              <a:p>
                <a:pPr algn="just">
                  <a:lnSpc>
                    <a:spcPct val="80000"/>
                  </a:lnSpc>
                  <a:spcBef>
                    <a:spcPct val="50000"/>
                  </a:spcBef>
                  <a:tabLst>
                    <a:tab pos="2767013" algn="l"/>
                  </a:tabLst>
                </a:pPr>
                <a:r>
                  <a:rPr lang="en-US" altLang="ko-KR" sz="2000" dirty="0">
                    <a:latin typeface="Garamond" pitchFamily="18" charset="0"/>
                  </a:rPr>
                  <a:t>This average performance requires good selection of pivot!</a:t>
                </a:r>
              </a:p>
              <a:p>
                <a:pPr algn="just">
                  <a:spcBef>
                    <a:spcPct val="50000"/>
                  </a:spcBef>
                  <a:buFontTx/>
                  <a:buChar char="•"/>
                  <a:tabLst>
                    <a:tab pos="2767013" algn="l"/>
                  </a:tabLst>
                </a:pPr>
                <a:r>
                  <a:rPr lang="en-US" altLang="ko-KR" sz="2000" dirty="0">
                    <a:latin typeface="Garamond" pitchFamily="18" charset="0"/>
                  </a:rPr>
                  <a:t> Median-of-Three Partitioning: take median of the left, right and center elements in </a:t>
                </a:r>
                <a14:m>
                  <m:oMath xmlns:m="http://schemas.openxmlformats.org/officeDocument/2006/math">
                    <m:r>
                      <a:rPr lang="en-US" altLang="ko-KR" sz="1800" i="1" dirty="0" smtClean="0">
                        <a:latin typeface="Cambria Math"/>
                      </a:rPr>
                      <m:t>𝐴</m:t>
                    </m:r>
                    <m:r>
                      <a:rPr lang="en-US" altLang="ko-KR" sz="1800" i="1" dirty="0" smtClean="0">
                        <a:latin typeface="Cambria Math"/>
                      </a:rPr>
                      <m:t>[</m:t>
                    </m:r>
                    <m:r>
                      <a:rPr lang="en-US" altLang="ko-KR" sz="1800" i="1" dirty="0" smtClean="0">
                        <a:latin typeface="Cambria Math"/>
                      </a:rPr>
                      <m:t>𝑙</m:t>
                    </m:r>
                    <m:r>
                      <a:rPr lang="en-US" altLang="ko-KR" sz="1800" i="1" dirty="0" smtClean="0">
                        <a:latin typeface="Cambria Math"/>
                      </a:rPr>
                      <m:t>..</m:t>
                    </m:r>
                    <m:r>
                      <a:rPr lang="en-US" altLang="ko-KR" sz="1800" i="1" dirty="0" smtClean="0">
                        <a:latin typeface="Cambria Math"/>
                      </a:rPr>
                      <m:t>𝑟</m:t>
                    </m:r>
                    <m:r>
                      <a:rPr lang="en-US" altLang="ko-KR" sz="1800" i="1" dirty="0" smtClean="0">
                        <a:latin typeface="Cambria Math"/>
                      </a:rPr>
                      <m:t>]</m:t>
                    </m:r>
                  </m:oMath>
                </a14:m>
                <a:r>
                  <a:rPr lang="en-US" altLang="ko-KR" sz="1800" dirty="0">
                    <a:latin typeface="Lucida Console" pitchFamily="49" charset="0"/>
                  </a:rPr>
                  <a:t>.</a:t>
                </a:r>
                <a:endParaRPr lang="en-US" altLang="ko-KR" sz="1800" i="1" dirty="0">
                  <a:latin typeface="Lucida Console" pitchFamily="49" charset="0"/>
                </a:endParaRPr>
              </a:p>
            </p:txBody>
          </p:sp>
        </mc:Choice>
        <mc:Fallback xmlns="">
          <p:sp>
            <p:nvSpPr>
              <p:cNvPr id="4101" name="Text Box 195"/>
              <p:cNvSpPr txBox="1">
                <a:spLocks noRot="1" noChangeAspect="1" noMove="1" noResize="1" noEditPoints="1" noAdjustHandles="1" noChangeArrowheads="1" noChangeShapeType="1" noTextEdit="1"/>
              </p:cNvSpPr>
              <p:nvPr/>
            </p:nvSpPr>
            <p:spPr bwMode="auto">
              <a:xfrm>
                <a:off x="557213" y="1772816"/>
                <a:ext cx="8010525" cy="3654398"/>
              </a:xfrm>
              <a:prstGeom prst="rect">
                <a:avLst/>
              </a:prstGeom>
              <a:blipFill rotWithShape="1">
                <a:blip r:embed="rId3"/>
                <a:stretch>
                  <a:fillRect l="-761" t="-2170" r="-837" b="-2170"/>
                </a:stretch>
              </a:blipFill>
              <a:ln w="9525">
                <a:noFill/>
                <a:miter lim="800000"/>
                <a:headEnd/>
                <a:tailEnd/>
              </a:ln>
            </p:spPr>
            <p:txBody>
              <a:bodyPr/>
              <a:lstStyle/>
              <a:p>
                <a:r>
                  <a:rPr lang="ko-KR" altLang="en-US">
                    <a:noFill/>
                  </a:rPr>
                  <a:t> </a:t>
                </a:r>
              </a:p>
            </p:txBody>
          </p:sp>
        </mc:Fallback>
      </mc:AlternateContent>
      <p:sp>
        <p:nvSpPr>
          <p:cNvPr id="4102" name="Rectangle 6"/>
          <p:cNvSpPr>
            <a:spLocks noChangeArrowheads="1"/>
          </p:cNvSpPr>
          <p:nvPr/>
        </p:nvSpPr>
        <p:spPr bwMode="auto">
          <a:xfrm>
            <a:off x="467544" y="269875"/>
            <a:ext cx="7772400" cy="566837"/>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Performance of Quick Sort</a:t>
            </a:r>
          </a:p>
        </p:txBody>
      </p:sp>
      <p:sp>
        <p:nvSpPr>
          <p:cNvPr id="2" name="직사각형 1"/>
          <p:cNvSpPr/>
          <p:nvPr/>
        </p:nvSpPr>
        <p:spPr>
          <a:xfrm>
            <a:off x="583358" y="1189305"/>
            <a:ext cx="3033907" cy="338554"/>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lgn="just">
              <a:lnSpc>
                <a:spcPct val="80000"/>
              </a:lnSpc>
              <a:spcBef>
                <a:spcPct val="50000"/>
              </a:spcBef>
              <a:tabLst>
                <a:tab pos="2767013" algn="l"/>
              </a:tabLst>
            </a:pPr>
            <a:r>
              <a:rPr lang="en-US" altLang="ko-KR" sz="2000" dirty="0" smtClean="0">
                <a:latin typeface="Garamond" pitchFamily="18" charset="0"/>
              </a:rPr>
              <a:t>Average-case partitioning </a:t>
            </a:r>
            <a:endParaRPr lang="en-US" altLang="ko-KR" sz="2000" dirty="0">
              <a:latin typeface="Garamond" pitchFamily="18" charset="0"/>
            </a:endParaRPr>
          </a:p>
        </p:txBody>
      </p:sp>
    </p:spTree>
    <p:extLst>
      <p:ext uri="{BB962C8B-B14F-4D97-AF65-F5344CB8AC3E}">
        <p14:creationId xmlns:p14="http://schemas.microsoft.com/office/powerpoint/2010/main" val="20611726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슬라이드 번호 개체 틀 1"/>
          <p:cNvSpPr>
            <a:spLocks noGrp="1"/>
          </p:cNvSpPr>
          <p:nvPr>
            <p:ph type="sldNum" sz="quarter" idx="10"/>
          </p:nvPr>
        </p:nvSpPr>
        <p:spPr>
          <a:noFill/>
        </p:spPr>
        <p:txBody>
          <a:bodyPr/>
          <a:lstStyle/>
          <a:p>
            <a:fld id="{5694C0EC-0541-41B9-A208-79869390CCB7}" type="slidenum">
              <a:rPr lang="en-US" altLang="ko-KR">
                <a:ea typeface="굴림" charset="-127"/>
              </a:rPr>
              <a:pPr/>
              <a:t>34</a:t>
            </a:fld>
            <a:endParaRPr lang="en-US" altLang="ko-KR">
              <a:ea typeface="굴림" charset="-127"/>
            </a:endParaRPr>
          </a:p>
        </p:txBody>
      </p:sp>
      <p:graphicFrame>
        <p:nvGraphicFramePr>
          <p:cNvPr id="5122" name="Object 1029"/>
          <p:cNvGraphicFramePr>
            <a:graphicFrameLocks noChangeAspect="1"/>
          </p:cNvGraphicFramePr>
          <p:nvPr/>
        </p:nvGraphicFramePr>
        <p:xfrm>
          <a:off x="1116013" y="1146175"/>
          <a:ext cx="5162550" cy="5307013"/>
        </p:xfrm>
        <a:graphic>
          <a:graphicData uri="http://schemas.openxmlformats.org/presentationml/2006/ole">
            <mc:AlternateContent xmlns:mc="http://schemas.openxmlformats.org/markup-compatibility/2006">
              <mc:Choice xmlns:v="urn:schemas-microsoft-com:vml" Requires="v">
                <p:oleObj spid="_x0000_s1028" name="Equation" r:id="rId4" imgW="2298600" imgH="2666880" progId="Equation.DSMT4">
                  <p:embed/>
                </p:oleObj>
              </mc:Choice>
              <mc:Fallback>
                <p:oleObj name="Equation" r:id="rId4" imgW="2298600" imgH="2666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146175"/>
                        <a:ext cx="5162550" cy="5307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103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9" name="Equation" r:id="rId6" imgW="114120" imgH="215640" progId="Equation.3">
                  <p:embed/>
                </p:oleObj>
              </mc:Choice>
              <mc:Fallback>
                <p:oleObj name="Equation" r:id="rId6" imgW="1141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5"/>
          <p:cNvSpPr>
            <a:spLocks noChangeArrowheads="1"/>
          </p:cNvSpPr>
          <p:nvPr/>
        </p:nvSpPr>
        <p:spPr bwMode="auto">
          <a:xfrm>
            <a:off x="542925" y="269875"/>
            <a:ext cx="7772400"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Solution based on Telescoping</a:t>
            </a:r>
          </a:p>
        </p:txBody>
      </p:sp>
    </p:spTree>
    <p:extLst>
      <p:ext uri="{BB962C8B-B14F-4D97-AF65-F5344CB8AC3E}">
        <p14:creationId xmlns:p14="http://schemas.microsoft.com/office/powerpoint/2010/main" val="32546378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1"/>
          <p:cNvSpPr>
            <a:spLocks noGrp="1"/>
          </p:cNvSpPr>
          <p:nvPr>
            <p:ph type="sldNum" sz="quarter" idx="10"/>
          </p:nvPr>
        </p:nvSpPr>
        <p:spPr>
          <a:noFill/>
        </p:spPr>
        <p:txBody>
          <a:bodyPr/>
          <a:lstStyle/>
          <a:p>
            <a:fld id="{4EEE24B5-BE9B-423F-B2C2-6B93F6971AF1}" type="slidenum">
              <a:rPr lang="en-US" altLang="ko-KR">
                <a:ea typeface="굴림" charset="-127"/>
              </a:rPr>
              <a:pPr/>
              <a:t>35</a:t>
            </a:fld>
            <a:endParaRPr lang="en-US" altLang="ko-KR">
              <a:ea typeface="굴림" charset="-127"/>
            </a:endParaRPr>
          </a:p>
        </p:txBody>
      </p:sp>
      <mc:AlternateContent xmlns:mc="http://schemas.openxmlformats.org/markup-compatibility/2006" xmlns:a14="http://schemas.microsoft.com/office/drawing/2010/main">
        <mc:Choice Requires="a14">
          <p:sp>
            <p:nvSpPr>
              <p:cNvPr id="23555" name="Text Box 3"/>
              <p:cNvSpPr txBox="1">
                <a:spLocks noChangeArrowheads="1"/>
              </p:cNvSpPr>
              <p:nvPr/>
            </p:nvSpPr>
            <p:spPr bwMode="auto">
              <a:xfrm>
                <a:off x="557213" y="1438275"/>
                <a:ext cx="7975600" cy="4206875"/>
              </a:xfrm>
              <a:prstGeom prst="rect">
                <a:avLst/>
              </a:prstGeom>
              <a:noFill/>
              <a:ln w="9525">
                <a:noFill/>
                <a:miter lim="800000"/>
                <a:headEnd/>
                <a:tailEnd/>
              </a:ln>
            </p:spPr>
            <p:txBody>
              <a:bodyPr>
                <a:spAutoFit/>
              </a:bodyPr>
              <a:lstStyle/>
              <a:p>
                <a:pPr algn="just">
                  <a:spcBef>
                    <a:spcPct val="50000"/>
                  </a:spcBef>
                  <a:tabLst>
                    <a:tab pos="2767013" algn="l"/>
                  </a:tabLst>
                </a:pPr>
                <a:r>
                  <a:rPr lang="en-US" altLang="ko-KR" sz="2000" b="1" dirty="0">
                    <a:latin typeface="Garamond" pitchFamily="18" charset="0"/>
                  </a:rPr>
                  <a:t>Argument</a:t>
                </a:r>
                <a:r>
                  <a:rPr lang="en-US" altLang="ko-KR" sz="2000" dirty="0">
                    <a:latin typeface="Garamond" pitchFamily="18" charset="0"/>
                  </a:rPr>
                  <a:t>: Any sorting algorithm that makes comparisons only must make at least </a:t>
                </a:r>
                <a14:m>
                  <m:oMath xmlns:m="http://schemas.openxmlformats.org/officeDocument/2006/math">
                    <m:r>
                      <a:rPr lang="en-US" altLang="ko-KR" sz="2000" i="1" dirty="0" smtClean="0">
                        <a:latin typeface="Cambria Math"/>
                      </a:rPr>
                      <m:t>𝑂</m:t>
                    </m:r>
                    <m:r>
                      <a:rPr lang="en-US" altLang="ko-KR" sz="2000" i="1" dirty="0" smtClean="0">
                        <a:latin typeface="Cambria Math"/>
                      </a:rPr>
                      <m:t>(</m:t>
                    </m:r>
                    <m:r>
                      <a:rPr lang="en-US" altLang="ko-KR" sz="2000" i="1" dirty="0" smtClean="0">
                        <a:latin typeface="Cambria Math"/>
                      </a:rPr>
                      <m:t>𝑛</m:t>
                    </m:r>
                    <m:r>
                      <a:rPr lang="en-US" altLang="ko-KR" sz="2000" i="1" dirty="0" smtClean="0">
                        <a:latin typeface="Cambria Math"/>
                      </a:rPr>
                      <m:t> </m:t>
                    </m:r>
                    <m:r>
                      <m:rPr>
                        <m:sty m:val="p"/>
                      </m:rPr>
                      <a:rPr lang="en-US" altLang="ko-KR" sz="2000" i="1" dirty="0" smtClean="0">
                        <a:latin typeface="Cambria Math"/>
                      </a:rPr>
                      <m:t>log</m:t>
                    </m:r>
                    <m:r>
                      <a:rPr lang="en-US" altLang="ko-KR" sz="2000" i="1" dirty="0" smtClean="0">
                        <a:latin typeface="Cambria Math"/>
                      </a:rPr>
                      <m:t>⁡</m:t>
                    </m:r>
                    <m:r>
                      <a:rPr lang="en-US" altLang="ko-KR" sz="2000" i="1" dirty="0" smtClean="0">
                        <a:latin typeface="Cambria Math"/>
                      </a:rPr>
                      <m:t>𝑛</m:t>
                    </m:r>
                    <m:r>
                      <a:rPr lang="en-US" altLang="ko-KR" sz="2000" i="1" dirty="0" smtClean="0">
                        <a:latin typeface="Cambria Math"/>
                      </a:rPr>
                      <m:t>) </m:t>
                    </m:r>
                  </m:oMath>
                </a14:m>
                <a:r>
                  <a:rPr lang="en-US" altLang="ko-KR" sz="2000" dirty="0">
                    <a:latin typeface="Garamond" pitchFamily="18" charset="0"/>
                  </a:rPr>
                  <a:t>comparisons in the worst-case.</a:t>
                </a:r>
              </a:p>
              <a:p>
                <a:pPr algn="just">
                  <a:spcBef>
                    <a:spcPct val="50000"/>
                  </a:spcBef>
                  <a:tabLst>
                    <a:tab pos="2767013" algn="l"/>
                  </a:tabLst>
                </a:pPr>
                <a:r>
                  <a:rPr lang="en-US" altLang="ko-KR" sz="2000" dirty="0">
                    <a:latin typeface="Garamond" pitchFamily="18" charset="0"/>
                  </a:rPr>
                  <a:t>Decision Tree: any comparison-based sorting algorithm can be viewed abstractly as a decision tree.</a:t>
                </a:r>
              </a:p>
              <a:p>
                <a:pPr algn="just">
                  <a:spcBef>
                    <a:spcPct val="50000"/>
                  </a:spcBef>
                  <a:buFontTx/>
                  <a:buChar char="•"/>
                  <a:tabLst>
                    <a:tab pos="2767013" algn="l"/>
                  </a:tabLst>
                </a:pPr>
                <a:r>
                  <a:rPr lang="en-US" altLang="ko-KR" sz="2000" dirty="0">
                    <a:latin typeface="Garamond" pitchFamily="18" charset="0"/>
                  </a:rPr>
                  <a:t> Once we know the result of every comparison made by a sorting algorithm, we decide how to permute the keys for the output.</a:t>
                </a:r>
              </a:p>
              <a:p>
                <a:pPr algn="just">
                  <a:spcBef>
                    <a:spcPct val="50000"/>
                  </a:spcBef>
                  <a:buFontTx/>
                  <a:buChar char="•"/>
                  <a:tabLst>
                    <a:tab pos="2767013" algn="l"/>
                  </a:tabLst>
                </a:pPr>
                <a:r>
                  <a:rPr lang="en-US" altLang="ko-KR" sz="2000" dirty="0">
                    <a:latin typeface="Garamond" pitchFamily="18" charset="0"/>
                  </a:rPr>
                  <a:t> The possible results of a set of decisions made by an algorithm can be modeled by a binary tree.</a:t>
                </a:r>
              </a:p>
              <a:p>
                <a:pPr algn="just">
                  <a:spcBef>
                    <a:spcPct val="50000"/>
                  </a:spcBef>
                  <a:buFontTx/>
                  <a:buChar char="•"/>
                  <a:tabLst>
                    <a:tab pos="2767013" algn="l"/>
                  </a:tabLst>
                </a:pPr>
                <a:r>
                  <a:rPr lang="en-US" altLang="ko-KR" sz="2000" dirty="0">
                    <a:latin typeface="Garamond" pitchFamily="18" charset="0"/>
                  </a:rPr>
                  <a:t> Each node indicates a comparison between </a:t>
                </a:r>
                <a14:m>
                  <m:oMath xmlns:m="http://schemas.openxmlformats.org/officeDocument/2006/math">
                    <m:r>
                      <a:rPr lang="en-US" altLang="ko-KR" sz="2000" i="1" dirty="0" smtClean="0">
                        <a:latin typeface="Cambria Math"/>
                      </a:rPr>
                      <m:t>𝑎</m:t>
                    </m:r>
                    <m:r>
                      <a:rPr lang="en-US" altLang="ko-KR" sz="2000" i="1" baseline="-25000" dirty="0" err="1">
                        <a:latin typeface="Cambria Math"/>
                      </a:rPr>
                      <m:t>𝑖</m:t>
                    </m:r>
                  </m:oMath>
                </a14:m>
                <a:r>
                  <a:rPr lang="en-US" altLang="ko-KR" sz="2000" i="1" dirty="0">
                    <a:latin typeface="Garamond" pitchFamily="18" charset="0"/>
                  </a:rPr>
                  <a:t> </a:t>
                </a:r>
                <a:r>
                  <a:rPr lang="en-US" altLang="ko-KR" sz="2000" dirty="0">
                    <a:latin typeface="Garamond" pitchFamily="18" charset="0"/>
                  </a:rPr>
                  <a:t>and </a:t>
                </a:r>
                <a14:m>
                  <m:oMath xmlns:m="http://schemas.openxmlformats.org/officeDocument/2006/math">
                    <m:r>
                      <a:rPr lang="en-US" altLang="ko-KR" sz="2000" i="1" dirty="0" smtClean="0">
                        <a:latin typeface="Cambria Math"/>
                      </a:rPr>
                      <m:t>𝑎</m:t>
                    </m:r>
                    <m:r>
                      <a:rPr lang="en-US" altLang="ko-KR" sz="2000" i="1" baseline="-25000" dirty="0" err="1">
                        <a:latin typeface="Cambria Math"/>
                      </a:rPr>
                      <m:t>𝑗</m:t>
                    </m:r>
                  </m:oMath>
                </a14:m>
                <a:r>
                  <a:rPr lang="en-US" altLang="ko-KR" sz="2000" dirty="0">
                    <a:latin typeface="Garamond" pitchFamily="18" charset="0"/>
                  </a:rPr>
                  <a:t> such that left </a:t>
                </a:r>
                <a:r>
                  <a:rPr lang="en-US" altLang="ko-KR" sz="2000" dirty="0" err="1">
                    <a:latin typeface="Garamond" pitchFamily="18" charset="0"/>
                  </a:rPr>
                  <a:t>subtree</a:t>
                </a:r>
                <a:r>
                  <a:rPr lang="en-US" altLang="ko-KR" sz="2000" dirty="0">
                    <a:latin typeface="Garamond" pitchFamily="18" charset="0"/>
                  </a:rPr>
                  <a:t> corresponds to </a:t>
                </a:r>
                <a14:m>
                  <m:oMath xmlns:m="http://schemas.openxmlformats.org/officeDocument/2006/math">
                    <m:r>
                      <a:rPr lang="en-US" altLang="ko-KR" sz="2000" i="1" dirty="0" smtClean="0">
                        <a:latin typeface="Cambria Math"/>
                      </a:rPr>
                      <m:t>𝑎</m:t>
                    </m:r>
                    <m:r>
                      <a:rPr lang="en-US" altLang="ko-KR" sz="2000" i="1" baseline="-25000" dirty="0" err="1">
                        <a:latin typeface="Cambria Math"/>
                      </a:rPr>
                      <m:t>𝑖</m:t>
                    </m:r>
                    <m:r>
                      <a:rPr lang="en-US" altLang="ko-KR" sz="2000" i="1" baseline="-25000" dirty="0">
                        <a:latin typeface="Cambria Math"/>
                      </a:rPr>
                      <m:t> </m:t>
                    </m:r>
                    <m:r>
                      <a:rPr lang="en-US" altLang="ko-KR" sz="2000" i="1" dirty="0">
                        <a:latin typeface="Cambria Math"/>
                        <a:sym typeface="Symbol" pitchFamily="18" charset="2"/>
                      </a:rPr>
                      <m:t></m:t>
                    </m:r>
                    <m:r>
                      <a:rPr lang="en-US" altLang="ko-KR" sz="2000" i="1" baseline="-25000" dirty="0">
                        <a:latin typeface="Cambria Math"/>
                      </a:rPr>
                      <m:t>  </m:t>
                    </m:r>
                    <m:r>
                      <a:rPr lang="en-US" altLang="ko-KR" sz="2000" i="1" dirty="0" err="1">
                        <a:latin typeface="Cambria Math"/>
                      </a:rPr>
                      <m:t>𝑎</m:t>
                    </m:r>
                    <m:r>
                      <a:rPr lang="en-US" altLang="ko-KR" sz="2000" i="1" baseline="-25000" dirty="0" err="1">
                        <a:latin typeface="Cambria Math"/>
                      </a:rPr>
                      <m:t>𝑗</m:t>
                    </m:r>
                    <m:r>
                      <a:rPr lang="en-US" altLang="ko-KR" sz="2000" i="1" dirty="0">
                        <a:latin typeface="Cambria Math"/>
                      </a:rPr>
                      <m:t> </m:t>
                    </m:r>
                  </m:oMath>
                </a14:m>
                <a:r>
                  <a:rPr lang="en-US" altLang="ko-KR" sz="2000" dirty="0">
                    <a:latin typeface="Garamond" pitchFamily="18" charset="0"/>
                  </a:rPr>
                  <a:t>and right </a:t>
                </a:r>
                <a:r>
                  <a:rPr lang="en-US" altLang="ko-KR" sz="2000" dirty="0" err="1">
                    <a:latin typeface="Garamond" pitchFamily="18" charset="0"/>
                  </a:rPr>
                  <a:t>subtree</a:t>
                </a:r>
                <a:r>
                  <a:rPr lang="en-US" altLang="ko-KR" sz="2000" dirty="0">
                    <a:latin typeface="Garamond" pitchFamily="18" charset="0"/>
                  </a:rPr>
                  <a:t> corresponds to </a:t>
                </a:r>
                <a14:m>
                  <m:oMath xmlns:m="http://schemas.openxmlformats.org/officeDocument/2006/math">
                    <m:r>
                      <a:rPr lang="en-US" altLang="ko-KR" sz="2000" i="1" dirty="0" smtClean="0">
                        <a:latin typeface="Cambria Math"/>
                      </a:rPr>
                      <m:t>𝑎</m:t>
                    </m:r>
                    <m:r>
                      <a:rPr lang="en-US" altLang="ko-KR" sz="2000" i="1" baseline="-25000" dirty="0" err="1">
                        <a:latin typeface="Cambria Math"/>
                      </a:rPr>
                      <m:t>𝑖</m:t>
                    </m:r>
                    <m:r>
                      <a:rPr lang="en-US" altLang="ko-KR" sz="2000" i="1" baseline="-25000" dirty="0">
                        <a:latin typeface="Cambria Math"/>
                      </a:rPr>
                      <m:t> </m:t>
                    </m:r>
                    <m:r>
                      <a:rPr lang="en-US" altLang="ko-KR" sz="2000" i="1" dirty="0">
                        <a:latin typeface="Cambria Math"/>
                        <a:sym typeface="Symbol" pitchFamily="18" charset="2"/>
                      </a:rPr>
                      <m:t>&gt;</m:t>
                    </m:r>
                    <m:r>
                      <a:rPr lang="en-US" altLang="ko-KR" sz="2000" i="1" baseline="-25000" dirty="0">
                        <a:latin typeface="Cambria Math"/>
                      </a:rPr>
                      <m:t>  </m:t>
                    </m:r>
                    <m:r>
                      <a:rPr lang="en-US" altLang="ko-KR" sz="2000" i="1" dirty="0" err="1">
                        <a:latin typeface="Cambria Math"/>
                      </a:rPr>
                      <m:t>𝑎</m:t>
                    </m:r>
                    <m:r>
                      <a:rPr lang="en-US" altLang="ko-KR" sz="2000" i="1" baseline="-25000" dirty="0" err="1">
                        <a:latin typeface="Cambria Math"/>
                      </a:rPr>
                      <m:t>𝑗</m:t>
                    </m:r>
                  </m:oMath>
                </a14:m>
                <a:endParaRPr lang="en-US" altLang="ko-KR" sz="2000" dirty="0">
                  <a:latin typeface="Garamond" pitchFamily="18" charset="0"/>
                </a:endParaRPr>
              </a:p>
              <a:p>
                <a:pPr algn="just">
                  <a:spcBef>
                    <a:spcPct val="50000"/>
                  </a:spcBef>
                  <a:buFontTx/>
                  <a:buChar char="•"/>
                  <a:tabLst>
                    <a:tab pos="2767013" algn="l"/>
                  </a:tabLst>
                </a:pPr>
                <a:r>
                  <a:rPr lang="en-US" altLang="ko-KR" sz="2000" dirty="0">
                    <a:latin typeface="Garamond" pitchFamily="18" charset="0"/>
                  </a:rPr>
                  <a:t> When we come to a leaf, the algorithm made all comparisons.</a:t>
                </a:r>
              </a:p>
            </p:txBody>
          </p:sp>
        </mc:Choice>
        <mc:Fallback xmlns="">
          <p:sp>
            <p:nvSpPr>
              <p:cNvPr id="23555" name="Text Box 3"/>
              <p:cNvSpPr txBox="1">
                <a:spLocks noRot="1" noChangeAspect="1" noMove="1" noResize="1" noEditPoints="1" noAdjustHandles="1" noChangeArrowheads="1" noChangeShapeType="1" noTextEdit="1"/>
              </p:cNvSpPr>
              <p:nvPr/>
            </p:nvSpPr>
            <p:spPr bwMode="auto">
              <a:xfrm>
                <a:off x="557213" y="1438275"/>
                <a:ext cx="7975600" cy="4206875"/>
              </a:xfrm>
              <a:prstGeom prst="rect">
                <a:avLst/>
              </a:prstGeom>
              <a:blipFill rotWithShape="1">
                <a:blip r:embed="rId3"/>
                <a:stretch>
                  <a:fillRect l="-764" t="-725" r="-764" b="-2609"/>
                </a:stretch>
              </a:blipFill>
              <a:ln w="9525">
                <a:noFill/>
                <a:miter lim="800000"/>
                <a:headEnd/>
                <a:tailEnd/>
              </a:ln>
            </p:spPr>
            <p:txBody>
              <a:bodyPr/>
              <a:lstStyle/>
              <a:p>
                <a:r>
                  <a:rPr lang="ko-KR" altLang="en-US">
                    <a:noFill/>
                  </a:rPr>
                  <a:t> </a:t>
                </a:r>
              </a:p>
            </p:txBody>
          </p:sp>
        </mc:Fallback>
      </mc:AlternateContent>
      <p:sp>
        <p:nvSpPr>
          <p:cNvPr id="23556" name="Rectangle 4"/>
          <p:cNvSpPr>
            <a:spLocks noChangeArrowheads="1"/>
          </p:cNvSpPr>
          <p:nvPr/>
        </p:nvSpPr>
        <p:spPr bwMode="auto">
          <a:xfrm>
            <a:off x="542925" y="269875"/>
            <a:ext cx="7772400" cy="566837"/>
          </a:xfrm>
          <a:prstGeom prst="rect">
            <a:avLst/>
          </a:prstGeom>
          <a:noFill/>
          <a:ln w="9525">
            <a:noFill/>
            <a:miter lim="800000"/>
            <a:headEnd/>
            <a:tailEnd/>
          </a:ln>
        </p:spPr>
        <p:txBody>
          <a:bodyPr anchor="ctr"/>
          <a:lstStyle/>
          <a:p>
            <a:pPr algn="just"/>
            <a:r>
              <a:rPr lang="en-US" altLang="ko-KR" sz="3600" b="1" dirty="0" smtClean="0">
                <a:solidFill>
                  <a:schemeClr val="accent6"/>
                </a:solidFill>
                <a:effectLst>
                  <a:outerShdw blurRad="38100" dist="38100" dir="2700000" algn="tl">
                    <a:srgbClr val="000000">
                      <a:alpha val="43137"/>
                    </a:srgbClr>
                  </a:outerShdw>
                </a:effectLst>
                <a:latin typeface="+mj-lt"/>
              </a:rPr>
              <a:t>General Lower Bound for Sorting</a:t>
            </a:r>
            <a:endParaRPr lang="en-US" altLang="ko-KR" sz="3600" b="1" dirty="0">
              <a:solidFill>
                <a:schemeClr val="accent6"/>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983096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번호 개체 틀 1"/>
          <p:cNvSpPr>
            <a:spLocks noGrp="1"/>
          </p:cNvSpPr>
          <p:nvPr>
            <p:ph type="sldNum" sz="quarter" idx="10"/>
          </p:nvPr>
        </p:nvSpPr>
        <p:spPr>
          <a:noFill/>
        </p:spPr>
        <p:txBody>
          <a:bodyPr/>
          <a:lstStyle/>
          <a:p>
            <a:fld id="{CC9E7C90-DC91-4094-833E-C9E4312CE878}" type="slidenum">
              <a:rPr lang="en-US" altLang="ko-KR">
                <a:ea typeface="굴림" charset="-127"/>
              </a:rPr>
              <a:pPr/>
              <a:t>36</a:t>
            </a:fld>
            <a:endParaRPr lang="en-US" altLang="ko-KR">
              <a:ea typeface="굴림" charset="-127"/>
            </a:endParaRPr>
          </a:p>
        </p:txBody>
      </p:sp>
      <p:sp>
        <p:nvSpPr>
          <p:cNvPr id="24579" name="Rectangle 74"/>
          <p:cNvSpPr>
            <a:spLocks noChangeArrowheads="1"/>
          </p:cNvSpPr>
          <p:nvPr/>
        </p:nvSpPr>
        <p:spPr bwMode="auto">
          <a:xfrm>
            <a:off x="4108450" y="1379538"/>
            <a:ext cx="992188" cy="1006475"/>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a:latin typeface="Times New Roman" pitchFamily="18" charset="0"/>
              </a:rPr>
              <a:t>a &lt; b &lt; c</a:t>
            </a:r>
          </a:p>
          <a:p>
            <a:pPr algn="ctr">
              <a:lnSpc>
                <a:spcPct val="60000"/>
              </a:lnSpc>
            </a:pPr>
            <a:r>
              <a:rPr lang="en-US" altLang="ko-KR" sz="1600" b="1">
                <a:latin typeface="Times New Roman" pitchFamily="18" charset="0"/>
              </a:rPr>
              <a:t>a &lt; c &lt; b</a:t>
            </a:r>
          </a:p>
          <a:p>
            <a:pPr algn="ctr">
              <a:lnSpc>
                <a:spcPct val="60000"/>
              </a:lnSpc>
            </a:pPr>
            <a:r>
              <a:rPr lang="en-US" altLang="ko-KR" sz="1600" b="1">
                <a:latin typeface="Times New Roman" pitchFamily="18" charset="0"/>
              </a:rPr>
              <a:t>b &lt; a &lt; c</a:t>
            </a:r>
          </a:p>
          <a:p>
            <a:pPr algn="ctr">
              <a:lnSpc>
                <a:spcPct val="60000"/>
              </a:lnSpc>
            </a:pPr>
            <a:r>
              <a:rPr lang="en-US" altLang="ko-KR" sz="1600" b="1">
                <a:latin typeface="Times New Roman" pitchFamily="18" charset="0"/>
              </a:rPr>
              <a:t>b &lt; c &lt; a</a:t>
            </a:r>
          </a:p>
          <a:p>
            <a:pPr algn="ctr">
              <a:lnSpc>
                <a:spcPct val="60000"/>
              </a:lnSpc>
            </a:pPr>
            <a:r>
              <a:rPr lang="en-US" altLang="ko-KR" sz="1600" b="1">
                <a:latin typeface="Times New Roman" pitchFamily="18" charset="0"/>
              </a:rPr>
              <a:t>c &lt; a &lt; b</a:t>
            </a:r>
          </a:p>
          <a:p>
            <a:pPr algn="ctr">
              <a:lnSpc>
                <a:spcPct val="60000"/>
              </a:lnSpc>
            </a:pPr>
            <a:r>
              <a:rPr lang="en-US" altLang="ko-KR" sz="1600" b="1">
                <a:latin typeface="Times New Roman" pitchFamily="18" charset="0"/>
              </a:rPr>
              <a:t>c &lt; b &lt; a</a:t>
            </a:r>
          </a:p>
        </p:txBody>
      </p:sp>
      <p:sp>
        <p:nvSpPr>
          <p:cNvPr id="24580" name="Oval 75"/>
          <p:cNvSpPr>
            <a:spLocks noChangeArrowheads="1"/>
          </p:cNvSpPr>
          <p:nvPr/>
        </p:nvSpPr>
        <p:spPr bwMode="auto">
          <a:xfrm>
            <a:off x="4284663" y="2428875"/>
            <a:ext cx="614362" cy="261938"/>
          </a:xfrm>
          <a:prstGeom prst="ellipse">
            <a:avLst/>
          </a:prstGeom>
          <a:solidFill>
            <a:schemeClr val="bg1"/>
          </a:solidFill>
          <a:ln w="9525">
            <a:solidFill>
              <a:schemeClr val="tx1"/>
            </a:solidFill>
            <a:round/>
            <a:headEnd/>
            <a:tailEnd/>
          </a:ln>
        </p:spPr>
        <p:txBody>
          <a:bodyPr wrap="none" anchor="ctr"/>
          <a:lstStyle/>
          <a:p>
            <a:pPr algn="ctr"/>
            <a:r>
              <a:rPr lang="en-US" altLang="ko-KR" sz="1600" b="1">
                <a:latin typeface="Times New Roman" pitchFamily="18" charset="0"/>
              </a:rPr>
              <a:t>a : b</a:t>
            </a:r>
          </a:p>
        </p:txBody>
      </p:sp>
      <p:sp>
        <p:nvSpPr>
          <p:cNvPr id="24581" name="Line 76"/>
          <p:cNvSpPr>
            <a:spLocks noChangeShapeType="1"/>
          </p:cNvSpPr>
          <p:nvPr/>
        </p:nvSpPr>
        <p:spPr bwMode="auto">
          <a:xfrm flipH="1">
            <a:off x="2887663" y="2392363"/>
            <a:ext cx="1306512" cy="363537"/>
          </a:xfrm>
          <a:prstGeom prst="line">
            <a:avLst/>
          </a:prstGeom>
          <a:noFill/>
          <a:ln w="9525">
            <a:solidFill>
              <a:schemeClr val="tx1"/>
            </a:solidFill>
            <a:round/>
            <a:headEnd/>
            <a:tailEnd type="triangle" w="med" len="med"/>
          </a:ln>
        </p:spPr>
        <p:txBody>
          <a:bodyPr/>
          <a:lstStyle/>
          <a:p>
            <a:endParaRPr lang="ko-KR" altLang="en-US"/>
          </a:p>
        </p:txBody>
      </p:sp>
      <p:sp>
        <p:nvSpPr>
          <p:cNvPr id="24582" name="Line 77"/>
          <p:cNvSpPr>
            <a:spLocks noChangeShapeType="1"/>
          </p:cNvSpPr>
          <p:nvPr/>
        </p:nvSpPr>
        <p:spPr bwMode="auto">
          <a:xfrm>
            <a:off x="5002213" y="2390775"/>
            <a:ext cx="1801812" cy="339725"/>
          </a:xfrm>
          <a:prstGeom prst="line">
            <a:avLst/>
          </a:prstGeom>
          <a:noFill/>
          <a:ln w="9525">
            <a:solidFill>
              <a:schemeClr val="tx1"/>
            </a:solidFill>
            <a:round/>
            <a:headEnd/>
            <a:tailEnd type="triangle" w="med" len="med"/>
          </a:ln>
        </p:spPr>
        <p:txBody>
          <a:bodyPr/>
          <a:lstStyle/>
          <a:p>
            <a:endParaRPr lang="ko-KR" altLang="en-US"/>
          </a:p>
        </p:txBody>
      </p:sp>
      <p:sp>
        <p:nvSpPr>
          <p:cNvPr id="24583" name="Rectangle 79"/>
          <p:cNvSpPr>
            <a:spLocks noChangeArrowheads="1"/>
          </p:cNvSpPr>
          <p:nvPr/>
        </p:nvSpPr>
        <p:spPr bwMode="auto">
          <a:xfrm>
            <a:off x="2338388" y="2774950"/>
            <a:ext cx="992187" cy="511175"/>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a:latin typeface="Times New Roman" pitchFamily="18" charset="0"/>
              </a:rPr>
              <a:t>a &lt; b &lt; c</a:t>
            </a:r>
          </a:p>
          <a:p>
            <a:pPr algn="ctr">
              <a:lnSpc>
                <a:spcPct val="60000"/>
              </a:lnSpc>
            </a:pPr>
            <a:r>
              <a:rPr lang="en-US" altLang="ko-KR" sz="1600" b="1">
                <a:latin typeface="Times New Roman" pitchFamily="18" charset="0"/>
              </a:rPr>
              <a:t>a &lt; c &lt; b</a:t>
            </a:r>
          </a:p>
          <a:p>
            <a:pPr algn="ctr">
              <a:lnSpc>
                <a:spcPct val="60000"/>
              </a:lnSpc>
            </a:pPr>
            <a:r>
              <a:rPr lang="en-US" altLang="ko-KR" sz="1600" b="1">
                <a:latin typeface="Times New Roman" pitchFamily="18" charset="0"/>
              </a:rPr>
              <a:t>c &lt; a &lt; b</a:t>
            </a:r>
          </a:p>
        </p:txBody>
      </p:sp>
      <p:sp>
        <p:nvSpPr>
          <p:cNvPr id="24584" name="Rectangle 80"/>
          <p:cNvSpPr>
            <a:spLocks noChangeArrowheads="1"/>
          </p:cNvSpPr>
          <p:nvPr/>
        </p:nvSpPr>
        <p:spPr bwMode="auto">
          <a:xfrm>
            <a:off x="6294438" y="2767013"/>
            <a:ext cx="992187" cy="496887"/>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a:latin typeface="Times New Roman" pitchFamily="18" charset="0"/>
              </a:rPr>
              <a:t>b &lt; a &lt; c</a:t>
            </a:r>
          </a:p>
          <a:p>
            <a:pPr algn="ctr">
              <a:lnSpc>
                <a:spcPct val="60000"/>
              </a:lnSpc>
            </a:pPr>
            <a:r>
              <a:rPr lang="en-US" altLang="ko-KR" sz="1600" b="1">
                <a:latin typeface="Times New Roman" pitchFamily="18" charset="0"/>
              </a:rPr>
              <a:t>b &lt; c &lt; a</a:t>
            </a:r>
          </a:p>
          <a:p>
            <a:pPr algn="ctr">
              <a:lnSpc>
                <a:spcPct val="60000"/>
              </a:lnSpc>
            </a:pPr>
            <a:r>
              <a:rPr lang="en-US" altLang="ko-KR" sz="1600" b="1">
                <a:latin typeface="Times New Roman" pitchFamily="18" charset="0"/>
              </a:rPr>
              <a:t>c &lt; b &lt; a</a:t>
            </a:r>
          </a:p>
        </p:txBody>
      </p:sp>
      <p:sp>
        <p:nvSpPr>
          <p:cNvPr id="24585" name="Oval 81"/>
          <p:cNvSpPr>
            <a:spLocks noChangeArrowheads="1"/>
          </p:cNvSpPr>
          <p:nvPr/>
        </p:nvSpPr>
        <p:spPr bwMode="auto">
          <a:xfrm>
            <a:off x="2490788" y="3313113"/>
            <a:ext cx="614362" cy="261937"/>
          </a:xfrm>
          <a:prstGeom prst="ellipse">
            <a:avLst/>
          </a:prstGeom>
          <a:solidFill>
            <a:schemeClr val="bg1"/>
          </a:solidFill>
          <a:ln w="9525">
            <a:solidFill>
              <a:schemeClr val="tx1"/>
            </a:solidFill>
            <a:round/>
            <a:headEnd/>
            <a:tailEnd/>
          </a:ln>
        </p:spPr>
        <p:txBody>
          <a:bodyPr wrap="none" anchor="ctr"/>
          <a:lstStyle/>
          <a:p>
            <a:pPr algn="ctr"/>
            <a:r>
              <a:rPr lang="en-US" altLang="ko-KR" sz="1600" b="1">
                <a:latin typeface="Times New Roman" pitchFamily="18" charset="0"/>
              </a:rPr>
              <a:t>a : c</a:t>
            </a:r>
          </a:p>
        </p:txBody>
      </p:sp>
      <p:sp>
        <p:nvSpPr>
          <p:cNvPr id="24586" name="Oval 82"/>
          <p:cNvSpPr>
            <a:spLocks noChangeArrowheads="1"/>
          </p:cNvSpPr>
          <p:nvPr/>
        </p:nvSpPr>
        <p:spPr bwMode="auto">
          <a:xfrm>
            <a:off x="6486525" y="3300413"/>
            <a:ext cx="614363" cy="261937"/>
          </a:xfrm>
          <a:prstGeom prst="ellipse">
            <a:avLst/>
          </a:prstGeom>
          <a:solidFill>
            <a:schemeClr val="bg1"/>
          </a:solidFill>
          <a:ln w="9525">
            <a:solidFill>
              <a:schemeClr val="tx1"/>
            </a:solidFill>
            <a:round/>
            <a:headEnd/>
            <a:tailEnd/>
          </a:ln>
        </p:spPr>
        <p:txBody>
          <a:bodyPr wrap="none" anchor="ctr"/>
          <a:lstStyle/>
          <a:p>
            <a:pPr algn="ctr"/>
            <a:r>
              <a:rPr lang="en-US" altLang="ko-KR" sz="1600" b="1">
                <a:latin typeface="Times New Roman" pitchFamily="18" charset="0"/>
              </a:rPr>
              <a:t>b : c</a:t>
            </a:r>
          </a:p>
        </p:txBody>
      </p:sp>
      <p:sp>
        <p:nvSpPr>
          <p:cNvPr id="24587" name="Line 83"/>
          <p:cNvSpPr>
            <a:spLocks noChangeShapeType="1"/>
          </p:cNvSpPr>
          <p:nvPr/>
        </p:nvSpPr>
        <p:spPr bwMode="auto">
          <a:xfrm flipH="1">
            <a:off x="1984375" y="3292475"/>
            <a:ext cx="431800" cy="404813"/>
          </a:xfrm>
          <a:prstGeom prst="line">
            <a:avLst/>
          </a:prstGeom>
          <a:noFill/>
          <a:ln w="9525">
            <a:solidFill>
              <a:schemeClr val="tx1"/>
            </a:solidFill>
            <a:round/>
            <a:headEnd/>
            <a:tailEnd type="triangle" w="med" len="med"/>
          </a:ln>
        </p:spPr>
        <p:txBody>
          <a:bodyPr/>
          <a:lstStyle/>
          <a:p>
            <a:endParaRPr lang="ko-KR" altLang="en-US"/>
          </a:p>
        </p:txBody>
      </p:sp>
      <p:sp>
        <p:nvSpPr>
          <p:cNvPr id="24588" name="Line 84"/>
          <p:cNvSpPr>
            <a:spLocks noChangeShapeType="1"/>
          </p:cNvSpPr>
          <p:nvPr/>
        </p:nvSpPr>
        <p:spPr bwMode="auto">
          <a:xfrm>
            <a:off x="3251200" y="3292475"/>
            <a:ext cx="496888" cy="417513"/>
          </a:xfrm>
          <a:prstGeom prst="line">
            <a:avLst/>
          </a:prstGeom>
          <a:noFill/>
          <a:ln w="9525">
            <a:solidFill>
              <a:schemeClr val="tx1"/>
            </a:solidFill>
            <a:round/>
            <a:headEnd/>
            <a:tailEnd type="triangle" w="med" len="med"/>
          </a:ln>
        </p:spPr>
        <p:txBody>
          <a:bodyPr/>
          <a:lstStyle/>
          <a:p>
            <a:endParaRPr lang="ko-KR" altLang="en-US"/>
          </a:p>
        </p:txBody>
      </p:sp>
      <p:sp>
        <p:nvSpPr>
          <p:cNvPr id="24589" name="Line 85"/>
          <p:cNvSpPr>
            <a:spLocks noChangeShapeType="1"/>
          </p:cNvSpPr>
          <p:nvPr/>
        </p:nvSpPr>
        <p:spPr bwMode="auto">
          <a:xfrm flipH="1">
            <a:off x="5965825" y="3262313"/>
            <a:ext cx="404813" cy="417512"/>
          </a:xfrm>
          <a:prstGeom prst="line">
            <a:avLst/>
          </a:prstGeom>
          <a:noFill/>
          <a:ln w="9525">
            <a:solidFill>
              <a:schemeClr val="tx1"/>
            </a:solidFill>
            <a:round/>
            <a:headEnd/>
            <a:tailEnd type="triangle" w="med" len="med"/>
          </a:ln>
        </p:spPr>
        <p:txBody>
          <a:bodyPr/>
          <a:lstStyle/>
          <a:p>
            <a:endParaRPr lang="ko-KR" altLang="en-US"/>
          </a:p>
        </p:txBody>
      </p:sp>
      <p:sp>
        <p:nvSpPr>
          <p:cNvPr id="24590" name="Line 86"/>
          <p:cNvSpPr>
            <a:spLocks noChangeShapeType="1"/>
          </p:cNvSpPr>
          <p:nvPr/>
        </p:nvSpPr>
        <p:spPr bwMode="auto">
          <a:xfrm>
            <a:off x="7205663" y="3275013"/>
            <a:ext cx="496887" cy="417512"/>
          </a:xfrm>
          <a:prstGeom prst="line">
            <a:avLst/>
          </a:prstGeom>
          <a:noFill/>
          <a:ln w="9525">
            <a:solidFill>
              <a:schemeClr val="tx1"/>
            </a:solidFill>
            <a:round/>
            <a:headEnd/>
            <a:tailEnd type="triangle" w="med" len="med"/>
          </a:ln>
        </p:spPr>
        <p:txBody>
          <a:bodyPr/>
          <a:lstStyle/>
          <a:p>
            <a:endParaRPr lang="ko-KR" altLang="en-US"/>
          </a:p>
        </p:txBody>
      </p:sp>
      <p:sp>
        <p:nvSpPr>
          <p:cNvPr id="24591" name="Rectangle 87"/>
          <p:cNvSpPr>
            <a:spLocks noChangeArrowheads="1"/>
          </p:cNvSpPr>
          <p:nvPr/>
        </p:nvSpPr>
        <p:spPr bwMode="auto">
          <a:xfrm>
            <a:off x="1509713" y="3697288"/>
            <a:ext cx="992187" cy="366712"/>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a:latin typeface="Times New Roman" pitchFamily="18" charset="0"/>
              </a:rPr>
              <a:t>a &lt; b &lt; c</a:t>
            </a:r>
          </a:p>
          <a:p>
            <a:pPr algn="ctr">
              <a:lnSpc>
                <a:spcPct val="60000"/>
              </a:lnSpc>
            </a:pPr>
            <a:r>
              <a:rPr lang="en-US" altLang="ko-KR" sz="1600" b="1">
                <a:latin typeface="Times New Roman" pitchFamily="18" charset="0"/>
              </a:rPr>
              <a:t>a &lt; c &lt; b</a:t>
            </a:r>
          </a:p>
        </p:txBody>
      </p:sp>
      <p:sp>
        <p:nvSpPr>
          <p:cNvPr id="24592" name="Rectangle 88"/>
          <p:cNvSpPr>
            <a:spLocks noChangeArrowheads="1"/>
          </p:cNvSpPr>
          <p:nvPr/>
        </p:nvSpPr>
        <p:spPr bwMode="auto">
          <a:xfrm>
            <a:off x="5489575" y="3692525"/>
            <a:ext cx="992188" cy="366713"/>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dirty="0">
                <a:latin typeface="Times New Roman" pitchFamily="18" charset="0"/>
              </a:rPr>
              <a:t>b &lt; a &lt; c</a:t>
            </a:r>
          </a:p>
          <a:p>
            <a:pPr algn="ctr">
              <a:lnSpc>
                <a:spcPct val="60000"/>
              </a:lnSpc>
            </a:pPr>
            <a:r>
              <a:rPr lang="en-US" altLang="ko-KR" sz="1600" b="1" dirty="0">
                <a:latin typeface="Times New Roman" pitchFamily="18" charset="0"/>
              </a:rPr>
              <a:t>b &lt; c &lt; a</a:t>
            </a:r>
          </a:p>
        </p:txBody>
      </p:sp>
      <p:sp>
        <p:nvSpPr>
          <p:cNvPr id="24593" name="Oval 89"/>
          <p:cNvSpPr>
            <a:spLocks noChangeArrowheads="1"/>
          </p:cNvSpPr>
          <p:nvPr/>
        </p:nvSpPr>
        <p:spPr bwMode="auto">
          <a:xfrm>
            <a:off x="1687513" y="4117975"/>
            <a:ext cx="614362" cy="261938"/>
          </a:xfrm>
          <a:prstGeom prst="ellipse">
            <a:avLst/>
          </a:prstGeom>
          <a:solidFill>
            <a:schemeClr val="bg1"/>
          </a:solidFill>
          <a:ln w="9525">
            <a:solidFill>
              <a:schemeClr val="tx1"/>
            </a:solidFill>
            <a:round/>
            <a:headEnd/>
            <a:tailEnd/>
          </a:ln>
        </p:spPr>
        <p:txBody>
          <a:bodyPr wrap="none" anchor="ctr"/>
          <a:lstStyle/>
          <a:p>
            <a:pPr algn="ctr"/>
            <a:r>
              <a:rPr lang="en-US" altLang="ko-KR" sz="1600" b="1">
                <a:latin typeface="Times New Roman" pitchFamily="18" charset="0"/>
              </a:rPr>
              <a:t>b : c</a:t>
            </a:r>
          </a:p>
        </p:txBody>
      </p:sp>
      <p:sp>
        <p:nvSpPr>
          <p:cNvPr id="24594" name="Line 90"/>
          <p:cNvSpPr>
            <a:spLocks noChangeShapeType="1"/>
          </p:cNvSpPr>
          <p:nvPr/>
        </p:nvSpPr>
        <p:spPr bwMode="auto">
          <a:xfrm flipH="1">
            <a:off x="1370013" y="4062413"/>
            <a:ext cx="263525" cy="549275"/>
          </a:xfrm>
          <a:prstGeom prst="line">
            <a:avLst/>
          </a:prstGeom>
          <a:noFill/>
          <a:ln w="9525">
            <a:solidFill>
              <a:schemeClr val="tx1"/>
            </a:solidFill>
            <a:round/>
            <a:headEnd/>
            <a:tailEnd type="triangle" w="med" len="med"/>
          </a:ln>
        </p:spPr>
        <p:txBody>
          <a:bodyPr/>
          <a:lstStyle/>
          <a:p>
            <a:endParaRPr lang="ko-KR" altLang="en-US"/>
          </a:p>
        </p:txBody>
      </p:sp>
      <p:sp>
        <p:nvSpPr>
          <p:cNvPr id="24595" name="Line 91"/>
          <p:cNvSpPr>
            <a:spLocks noChangeShapeType="1"/>
          </p:cNvSpPr>
          <p:nvPr/>
        </p:nvSpPr>
        <p:spPr bwMode="auto">
          <a:xfrm>
            <a:off x="2403475" y="4062413"/>
            <a:ext cx="288925" cy="547687"/>
          </a:xfrm>
          <a:prstGeom prst="line">
            <a:avLst/>
          </a:prstGeom>
          <a:noFill/>
          <a:ln w="9525">
            <a:solidFill>
              <a:schemeClr val="tx1"/>
            </a:solidFill>
            <a:round/>
            <a:headEnd/>
            <a:tailEnd type="triangle" w="med" len="med"/>
          </a:ln>
        </p:spPr>
        <p:txBody>
          <a:bodyPr/>
          <a:lstStyle/>
          <a:p>
            <a:endParaRPr lang="ko-KR" altLang="en-US"/>
          </a:p>
        </p:txBody>
      </p:sp>
      <p:sp>
        <p:nvSpPr>
          <p:cNvPr id="24596" name="Rectangle 92"/>
          <p:cNvSpPr>
            <a:spLocks noChangeArrowheads="1"/>
          </p:cNvSpPr>
          <p:nvPr/>
        </p:nvSpPr>
        <p:spPr bwMode="auto">
          <a:xfrm>
            <a:off x="903288" y="4629150"/>
            <a:ext cx="992187" cy="249238"/>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a:latin typeface="Times New Roman" pitchFamily="18" charset="0"/>
              </a:rPr>
              <a:t>a &lt; b &lt; c</a:t>
            </a:r>
          </a:p>
        </p:txBody>
      </p:sp>
      <p:sp>
        <p:nvSpPr>
          <p:cNvPr id="24597" name="Rectangle 93"/>
          <p:cNvSpPr>
            <a:spLocks noChangeArrowheads="1"/>
          </p:cNvSpPr>
          <p:nvPr/>
        </p:nvSpPr>
        <p:spPr bwMode="auto">
          <a:xfrm>
            <a:off x="2165350" y="4605338"/>
            <a:ext cx="992188" cy="249237"/>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a:latin typeface="Times New Roman" pitchFamily="18" charset="0"/>
              </a:rPr>
              <a:t>a &lt; c &lt; b</a:t>
            </a:r>
          </a:p>
        </p:txBody>
      </p:sp>
      <p:sp>
        <p:nvSpPr>
          <p:cNvPr id="24598" name="Rectangle 94"/>
          <p:cNvSpPr>
            <a:spLocks noChangeArrowheads="1"/>
          </p:cNvSpPr>
          <p:nvPr/>
        </p:nvSpPr>
        <p:spPr bwMode="auto">
          <a:xfrm>
            <a:off x="3232150" y="3713163"/>
            <a:ext cx="992188" cy="249237"/>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a:latin typeface="Times New Roman" pitchFamily="18" charset="0"/>
              </a:rPr>
              <a:t>c &lt; a &lt; b</a:t>
            </a:r>
          </a:p>
        </p:txBody>
      </p:sp>
      <p:sp>
        <p:nvSpPr>
          <p:cNvPr id="24599" name="Oval 95"/>
          <p:cNvSpPr>
            <a:spLocks noChangeArrowheads="1"/>
          </p:cNvSpPr>
          <p:nvPr/>
        </p:nvSpPr>
        <p:spPr bwMode="auto">
          <a:xfrm>
            <a:off x="5640388" y="4127500"/>
            <a:ext cx="614362" cy="261938"/>
          </a:xfrm>
          <a:prstGeom prst="ellipse">
            <a:avLst/>
          </a:prstGeom>
          <a:solidFill>
            <a:schemeClr val="bg1"/>
          </a:solidFill>
          <a:ln w="9525">
            <a:solidFill>
              <a:schemeClr val="tx1"/>
            </a:solidFill>
            <a:round/>
            <a:headEnd/>
            <a:tailEnd/>
          </a:ln>
        </p:spPr>
        <p:txBody>
          <a:bodyPr wrap="none" anchor="ctr"/>
          <a:lstStyle/>
          <a:p>
            <a:pPr algn="ctr"/>
            <a:r>
              <a:rPr lang="en-US" altLang="ko-KR" sz="1600" b="1">
                <a:latin typeface="Times New Roman" pitchFamily="18" charset="0"/>
              </a:rPr>
              <a:t>a : c</a:t>
            </a:r>
          </a:p>
        </p:txBody>
      </p:sp>
      <p:sp>
        <p:nvSpPr>
          <p:cNvPr id="24600" name="Line 96"/>
          <p:cNvSpPr>
            <a:spLocks noChangeShapeType="1"/>
          </p:cNvSpPr>
          <p:nvPr/>
        </p:nvSpPr>
        <p:spPr bwMode="auto">
          <a:xfrm flipH="1">
            <a:off x="5324475" y="4071938"/>
            <a:ext cx="261938" cy="484187"/>
          </a:xfrm>
          <a:prstGeom prst="line">
            <a:avLst/>
          </a:prstGeom>
          <a:noFill/>
          <a:ln w="9525">
            <a:solidFill>
              <a:schemeClr val="tx1"/>
            </a:solidFill>
            <a:round/>
            <a:headEnd/>
            <a:tailEnd type="triangle" w="med" len="med"/>
          </a:ln>
        </p:spPr>
        <p:txBody>
          <a:bodyPr/>
          <a:lstStyle/>
          <a:p>
            <a:endParaRPr lang="ko-KR" altLang="en-US"/>
          </a:p>
        </p:txBody>
      </p:sp>
      <p:sp>
        <p:nvSpPr>
          <p:cNvPr id="24601" name="Line 97"/>
          <p:cNvSpPr>
            <a:spLocks noChangeShapeType="1"/>
          </p:cNvSpPr>
          <p:nvPr/>
        </p:nvSpPr>
        <p:spPr bwMode="auto">
          <a:xfrm>
            <a:off x="6356350" y="4071938"/>
            <a:ext cx="261938" cy="482600"/>
          </a:xfrm>
          <a:prstGeom prst="line">
            <a:avLst/>
          </a:prstGeom>
          <a:noFill/>
          <a:ln w="9525">
            <a:solidFill>
              <a:schemeClr val="tx1"/>
            </a:solidFill>
            <a:round/>
            <a:headEnd/>
            <a:tailEnd type="triangle" w="med" len="med"/>
          </a:ln>
        </p:spPr>
        <p:txBody>
          <a:bodyPr/>
          <a:lstStyle/>
          <a:p>
            <a:endParaRPr lang="ko-KR" altLang="en-US"/>
          </a:p>
        </p:txBody>
      </p:sp>
      <p:sp>
        <p:nvSpPr>
          <p:cNvPr id="24602" name="Rectangle 98"/>
          <p:cNvSpPr>
            <a:spLocks noChangeArrowheads="1"/>
          </p:cNvSpPr>
          <p:nvPr/>
        </p:nvSpPr>
        <p:spPr bwMode="auto">
          <a:xfrm>
            <a:off x="4856163" y="4578350"/>
            <a:ext cx="992187" cy="249238"/>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a:latin typeface="Times New Roman" pitchFamily="18" charset="0"/>
              </a:rPr>
              <a:t>b &lt; a &lt; c</a:t>
            </a:r>
          </a:p>
        </p:txBody>
      </p:sp>
      <p:sp>
        <p:nvSpPr>
          <p:cNvPr id="24603" name="Rectangle 99"/>
          <p:cNvSpPr>
            <a:spLocks noChangeArrowheads="1"/>
          </p:cNvSpPr>
          <p:nvPr/>
        </p:nvSpPr>
        <p:spPr bwMode="auto">
          <a:xfrm>
            <a:off x="6105525" y="4559300"/>
            <a:ext cx="992188" cy="249238"/>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a:latin typeface="Times New Roman" pitchFamily="18" charset="0"/>
              </a:rPr>
              <a:t>b &lt; c &lt; a</a:t>
            </a:r>
          </a:p>
        </p:txBody>
      </p:sp>
      <p:sp>
        <p:nvSpPr>
          <p:cNvPr id="24604" name="Rectangle 100"/>
          <p:cNvSpPr>
            <a:spLocks noChangeArrowheads="1"/>
          </p:cNvSpPr>
          <p:nvPr/>
        </p:nvSpPr>
        <p:spPr bwMode="auto">
          <a:xfrm>
            <a:off x="7172325" y="3708400"/>
            <a:ext cx="992188" cy="249238"/>
          </a:xfrm>
          <a:prstGeom prst="rect">
            <a:avLst/>
          </a:prstGeom>
          <a:solidFill>
            <a:schemeClr val="bg1"/>
          </a:solidFill>
          <a:ln w="9525">
            <a:solidFill>
              <a:schemeClr val="tx1"/>
            </a:solidFill>
            <a:miter lim="800000"/>
            <a:headEnd/>
            <a:tailEnd/>
          </a:ln>
        </p:spPr>
        <p:txBody>
          <a:bodyPr wrap="none" anchor="ctr"/>
          <a:lstStyle/>
          <a:p>
            <a:pPr algn="ctr">
              <a:lnSpc>
                <a:spcPct val="60000"/>
              </a:lnSpc>
            </a:pPr>
            <a:r>
              <a:rPr lang="en-US" altLang="ko-KR" sz="1600" b="1">
                <a:latin typeface="Times New Roman" pitchFamily="18" charset="0"/>
              </a:rPr>
              <a:t>c &lt; b &lt; a</a:t>
            </a:r>
          </a:p>
        </p:txBody>
      </p:sp>
      <p:sp>
        <p:nvSpPr>
          <p:cNvPr id="24605" name="Text Box 101"/>
          <p:cNvSpPr txBox="1">
            <a:spLocks noChangeArrowheads="1"/>
          </p:cNvSpPr>
          <p:nvPr/>
        </p:nvSpPr>
        <p:spPr bwMode="auto">
          <a:xfrm>
            <a:off x="3111500" y="2290763"/>
            <a:ext cx="615950" cy="336550"/>
          </a:xfrm>
          <a:prstGeom prst="rect">
            <a:avLst/>
          </a:prstGeom>
          <a:noFill/>
          <a:ln w="9525">
            <a:noFill/>
            <a:miter lim="800000"/>
            <a:headEnd/>
            <a:tailEnd/>
          </a:ln>
        </p:spPr>
        <p:txBody>
          <a:bodyPr wrap="none">
            <a:spAutoFit/>
          </a:bodyPr>
          <a:lstStyle/>
          <a:p>
            <a:r>
              <a:rPr lang="en-US" altLang="ko-KR" sz="1600" b="1" dirty="0">
                <a:solidFill>
                  <a:srgbClr val="FF0000"/>
                </a:solidFill>
                <a:latin typeface="Times New Roman" pitchFamily="18" charset="0"/>
              </a:rPr>
              <a:t>a &lt; b</a:t>
            </a:r>
          </a:p>
        </p:txBody>
      </p:sp>
      <p:sp>
        <p:nvSpPr>
          <p:cNvPr id="24606" name="Text Box 102"/>
          <p:cNvSpPr txBox="1">
            <a:spLocks noChangeArrowheads="1"/>
          </p:cNvSpPr>
          <p:nvPr/>
        </p:nvSpPr>
        <p:spPr bwMode="auto">
          <a:xfrm>
            <a:off x="5576888" y="2273300"/>
            <a:ext cx="615950" cy="336550"/>
          </a:xfrm>
          <a:prstGeom prst="rect">
            <a:avLst/>
          </a:prstGeom>
          <a:noFill/>
          <a:ln w="9525">
            <a:noFill/>
            <a:miter lim="800000"/>
            <a:headEnd/>
            <a:tailEnd/>
          </a:ln>
        </p:spPr>
        <p:txBody>
          <a:bodyPr wrap="none">
            <a:spAutoFit/>
          </a:bodyPr>
          <a:lstStyle/>
          <a:p>
            <a:r>
              <a:rPr lang="en-US" altLang="ko-KR" sz="1600" b="1" dirty="0">
                <a:solidFill>
                  <a:srgbClr val="FF0000"/>
                </a:solidFill>
                <a:latin typeface="Times New Roman" pitchFamily="18" charset="0"/>
              </a:rPr>
              <a:t>b &lt; a</a:t>
            </a:r>
          </a:p>
        </p:txBody>
      </p:sp>
      <p:sp>
        <p:nvSpPr>
          <p:cNvPr id="24607" name="Text Box 103"/>
          <p:cNvSpPr txBox="1">
            <a:spLocks noChangeArrowheads="1"/>
          </p:cNvSpPr>
          <p:nvPr/>
        </p:nvSpPr>
        <p:spPr bwMode="auto">
          <a:xfrm>
            <a:off x="1641475" y="3265488"/>
            <a:ext cx="593725" cy="336550"/>
          </a:xfrm>
          <a:prstGeom prst="rect">
            <a:avLst/>
          </a:prstGeom>
          <a:noFill/>
          <a:ln w="9525">
            <a:noFill/>
            <a:miter lim="800000"/>
            <a:headEnd/>
            <a:tailEnd/>
          </a:ln>
        </p:spPr>
        <p:txBody>
          <a:bodyPr wrap="none">
            <a:spAutoFit/>
          </a:bodyPr>
          <a:lstStyle/>
          <a:p>
            <a:r>
              <a:rPr lang="en-US" altLang="ko-KR" sz="1600" b="1" dirty="0">
                <a:solidFill>
                  <a:srgbClr val="FF0000"/>
                </a:solidFill>
                <a:latin typeface="Times New Roman" pitchFamily="18" charset="0"/>
              </a:rPr>
              <a:t>a &lt; c</a:t>
            </a:r>
          </a:p>
        </p:txBody>
      </p:sp>
      <p:sp>
        <p:nvSpPr>
          <p:cNvPr id="24608" name="Text Box 104"/>
          <p:cNvSpPr txBox="1">
            <a:spLocks noChangeArrowheads="1"/>
          </p:cNvSpPr>
          <p:nvPr/>
        </p:nvSpPr>
        <p:spPr bwMode="auto">
          <a:xfrm>
            <a:off x="4824413" y="4133850"/>
            <a:ext cx="593725" cy="336550"/>
          </a:xfrm>
          <a:prstGeom prst="rect">
            <a:avLst/>
          </a:prstGeom>
          <a:noFill/>
          <a:ln w="9525">
            <a:noFill/>
            <a:miter lim="800000"/>
            <a:headEnd/>
            <a:tailEnd/>
          </a:ln>
        </p:spPr>
        <p:txBody>
          <a:bodyPr wrap="none">
            <a:spAutoFit/>
          </a:bodyPr>
          <a:lstStyle/>
          <a:p>
            <a:r>
              <a:rPr lang="en-US" altLang="ko-KR" sz="1600" b="1" dirty="0">
                <a:solidFill>
                  <a:srgbClr val="FF0000"/>
                </a:solidFill>
                <a:latin typeface="Times New Roman" pitchFamily="18" charset="0"/>
              </a:rPr>
              <a:t>a &lt; c</a:t>
            </a:r>
          </a:p>
        </p:txBody>
      </p:sp>
      <p:sp>
        <p:nvSpPr>
          <p:cNvPr id="24609" name="Text Box 106"/>
          <p:cNvSpPr txBox="1">
            <a:spLocks noChangeArrowheads="1"/>
          </p:cNvSpPr>
          <p:nvPr/>
        </p:nvSpPr>
        <p:spPr bwMode="auto">
          <a:xfrm>
            <a:off x="3459163" y="3262313"/>
            <a:ext cx="593725" cy="336550"/>
          </a:xfrm>
          <a:prstGeom prst="rect">
            <a:avLst/>
          </a:prstGeom>
          <a:noFill/>
          <a:ln w="9525">
            <a:noFill/>
            <a:miter lim="800000"/>
            <a:headEnd/>
            <a:tailEnd/>
          </a:ln>
        </p:spPr>
        <p:txBody>
          <a:bodyPr wrap="none">
            <a:spAutoFit/>
          </a:bodyPr>
          <a:lstStyle/>
          <a:p>
            <a:r>
              <a:rPr lang="en-US" altLang="ko-KR" sz="1600" b="1" dirty="0">
                <a:solidFill>
                  <a:srgbClr val="FF0000"/>
                </a:solidFill>
                <a:latin typeface="Times New Roman" pitchFamily="18" charset="0"/>
              </a:rPr>
              <a:t>c &lt; a</a:t>
            </a:r>
          </a:p>
        </p:txBody>
      </p:sp>
      <p:sp>
        <p:nvSpPr>
          <p:cNvPr id="24610" name="Text Box 107"/>
          <p:cNvSpPr txBox="1">
            <a:spLocks noChangeArrowheads="1"/>
          </p:cNvSpPr>
          <p:nvPr/>
        </p:nvSpPr>
        <p:spPr bwMode="auto">
          <a:xfrm>
            <a:off x="6499225" y="4117975"/>
            <a:ext cx="593725" cy="336550"/>
          </a:xfrm>
          <a:prstGeom prst="rect">
            <a:avLst/>
          </a:prstGeom>
          <a:noFill/>
          <a:ln w="9525">
            <a:noFill/>
            <a:miter lim="800000"/>
            <a:headEnd/>
            <a:tailEnd/>
          </a:ln>
        </p:spPr>
        <p:txBody>
          <a:bodyPr wrap="none">
            <a:spAutoFit/>
          </a:bodyPr>
          <a:lstStyle/>
          <a:p>
            <a:r>
              <a:rPr lang="en-US" altLang="ko-KR" sz="1600" b="1" dirty="0">
                <a:solidFill>
                  <a:srgbClr val="FF0000"/>
                </a:solidFill>
                <a:latin typeface="Times New Roman" pitchFamily="18" charset="0"/>
              </a:rPr>
              <a:t>c &lt; a</a:t>
            </a:r>
          </a:p>
        </p:txBody>
      </p:sp>
      <p:sp>
        <p:nvSpPr>
          <p:cNvPr id="24611" name="Text Box 108"/>
          <p:cNvSpPr txBox="1">
            <a:spLocks noChangeArrowheads="1"/>
          </p:cNvSpPr>
          <p:nvPr/>
        </p:nvSpPr>
        <p:spPr bwMode="auto">
          <a:xfrm>
            <a:off x="900113" y="4122738"/>
            <a:ext cx="604837" cy="336550"/>
          </a:xfrm>
          <a:prstGeom prst="rect">
            <a:avLst/>
          </a:prstGeom>
          <a:noFill/>
          <a:ln w="9525">
            <a:noFill/>
            <a:miter lim="800000"/>
            <a:headEnd/>
            <a:tailEnd/>
          </a:ln>
        </p:spPr>
        <p:txBody>
          <a:bodyPr wrap="none">
            <a:spAutoFit/>
          </a:bodyPr>
          <a:lstStyle/>
          <a:p>
            <a:r>
              <a:rPr lang="en-US" altLang="ko-KR" sz="1600" b="1" dirty="0">
                <a:solidFill>
                  <a:srgbClr val="FF0000"/>
                </a:solidFill>
                <a:latin typeface="Times New Roman" pitchFamily="18" charset="0"/>
              </a:rPr>
              <a:t>b &lt; c</a:t>
            </a:r>
          </a:p>
        </p:txBody>
      </p:sp>
      <p:sp>
        <p:nvSpPr>
          <p:cNvPr id="24612" name="Text Box 109"/>
          <p:cNvSpPr txBox="1">
            <a:spLocks noChangeArrowheads="1"/>
          </p:cNvSpPr>
          <p:nvPr/>
        </p:nvSpPr>
        <p:spPr bwMode="auto">
          <a:xfrm>
            <a:off x="5580063" y="3192463"/>
            <a:ext cx="604837" cy="336550"/>
          </a:xfrm>
          <a:prstGeom prst="rect">
            <a:avLst/>
          </a:prstGeom>
          <a:noFill/>
          <a:ln w="9525">
            <a:noFill/>
            <a:miter lim="800000"/>
            <a:headEnd/>
            <a:tailEnd/>
          </a:ln>
        </p:spPr>
        <p:txBody>
          <a:bodyPr wrap="none">
            <a:spAutoFit/>
          </a:bodyPr>
          <a:lstStyle/>
          <a:p>
            <a:r>
              <a:rPr lang="en-US" altLang="ko-KR" sz="1600" b="1" dirty="0">
                <a:solidFill>
                  <a:srgbClr val="FF0000"/>
                </a:solidFill>
                <a:latin typeface="Times New Roman" pitchFamily="18" charset="0"/>
              </a:rPr>
              <a:t>b &lt; c</a:t>
            </a:r>
          </a:p>
        </p:txBody>
      </p:sp>
      <p:sp>
        <p:nvSpPr>
          <p:cNvPr id="24613" name="Text Box 111"/>
          <p:cNvSpPr txBox="1">
            <a:spLocks noChangeArrowheads="1"/>
          </p:cNvSpPr>
          <p:nvPr/>
        </p:nvSpPr>
        <p:spPr bwMode="auto">
          <a:xfrm>
            <a:off x="2562225" y="4143375"/>
            <a:ext cx="604838" cy="336550"/>
          </a:xfrm>
          <a:prstGeom prst="rect">
            <a:avLst/>
          </a:prstGeom>
          <a:noFill/>
          <a:ln w="9525">
            <a:noFill/>
            <a:miter lim="800000"/>
            <a:headEnd/>
            <a:tailEnd/>
          </a:ln>
        </p:spPr>
        <p:txBody>
          <a:bodyPr wrap="none">
            <a:spAutoFit/>
          </a:bodyPr>
          <a:lstStyle/>
          <a:p>
            <a:r>
              <a:rPr lang="en-US" altLang="ko-KR" sz="1600" b="1" dirty="0">
                <a:solidFill>
                  <a:srgbClr val="FF0000"/>
                </a:solidFill>
                <a:latin typeface="Times New Roman" pitchFamily="18" charset="0"/>
              </a:rPr>
              <a:t>c &lt; b</a:t>
            </a:r>
          </a:p>
        </p:txBody>
      </p:sp>
      <p:sp>
        <p:nvSpPr>
          <p:cNvPr id="24614" name="Text Box 112"/>
          <p:cNvSpPr txBox="1">
            <a:spLocks noChangeArrowheads="1"/>
          </p:cNvSpPr>
          <p:nvPr/>
        </p:nvSpPr>
        <p:spPr bwMode="auto">
          <a:xfrm>
            <a:off x="7423150" y="3227388"/>
            <a:ext cx="604838" cy="336550"/>
          </a:xfrm>
          <a:prstGeom prst="rect">
            <a:avLst/>
          </a:prstGeom>
          <a:noFill/>
          <a:ln w="9525">
            <a:noFill/>
            <a:miter lim="800000"/>
            <a:headEnd/>
            <a:tailEnd/>
          </a:ln>
        </p:spPr>
        <p:txBody>
          <a:bodyPr wrap="none">
            <a:spAutoFit/>
          </a:bodyPr>
          <a:lstStyle/>
          <a:p>
            <a:r>
              <a:rPr lang="en-US" altLang="ko-KR" sz="1600" b="1" dirty="0">
                <a:solidFill>
                  <a:srgbClr val="FF0000"/>
                </a:solidFill>
                <a:latin typeface="Times New Roman" pitchFamily="18" charset="0"/>
              </a:rPr>
              <a:t>c &lt; b</a:t>
            </a:r>
          </a:p>
        </p:txBody>
      </p:sp>
      <p:sp>
        <p:nvSpPr>
          <p:cNvPr id="24615" name="Text Box 113"/>
          <p:cNvSpPr txBox="1">
            <a:spLocks noChangeArrowheads="1"/>
          </p:cNvSpPr>
          <p:nvPr/>
        </p:nvSpPr>
        <p:spPr bwMode="auto">
          <a:xfrm>
            <a:off x="557213" y="5408613"/>
            <a:ext cx="7975600" cy="720725"/>
          </a:xfrm>
          <a:prstGeom prst="rect">
            <a:avLst/>
          </a:prstGeom>
          <a:noFill/>
          <a:ln w="9525">
            <a:noFill/>
            <a:miter lim="800000"/>
            <a:headEnd/>
            <a:tailEnd/>
          </a:ln>
        </p:spPr>
        <p:txBody>
          <a:bodyPr/>
          <a:lstStyle/>
          <a:p>
            <a:pPr algn="just"/>
            <a:r>
              <a:rPr lang="en-US" altLang="ko-KR" sz="2000" dirty="0">
                <a:latin typeface="Garamond" pitchFamily="18" charset="0"/>
              </a:rPr>
              <a:t>The worst-case running time is the length of the longest path in</a:t>
            </a:r>
            <a:br>
              <a:rPr lang="en-US" altLang="ko-KR" sz="2000" dirty="0">
                <a:latin typeface="Garamond" pitchFamily="18" charset="0"/>
              </a:rPr>
            </a:br>
            <a:r>
              <a:rPr lang="en-US" altLang="ko-KR" sz="2000" dirty="0">
                <a:latin typeface="Garamond" pitchFamily="18" charset="0"/>
              </a:rPr>
              <a:t>the decision tree.</a:t>
            </a:r>
          </a:p>
        </p:txBody>
      </p:sp>
      <p:sp>
        <p:nvSpPr>
          <p:cNvPr id="24616" name="Rectangle 40"/>
          <p:cNvSpPr>
            <a:spLocks noChangeArrowheads="1"/>
          </p:cNvSpPr>
          <p:nvPr/>
        </p:nvSpPr>
        <p:spPr bwMode="auto">
          <a:xfrm>
            <a:off x="542925" y="269875"/>
            <a:ext cx="7772400"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Decision Tree: An Example</a:t>
            </a:r>
          </a:p>
        </p:txBody>
      </p:sp>
    </p:spTree>
    <p:extLst>
      <p:ext uri="{BB962C8B-B14F-4D97-AF65-F5344CB8AC3E}">
        <p14:creationId xmlns:p14="http://schemas.microsoft.com/office/powerpoint/2010/main" val="38083366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슬라이드 번호 개체 틀 1"/>
          <p:cNvSpPr>
            <a:spLocks noGrp="1"/>
          </p:cNvSpPr>
          <p:nvPr>
            <p:ph type="sldNum" sz="quarter" idx="10"/>
          </p:nvPr>
        </p:nvSpPr>
        <p:spPr>
          <a:noFill/>
        </p:spPr>
        <p:txBody>
          <a:bodyPr/>
          <a:lstStyle/>
          <a:p>
            <a:fld id="{846C0F44-039B-4478-BED4-C8F0FF0A313D}" type="slidenum">
              <a:rPr lang="en-US" altLang="ko-KR">
                <a:ea typeface="굴림" charset="-127"/>
              </a:rPr>
              <a:pPr/>
              <a:t>37</a:t>
            </a:fld>
            <a:endParaRPr lang="en-US" altLang="ko-KR">
              <a:ea typeface="굴림" charset="-127"/>
            </a:endParaRPr>
          </a:p>
        </p:txBody>
      </p:sp>
      <mc:AlternateContent xmlns:mc="http://schemas.openxmlformats.org/markup-compatibility/2006" xmlns:a14="http://schemas.microsoft.com/office/drawing/2010/main">
        <mc:Choice Requires="a14">
          <p:sp>
            <p:nvSpPr>
              <p:cNvPr id="6148" name="Text Box 2"/>
              <p:cNvSpPr txBox="1">
                <a:spLocks noChangeArrowheads="1"/>
              </p:cNvSpPr>
              <p:nvPr/>
            </p:nvSpPr>
            <p:spPr bwMode="auto">
              <a:xfrm>
                <a:off x="557213" y="1200150"/>
                <a:ext cx="7975600" cy="2616101"/>
              </a:xfrm>
              <a:prstGeom prst="rect">
                <a:avLst/>
              </a:prstGeom>
              <a:noFill/>
              <a:ln w="9525">
                <a:noFill/>
                <a:miter lim="800000"/>
                <a:headEnd/>
                <a:tailEnd/>
              </a:ln>
            </p:spPr>
            <p:txBody>
              <a:bodyPr>
                <a:spAutoFit/>
              </a:bodyPr>
              <a:lstStyle/>
              <a:p>
                <a:pPr algn="just">
                  <a:lnSpc>
                    <a:spcPct val="110000"/>
                  </a:lnSpc>
                  <a:spcBef>
                    <a:spcPct val="50000"/>
                  </a:spcBef>
                  <a:tabLst>
                    <a:tab pos="2767013" algn="l"/>
                  </a:tabLst>
                </a:pPr>
                <a:r>
                  <a:rPr lang="en-US" altLang="ko-KR" sz="2000" b="1" dirty="0" smtClean="0">
                    <a:latin typeface="Garamond" pitchFamily="18" charset="0"/>
                  </a:rPr>
                  <a:t>Lemma</a:t>
                </a:r>
                <a:r>
                  <a:rPr lang="en-US" altLang="ko-KR" sz="2000" dirty="0">
                    <a:latin typeface="Garamond" pitchFamily="18" charset="0"/>
                  </a:rPr>
                  <a:t>: Any decision tree for a comparison-based sorting algorithm has height </a:t>
                </a:r>
                <a14:m>
                  <m:oMath xmlns:m="http://schemas.openxmlformats.org/officeDocument/2006/math">
                    <m:r>
                      <a:rPr lang="en-US" altLang="ko-KR" sz="2000" i="1" dirty="0" smtClean="0">
                        <a:latin typeface="Cambria Math"/>
                        <a:sym typeface="Symbol" pitchFamily="18" charset="2"/>
                      </a:rPr>
                      <m:t></m:t>
                    </m:r>
                    <m:r>
                      <a:rPr lang="en-US" altLang="ko-KR" sz="2000" i="1" dirty="0">
                        <a:latin typeface="Cambria Math"/>
                      </a:rPr>
                      <m:t>(</m:t>
                    </m:r>
                    <m:r>
                      <a:rPr lang="en-US" altLang="ko-KR" sz="2000" i="1" dirty="0">
                        <a:latin typeface="Cambria Math"/>
                      </a:rPr>
                      <m:t>𝑛</m:t>
                    </m:r>
                    <m:r>
                      <a:rPr lang="en-US" altLang="ko-KR" sz="2000" i="1" dirty="0">
                        <a:latin typeface="Cambria Math"/>
                      </a:rPr>
                      <m:t> </m:t>
                    </m:r>
                    <m:r>
                      <m:rPr>
                        <m:sty m:val="p"/>
                      </m:rPr>
                      <a:rPr lang="en-US" altLang="ko-KR" sz="2000" i="1" dirty="0">
                        <a:latin typeface="Cambria Math"/>
                      </a:rPr>
                      <m:t>log</m:t>
                    </m:r>
                    <m:r>
                      <a:rPr lang="en-US" altLang="ko-KR" sz="2000" i="1" dirty="0">
                        <a:latin typeface="Cambria Math"/>
                      </a:rPr>
                      <m:t>⁡</m:t>
                    </m:r>
                    <m:r>
                      <a:rPr lang="en-US" altLang="ko-KR" sz="2000" i="1" dirty="0">
                        <a:latin typeface="Cambria Math"/>
                      </a:rPr>
                      <m:t>𝑛</m:t>
                    </m:r>
                    <m:r>
                      <a:rPr lang="en-US" altLang="ko-KR" sz="2000" i="1" dirty="0">
                        <a:latin typeface="Cambria Math"/>
                      </a:rPr>
                      <m:t>) </m:t>
                    </m:r>
                  </m:oMath>
                </a14:m>
                <a:endParaRPr lang="en-US" altLang="ko-KR" sz="2000" dirty="0">
                  <a:latin typeface="Garamond" pitchFamily="18" charset="0"/>
                </a:endParaRPr>
              </a:p>
              <a:p>
                <a:pPr algn="just">
                  <a:lnSpc>
                    <a:spcPct val="110000"/>
                  </a:lnSpc>
                  <a:spcBef>
                    <a:spcPct val="50000"/>
                  </a:spcBef>
                  <a:tabLst>
                    <a:tab pos="2767013" algn="l"/>
                  </a:tabLst>
                </a:pPr>
                <a:r>
                  <a:rPr lang="en-US" altLang="ko-KR" sz="2000" dirty="0">
                    <a:latin typeface="Garamond" pitchFamily="18" charset="0"/>
                  </a:rPr>
                  <a:t>Proof: Since any sorting algorithm will act differently on each of </a:t>
                </a:r>
                <a14:m>
                  <m:oMath xmlns:m="http://schemas.openxmlformats.org/officeDocument/2006/math">
                    <m:r>
                      <a:rPr lang="en-US" altLang="ko-KR" sz="2000" i="1" dirty="0" smtClean="0">
                        <a:latin typeface="Cambria Math"/>
                      </a:rPr>
                      <m:t>𝑛</m:t>
                    </m:r>
                    <m:r>
                      <a:rPr lang="en-US" altLang="ko-KR" sz="2000" i="1" dirty="0" smtClean="0">
                        <a:latin typeface="Cambria Math"/>
                      </a:rPr>
                      <m:t>!</m:t>
                    </m:r>
                  </m:oMath>
                </a14:m>
                <a:r>
                  <a:rPr lang="en-US" altLang="ko-KR" sz="2000" dirty="0">
                    <a:latin typeface="Garamond" pitchFamily="18" charset="0"/>
                  </a:rPr>
                  <a:t> possible permutations, the decision tree has at least </a:t>
                </a:r>
                <a14:m>
                  <m:oMath xmlns:m="http://schemas.openxmlformats.org/officeDocument/2006/math">
                    <m:r>
                      <a:rPr lang="en-US" altLang="ko-KR" sz="2000" i="1" dirty="0" smtClean="0">
                        <a:latin typeface="Cambria Math"/>
                      </a:rPr>
                      <m:t>𝑛</m:t>
                    </m:r>
                    <m:r>
                      <a:rPr lang="en-US" altLang="ko-KR" sz="2000" i="1" dirty="0" smtClean="0">
                        <a:latin typeface="Cambria Math"/>
                      </a:rPr>
                      <m:t>! </m:t>
                    </m:r>
                  </m:oMath>
                </a14:m>
                <a:r>
                  <a:rPr lang="en-US" altLang="ko-KR" sz="2000" dirty="0">
                    <a:latin typeface="Garamond" pitchFamily="18" charset="0"/>
                  </a:rPr>
                  <a:t>leaves (actually it may have more because most algorithms perform redundant comparisons).  It is well known that a binary tree of height </a:t>
                </a:r>
                <a14:m>
                  <m:oMath xmlns:m="http://schemas.openxmlformats.org/officeDocument/2006/math">
                    <m:r>
                      <a:rPr lang="en-US" altLang="ko-KR" sz="2000" i="1" dirty="0" smtClean="0">
                        <a:latin typeface="Cambria Math"/>
                      </a:rPr>
                      <m:t>h</m:t>
                    </m:r>
                  </m:oMath>
                </a14:m>
                <a:r>
                  <a:rPr lang="en-US" altLang="ko-KR" sz="2000" dirty="0">
                    <a:latin typeface="Garamond" pitchFamily="18" charset="0"/>
                  </a:rPr>
                  <a:t> has no more than </a:t>
                </a:r>
                <a14:m>
                  <m:oMath xmlns:m="http://schemas.openxmlformats.org/officeDocument/2006/math">
                    <m:r>
                      <a:rPr lang="en-US" altLang="ko-KR" sz="2000" i="1" dirty="0" smtClean="0">
                        <a:latin typeface="Cambria Math"/>
                      </a:rPr>
                      <m:t>2</m:t>
                    </m:r>
                    <m:r>
                      <a:rPr lang="en-US" altLang="ko-KR" sz="2000" i="1" baseline="30000" dirty="0">
                        <a:latin typeface="Cambria Math"/>
                      </a:rPr>
                      <m:t>h</m:t>
                    </m:r>
                    <m:r>
                      <a:rPr lang="en-US" altLang="ko-KR" sz="2000" i="1" dirty="0">
                        <a:latin typeface="Cambria Math"/>
                      </a:rPr>
                      <m:t> </m:t>
                    </m:r>
                  </m:oMath>
                </a14:m>
                <a:r>
                  <a:rPr lang="en-US" altLang="ko-KR" sz="2000" dirty="0">
                    <a:latin typeface="Garamond" pitchFamily="18" charset="0"/>
                  </a:rPr>
                  <a:t>leaves so</a:t>
                </a:r>
                <a14:m>
                  <m:oMath xmlns:m="http://schemas.openxmlformats.org/officeDocument/2006/math">
                    <m:r>
                      <a:rPr lang="en-US" altLang="ko-KR" sz="2000" b="1" i="0" dirty="0" smtClean="0">
                        <a:latin typeface="Cambria Math"/>
                      </a:rPr>
                      <m:t> </m:t>
                    </m:r>
                    <m:r>
                      <a:rPr lang="en-US" altLang="ko-KR" sz="2000" i="1" dirty="0">
                        <a:latin typeface="Cambria Math"/>
                      </a:rPr>
                      <m:t>2</m:t>
                    </m:r>
                    <m:r>
                      <a:rPr lang="en-US" altLang="ko-KR" sz="2000" i="1" baseline="30000" dirty="0">
                        <a:latin typeface="Cambria Math"/>
                      </a:rPr>
                      <m:t>h</m:t>
                    </m:r>
                    <m:r>
                      <a:rPr lang="en-US" altLang="ko-KR" sz="2000" i="1" dirty="0" smtClean="0">
                        <a:latin typeface="Cambria Math"/>
                      </a:rPr>
                      <m:t> ≥</m:t>
                    </m:r>
                  </m:oMath>
                </a14:m>
                <a:r>
                  <a:rPr lang="en-US" altLang="ko-KR" sz="2000" dirty="0"/>
                  <a:t> </a:t>
                </a:r>
                <a14:m>
                  <m:oMath xmlns:m="http://schemas.openxmlformats.org/officeDocument/2006/math">
                    <m:r>
                      <a:rPr lang="en-US" altLang="ko-KR" sz="2000" i="1" dirty="0">
                        <a:latin typeface="Cambria Math"/>
                      </a:rPr>
                      <m:t>𝑛</m:t>
                    </m:r>
                    <m:r>
                      <a:rPr lang="en-US" altLang="ko-KR" sz="2000" i="1" dirty="0">
                        <a:latin typeface="Cambria Math"/>
                      </a:rPr>
                      <m:t>!</m:t>
                    </m:r>
                  </m:oMath>
                </a14:m>
                <a:r>
                  <a:rPr lang="en-US" altLang="ko-KR" sz="2000" dirty="0">
                    <a:latin typeface="Garamond" pitchFamily="18" charset="0"/>
                  </a:rPr>
                  <a:t>,  </a:t>
                </a:r>
                <a:r>
                  <a:rPr lang="en-US" altLang="ko-KR" sz="2000" dirty="0" smtClean="0">
                    <a:latin typeface="Garamond" pitchFamily="18" charset="0"/>
                  </a:rPr>
                  <a:t>implying </a:t>
                </a:r>
                <a14:m>
                  <m:oMath xmlns:m="http://schemas.openxmlformats.org/officeDocument/2006/math">
                    <m:r>
                      <a:rPr lang="en-US" altLang="ko-KR" sz="2000" i="1" dirty="0" smtClean="0">
                        <a:latin typeface="Cambria Math"/>
                      </a:rPr>
                      <m:t>h</m:t>
                    </m:r>
                    <m:r>
                      <a:rPr lang="en-US" altLang="ko-KR" sz="2000" i="1" dirty="0" smtClean="0">
                        <a:latin typeface="Cambria Math"/>
                      </a:rPr>
                      <m:t> ≥ </m:t>
                    </m:r>
                    <m:r>
                      <m:rPr>
                        <m:sty m:val="p"/>
                      </m:rPr>
                      <a:rPr lang="en-US" altLang="ko-KR" sz="2000" i="1" dirty="0">
                        <a:latin typeface="Cambria Math"/>
                      </a:rPr>
                      <m:t>log</m:t>
                    </m:r>
                    <m:r>
                      <a:rPr lang="en-US" altLang="ko-KR" sz="2000" i="1" dirty="0">
                        <a:latin typeface="Cambria Math"/>
                      </a:rPr>
                      <m:t>⁡(</m:t>
                    </m:r>
                    <m:r>
                      <a:rPr lang="en-US" altLang="ko-KR" sz="2000" i="1" dirty="0">
                        <a:latin typeface="Cambria Math"/>
                      </a:rPr>
                      <m:t>𝑛</m:t>
                    </m:r>
                    <m:r>
                      <a:rPr lang="en-US" altLang="ko-KR" sz="2000" i="1" dirty="0">
                        <a:latin typeface="Cambria Math"/>
                      </a:rPr>
                      <m:t>!)</m:t>
                    </m:r>
                  </m:oMath>
                </a14:m>
                <a:endParaRPr lang="en-US" altLang="ko-KR" sz="2000" dirty="0">
                  <a:latin typeface="Garamond" pitchFamily="18" charset="0"/>
                </a:endParaRPr>
              </a:p>
            </p:txBody>
          </p:sp>
        </mc:Choice>
        <mc:Fallback xmlns="">
          <p:sp>
            <p:nvSpPr>
              <p:cNvPr id="6148" name="Text Box 2"/>
              <p:cNvSpPr txBox="1">
                <a:spLocks noRot="1" noChangeAspect="1" noMove="1" noResize="1" noEditPoints="1" noAdjustHandles="1" noChangeArrowheads="1" noChangeShapeType="1" noTextEdit="1"/>
              </p:cNvSpPr>
              <p:nvPr/>
            </p:nvSpPr>
            <p:spPr bwMode="auto">
              <a:xfrm>
                <a:off x="557213" y="1200150"/>
                <a:ext cx="7975600" cy="2616101"/>
              </a:xfrm>
              <a:prstGeom prst="rect">
                <a:avLst/>
              </a:prstGeom>
              <a:blipFill rotWithShape="1">
                <a:blip r:embed="rId4"/>
                <a:stretch>
                  <a:fillRect l="-764" t="-466" r="-764" b="-2797"/>
                </a:stretch>
              </a:blipFill>
              <a:ln w="9525">
                <a:noFill/>
                <a:miter lim="800000"/>
                <a:headEnd/>
                <a:tailEnd/>
              </a:ln>
            </p:spPr>
            <p:txBody>
              <a:bodyPr/>
              <a:lstStyle/>
              <a:p>
                <a:r>
                  <a:rPr lang="ko-KR" altLang="en-US">
                    <a:noFill/>
                  </a:rPr>
                  <a:t> </a:t>
                </a:r>
              </a:p>
            </p:txBody>
          </p:sp>
        </mc:Fallback>
      </mc:AlternateContent>
      <p:graphicFrame>
        <p:nvGraphicFramePr>
          <p:cNvPr id="6146" name="Object 6"/>
          <p:cNvGraphicFramePr>
            <a:graphicFrameLocks noChangeAspect="1"/>
          </p:cNvGraphicFramePr>
          <p:nvPr/>
        </p:nvGraphicFramePr>
        <p:xfrm>
          <a:off x="1765300" y="3860800"/>
          <a:ext cx="4570413" cy="2649538"/>
        </p:xfrm>
        <a:graphic>
          <a:graphicData uri="http://schemas.openxmlformats.org/presentationml/2006/ole">
            <mc:AlternateContent xmlns:mc="http://schemas.openxmlformats.org/markup-compatibility/2006">
              <mc:Choice xmlns:v="urn:schemas-microsoft-com:vml" Requires="v">
                <p:oleObj spid="_x0000_s2051" name="Equation" r:id="rId5" imgW="2145960" imgH="1244520" progId="Equation.DSMT4">
                  <p:embed/>
                </p:oleObj>
              </mc:Choice>
              <mc:Fallback>
                <p:oleObj name="Equation" r:id="rId5" imgW="2145960" imgH="12445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3860800"/>
                        <a:ext cx="4570413" cy="2649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Rectangle 4"/>
          <p:cNvSpPr>
            <a:spLocks noChangeArrowheads="1"/>
          </p:cNvSpPr>
          <p:nvPr/>
        </p:nvSpPr>
        <p:spPr bwMode="auto">
          <a:xfrm>
            <a:off x="542925" y="269875"/>
            <a:ext cx="7772400"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Decision Tree</a:t>
            </a:r>
          </a:p>
        </p:txBody>
      </p:sp>
    </p:spTree>
    <p:extLst>
      <p:ext uri="{BB962C8B-B14F-4D97-AF65-F5344CB8AC3E}">
        <p14:creationId xmlns:p14="http://schemas.microsoft.com/office/powerpoint/2010/main" val="28441525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슬라이드 번호 개체 틀 1"/>
          <p:cNvSpPr>
            <a:spLocks noGrp="1"/>
          </p:cNvSpPr>
          <p:nvPr>
            <p:ph type="sldNum" sz="quarter" idx="10"/>
          </p:nvPr>
        </p:nvSpPr>
        <p:spPr>
          <a:noFill/>
        </p:spPr>
        <p:txBody>
          <a:bodyPr/>
          <a:lstStyle/>
          <a:p>
            <a:fld id="{626D49DF-A8C4-4F68-B02C-80BD974B70EC}" type="slidenum">
              <a:rPr lang="en-US" altLang="ko-KR">
                <a:ea typeface="굴림" charset="-127"/>
              </a:rPr>
              <a:pPr/>
              <a:t>38</a:t>
            </a:fld>
            <a:endParaRPr lang="en-US" altLang="ko-KR">
              <a:ea typeface="굴림" charset="-127"/>
            </a:endParaRPr>
          </a:p>
        </p:txBody>
      </p:sp>
      <mc:AlternateContent xmlns:mc="http://schemas.openxmlformats.org/markup-compatibility/2006" xmlns:a14="http://schemas.microsoft.com/office/drawing/2010/main">
        <mc:Choice Requires="a14">
          <p:sp>
            <p:nvSpPr>
              <p:cNvPr id="25603" name="Text Box 3"/>
              <p:cNvSpPr txBox="1">
                <a:spLocks noChangeArrowheads="1"/>
              </p:cNvSpPr>
              <p:nvPr/>
            </p:nvSpPr>
            <p:spPr bwMode="auto">
              <a:xfrm>
                <a:off x="557213" y="1438275"/>
                <a:ext cx="7975600" cy="3292475"/>
              </a:xfrm>
              <a:prstGeom prst="rect">
                <a:avLst/>
              </a:prstGeom>
              <a:noFill/>
              <a:ln w="9525">
                <a:noFill/>
                <a:miter lim="800000"/>
                <a:headEnd/>
                <a:tailEnd/>
              </a:ln>
            </p:spPr>
            <p:txBody>
              <a:bodyPr>
                <a:spAutoFit/>
              </a:bodyPr>
              <a:lstStyle/>
              <a:p>
                <a:pPr algn="just">
                  <a:spcBef>
                    <a:spcPct val="50000"/>
                  </a:spcBef>
                  <a:tabLst>
                    <a:tab pos="2767013" algn="l"/>
                  </a:tabLst>
                </a:pPr>
                <a:r>
                  <a:rPr lang="en-US" altLang="ko-KR" sz="2000" dirty="0">
                    <a:latin typeface="Garamond" pitchFamily="18" charset="0"/>
                  </a:rPr>
                  <a:t>If we want to sort faster than </a:t>
                </a:r>
                <a14:m>
                  <m:oMath xmlns:m="http://schemas.openxmlformats.org/officeDocument/2006/math">
                    <m:r>
                      <a:rPr lang="en-US" altLang="ko-KR" sz="2000" i="1" dirty="0" smtClean="0">
                        <a:latin typeface="Cambria Math"/>
                      </a:rPr>
                      <m:t>𝑂</m:t>
                    </m:r>
                    <m:r>
                      <a:rPr lang="en-US" altLang="ko-KR" sz="2000" i="1" dirty="0" smtClean="0">
                        <a:latin typeface="Cambria Math"/>
                      </a:rPr>
                      <m:t>(</m:t>
                    </m:r>
                    <m:r>
                      <a:rPr lang="en-US" altLang="ko-KR" sz="2000" i="1" dirty="0" smtClean="0">
                        <a:latin typeface="Cambria Math"/>
                      </a:rPr>
                      <m:t>𝑛</m:t>
                    </m:r>
                    <m:r>
                      <a:rPr lang="en-US" altLang="ko-KR" sz="2000" i="1" dirty="0" smtClean="0">
                        <a:latin typeface="Cambria Math"/>
                      </a:rPr>
                      <m:t> </m:t>
                    </m:r>
                    <m:r>
                      <m:rPr>
                        <m:sty m:val="p"/>
                      </m:rPr>
                      <a:rPr lang="en-US" altLang="ko-KR" sz="2000" i="1" dirty="0" smtClean="0">
                        <a:latin typeface="Cambria Math"/>
                      </a:rPr>
                      <m:t>log</m:t>
                    </m:r>
                    <m:r>
                      <a:rPr lang="en-US" altLang="ko-KR" sz="2000" i="1" dirty="0" smtClean="0">
                        <a:latin typeface="Cambria Math"/>
                      </a:rPr>
                      <m:t>⁡</m:t>
                    </m:r>
                    <m:r>
                      <a:rPr lang="en-US" altLang="ko-KR" sz="2000" i="1" dirty="0" smtClean="0">
                        <a:latin typeface="Cambria Math"/>
                      </a:rPr>
                      <m:t>𝑛</m:t>
                    </m:r>
                    <m:r>
                      <a:rPr lang="en-US" altLang="ko-KR" sz="2000" i="1" dirty="0" smtClean="0">
                        <a:latin typeface="Cambria Math"/>
                      </a:rPr>
                      <m:t>), </m:t>
                    </m:r>
                  </m:oMath>
                </a14:m>
                <a:r>
                  <a:rPr lang="en-US" altLang="ko-KR" sz="2000" dirty="0">
                    <a:latin typeface="Garamond" pitchFamily="18" charset="0"/>
                  </a:rPr>
                  <a:t>we cannot do it by making comparisons only.  Many applications involve sorting small integers (e.g., sort students according to their grade on the exam.)</a:t>
                </a:r>
              </a:p>
              <a:p>
                <a:pPr algn="just">
                  <a:spcBef>
                    <a:spcPct val="50000"/>
                  </a:spcBef>
                  <a:tabLst>
                    <a:tab pos="2767013" algn="l"/>
                  </a:tabLst>
                </a:pPr>
                <a:r>
                  <a:rPr lang="en-US" altLang="ko-KR" sz="2000" dirty="0">
                    <a:latin typeface="Garamond" pitchFamily="18" charset="0"/>
                  </a:rPr>
                  <a:t>Counting Sort sorts in </a:t>
                </a:r>
                <a14:m>
                  <m:oMath xmlns:m="http://schemas.openxmlformats.org/officeDocument/2006/math">
                    <m:r>
                      <a:rPr lang="en-US" altLang="ko-KR" sz="2000" i="1" dirty="0" smtClean="0">
                        <a:latin typeface="Cambria Math"/>
                      </a:rPr>
                      <m:t>𝑂</m:t>
                    </m:r>
                    <m:r>
                      <a:rPr lang="en-US" altLang="ko-KR" sz="2000" i="1" dirty="0" smtClean="0">
                        <a:latin typeface="Cambria Math"/>
                      </a:rPr>
                      <m:t>(</m:t>
                    </m:r>
                    <m:r>
                      <a:rPr lang="en-US" altLang="ko-KR" sz="2000" i="1" dirty="0" smtClean="0">
                        <a:latin typeface="Cambria Math"/>
                      </a:rPr>
                      <m:t>𝑛</m:t>
                    </m:r>
                    <m:r>
                      <a:rPr lang="en-US" altLang="ko-KR" sz="2000" i="1" dirty="0" smtClean="0">
                        <a:latin typeface="Cambria Math"/>
                      </a:rPr>
                      <m:t>)</m:t>
                    </m:r>
                  </m:oMath>
                </a14:m>
                <a:r>
                  <a:rPr lang="en-US" altLang="ko-KR" sz="2000" dirty="0">
                    <a:latin typeface="Garamond" pitchFamily="18" charset="0"/>
                  </a:rPr>
                  <a:t> when each input is an integer in the range from 1 to </a:t>
                </a:r>
                <a14:m>
                  <m:oMath xmlns:m="http://schemas.openxmlformats.org/officeDocument/2006/math">
                    <m:r>
                      <a:rPr lang="en-US" altLang="ko-KR" sz="2000" i="1" dirty="0" smtClean="0">
                        <a:latin typeface="Cambria Math"/>
                      </a:rPr>
                      <m:t>𝑘</m:t>
                    </m:r>
                  </m:oMath>
                </a14:m>
                <a:r>
                  <a:rPr lang="en-US" altLang="ko-KR" sz="2000" i="1" dirty="0">
                    <a:latin typeface="Garamond" pitchFamily="18" charset="0"/>
                  </a:rPr>
                  <a:t> </a:t>
                </a:r>
                <a:r>
                  <a:rPr lang="en-US" altLang="ko-KR" sz="2000" dirty="0">
                    <a:latin typeface="Garamond" pitchFamily="18" charset="0"/>
                  </a:rPr>
                  <a:t>(</a:t>
                </a:r>
                <a14:m>
                  <m:oMath xmlns:m="http://schemas.openxmlformats.org/officeDocument/2006/math">
                    <m:r>
                      <a:rPr lang="en-US" altLang="ko-KR" sz="2000" i="1" dirty="0" smtClean="0">
                        <a:latin typeface="Cambria Math"/>
                      </a:rPr>
                      <m:t>𝑘</m:t>
                    </m:r>
                    <m:r>
                      <a:rPr lang="en-US" altLang="ko-KR" sz="2000" i="1" dirty="0" smtClean="0">
                        <a:latin typeface="Cambria Math"/>
                      </a:rPr>
                      <m:t> ∈ </m:t>
                    </m:r>
                    <m:r>
                      <a:rPr lang="en-US" altLang="ko-KR" sz="2000" i="1" dirty="0">
                        <a:latin typeface="Cambria Math"/>
                      </a:rPr>
                      <m:t>𝑂</m:t>
                    </m:r>
                    <m:r>
                      <a:rPr lang="en-US" altLang="ko-KR" sz="2000" i="1" dirty="0">
                        <a:latin typeface="Cambria Math"/>
                      </a:rPr>
                      <m:t>(</m:t>
                    </m:r>
                    <m:r>
                      <a:rPr lang="en-US" altLang="ko-KR" sz="2000" i="1" dirty="0">
                        <a:latin typeface="Cambria Math"/>
                      </a:rPr>
                      <m:t>𝑛</m:t>
                    </m:r>
                    <m:r>
                      <a:rPr lang="en-US" altLang="ko-KR" sz="2000" i="1" dirty="0">
                        <a:latin typeface="Cambria Math"/>
                      </a:rPr>
                      <m:t>))</m:t>
                    </m:r>
                  </m:oMath>
                </a14:m>
                <a:endParaRPr lang="en-US" altLang="ko-KR" sz="2000" dirty="0">
                  <a:latin typeface="Garamond" pitchFamily="18" charset="0"/>
                </a:endParaRPr>
              </a:p>
              <a:p>
                <a:pPr algn="just">
                  <a:spcBef>
                    <a:spcPct val="50000"/>
                  </a:spcBef>
                  <a:buFontTx/>
                  <a:buChar char="•"/>
                  <a:tabLst>
                    <a:tab pos="2767013" algn="l"/>
                  </a:tabLst>
                </a:pPr>
                <a:r>
                  <a:rPr lang="en-US" altLang="ko-KR" sz="2000" dirty="0">
                    <a:latin typeface="Garamond" pitchFamily="18" charset="0"/>
                  </a:rPr>
                  <a:t> Determine for each element in the input its </a:t>
                </a:r>
                <a:r>
                  <a:rPr lang="en-US" altLang="ko-KR" sz="2000" i="1" dirty="0">
                    <a:latin typeface="Garamond" pitchFamily="18" charset="0"/>
                  </a:rPr>
                  <a:t>rank </a:t>
                </a:r>
                <a:r>
                  <a:rPr lang="en-US" altLang="ko-KR" sz="2000" dirty="0">
                    <a:latin typeface="Garamond" pitchFamily="18" charset="0"/>
                  </a:rPr>
                  <a:t>in the list, which is the number of elements that are less than or equal to it.</a:t>
                </a:r>
              </a:p>
              <a:p>
                <a:pPr algn="just">
                  <a:spcBef>
                    <a:spcPct val="50000"/>
                  </a:spcBef>
                  <a:tabLst>
                    <a:tab pos="2767013" algn="l"/>
                  </a:tabLst>
                </a:pPr>
                <a:r>
                  <a:rPr lang="en-US" altLang="ko-KR" sz="2000" dirty="0">
                    <a:latin typeface="Garamond" pitchFamily="18" charset="0"/>
                  </a:rPr>
                  <a:t>Once you know the rank, you sort by simply copying its element to the appropriate location of the final sorted output array.</a:t>
                </a:r>
              </a:p>
            </p:txBody>
          </p:sp>
        </mc:Choice>
        <mc:Fallback xmlns="">
          <p:sp>
            <p:nvSpPr>
              <p:cNvPr id="25603" name="Text Box 3"/>
              <p:cNvSpPr txBox="1">
                <a:spLocks noRot="1" noChangeAspect="1" noMove="1" noResize="1" noEditPoints="1" noAdjustHandles="1" noChangeArrowheads="1" noChangeShapeType="1" noTextEdit="1"/>
              </p:cNvSpPr>
              <p:nvPr/>
            </p:nvSpPr>
            <p:spPr bwMode="auto">
              <a:xfrm>
                <a:off x="557213" y="1438275"/>
                <a:ext cx="7975600" cy="3292475"/>
              </a:xfrm>
              <a:prstGeom prst="rect">
                <a:avLst/>
              </a:prstGeom>
              <a:blipFill rotWithShape="1">
                <a:blip r:embed="rId3"/>
                <a:stretch>
                  <a:fillRect l="-764" t="-741" r="-1528" b="-3333"/>
                </a:stretch>
              </a:blipFill>
              <a:ln w="9525">
                <a:noFill/>
                <a:miter lim="800000"/>
                <a:headEnd/>
                <a:tailEnd/>
              </a:ln>
            </p:spPr>
            <p:txBody>
              <a:bodyPr/>
              <a:lstStyle/>
              <a:p>
                <a:r>
                  <a:rPr lang="ko-KR" altLang="en-US">
                    <a:noFill/>
                  </a:rPr>
                  <a:t> </a:t>
                </a:r>
              </a:p>
            </p:txBody>
          </p:sp>
        </mc:Fallback>
      </mc:AlternateContent>
      <p:sp>
        <p:nvSpPr>
          <p:cNvPr id="25604" name="Rectangle 4"/>
          <p:cNvSpPr>
            <a:spLocks noChangeArrowheads="1"/>
          </p:cNvSpPr>
          <p:nvPr/>
        </p:nvSpPr>
        <p:spPr bwMode="auto">
          <a:xfrm>
            <a:off x="542925" y="269875"/>
            <a:ext cx="7772400"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Linear Time Sorting</a:t>
            </a:r>
          </a:p>
        </p:txBody>
      </p:sp>
    </p:spTree>
    <p:extLst>
      <p:ext uri="{BB962C8B-B14F-4D97-AF65-F5344CB8AC3E}">
        <p14:creationId xmlns:p14="http://schemas.microsoft.com/office/powerpoint/2010/main" val="850640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슬라이드 번호 개체 틀 1"/>
          <p:cNvSpPr>
            <a:spLocks noGrp="1"/>
          </p:cNvSpPr>
          <p:nvPr>
            <p:ph type="sldNum" sz="quarter" idx="10"/>
          </p:nvPr>
        </p:nvSpPr>
        <p:spPr>
          <a:noFill/>
        </p:spPr>
        <p:txBody>
          <a:bodyPr/>
          <a:lstStyle/>
          <a:p>
            <a:fld id="{6C9C0D5F-22B7-48D3-8D60-12D1B4EE27AC}" type="slidenum">
              <a:rPr lang="en-US" altLang="ko-KR">
                <a:ea typeface="굴림" charset="-127"/>
              </a:rPr>
              <a:pPr/>
              <a:t>39</a:t>
            </a:fld>
            <a:endParaRPr lang="en-US" altLang="ko-KR">
              <a:ea typeface="굴림" charset="-127"/>
            </a:endParaRPr>
          </a:p>
        </p:txBody>
      </p:sp>
      <p:sp>
        <p:nvSpPr>
          <p:cNvPr id="26627" name="Text Box 3"/>
          <p:cNvSpPr txBox="1">
            <a:spLocks noChangeArrowheads="1"/>
          </p:cNvSpPr>
          <p:nvPr/>
        </p:nvSpPr>
        <p:spPr bwMode="auto">
          <a:xfrm>
            <a:off x="557213" y="1438275"/>
            <a:ext cx="7975600" cy="2682875"/>
          </a:xfrm>
          <a:prstGeom prst="rect">
            <a:avLst/>
          </a:prstGeom>
          <a:noFill/>
          <a:ln w="9525">
            <a:noFill/>
            <a:miter lim="800000"/>
            <a:headEnd/>
            <a:tailEnd/>
          </a:ln>
        </p:spPr>
        <p:txBody>
          <a:bodyPr>
            <a:spAutoFit/>
          </a:bodyPr>
          <a:lstStyle/>
          <a:p>
            <a:pPr algn="just">
              <a:spcBef>
                <a:spcPct val="50000"/>
              </a:spcBef>
              <a:tabLst>
                <a:tab pos="2767013" algn="l"/>
              </a:tabLst>
            </a:pPr>
            <a:r>
              <a:rPr lang="en-US" altLang="ko-KR" sz="2000" dirty="0">
                <a:latin typeface="Garamond" pitchFamily="18" charset="0"/>
              </a:rPr>
              <a:t>Use three arrays</a:t>
            </a:r>
          </a:p>
          <a:p>
            <a:pPr algn="just">
              <a:spcBef>
                <a:spcPct val="50000"/>
              </a:spcBef>
              <a:buFontTx/>
              <a:buChar char="•"/>
              <a:tabLst>
                <a:tab pos="2767013" algn="l"/>
              </a:tabLst>
            </a:pPr>
            <a:r>
              <a:rPr lang="en-US" altLang="ko-KR" sz="2000" dirty="0">
                <a:latin typeface="Garamond" pitchFamily="18" charset="0"/>
              </a:rPr>
              <a:t> </a:t>
            </a:r>
            <a:r>
              <a:rPr lang="en-US" altLang="ko-KR" sz="1800" dirty="0">
                <a:latin typeface="Lucida Console" pitchFamily="49" charset="0"/>
              </a:rPr>
              <a:t>A[1..n]</a:t>
            </a:r>
            <a:r>
              <a:rPr lang="en-US" altLang="ko-KR" sz="2000" dirty="0">
                <a:latin typeface="Garamond" pitchFamily="18" charset="0"/>
              </a:rPr>
              <a:t> : Holds the initial input</a:t>
            </a:r>
          </a:p>
          <a:p>
            <a:pPr algn="just">
              <a:spcBef>
                <a:spcPct val="50000"/>
              </a:spcBef>
              <a:buFontTx/>
              <a:buChar char="•"/>
              <a:tabLst>
                <a:tab pos="2767013" algn="l"/>
              </a:tabLst>
            </a:pPr>
            <a:r>
              <a:rPr lang="en-US" altLang="ko-KR" sz="2000" dirty="0">
                <a:latin typeface="Garamond" pitchFamily="18" charset="0"/>
              </a:rPr>
              <a:t> </a:t>
            </a:r>
            <a:r>
              <a:rPr lang="en-US" altLang="ko-KR" sz="1800" dirty="0">
                <a:latin typeface="Lucida Console" pitchFamily="49" charset="0"/>
              </a:rPr>
              <a:t>B[1..n]</a:t>
            </a:r>
            <a:r>
              <a:rPr lang="en-US" altLang="ko-KR" sz="2000" dirty="0">
                <a:latin typeface="Garamond" pitchFamily="18" charset="0"/>
              </a:rPr>
              <a:t> : Holds the sorted output</a:t>
            </a:r>
          </a:p>
          <a:p>
            <a:pPr algn="just">
              <a:spcBef>
                <a:spcPct val="50000"/>
              </a:spcBef>
              <a:buFontTx/>
              <a:buChar char="•"/>
              <a:tabLst>
                <a:tab pos="2767013" algn="l"/>
              </a:tabLst>
            </a:pPr>
            <a:r>
              <a:rPr lang="en-US" altLang="ko-KR" sz="2000" dirty="0">
                <a:latin typeface="Garamond" pitchFamily="18" charset="0"/>
              </a:rPr>
              <a:t> </a:t>
            </a:r>
            <a:r>
              <a:rPr lang="en-US" altLang="ko-KR" sz="1800" dirty="0">
                <a:latin typeface="Lucida Console" pitchFamily="49" charset="0"/>
              </a:rPr>
              <a:t>C[1..k]</a:t>
            </a:r>
            <a:r>
              <a:rPr lang="en-US" altLang="ko-KR" sz="2000" dirty="0">
                <a:latin typeface="Garamond" pitchFamily="18" charset="0"/>
              </a:rPr>
              <a:t> : </a:t>
            </a:r>
            <a:r>
              <a:rPr lang="en-US" altLang="ko-KR" sz="1800" dirty="0">
                <a:latin typeface="Lucida Console" pitchFamily="49" charset="0"/>
              </a:rPr>
              <a:t>C[</a:t>
            </a:r>
            <a:r>
              <a:rPr lang="en-US" altLang="ko-KR" sz="1800" dirty="0" err="1">
                <a:latin typeface="Lucida Console" pitchFamily="49" charset="0"/>
              </a:rPr>
              <a:t>i</a:t>
            </a:r>
            <a:r>
              <a:rPr lang="en-US" altLang="ko-KR" sz="1800" dirty="0">
                <a:latin typeface="Lucida Console" pitchFamily="49" charset="0"/>
              </a:rPr>
              <a:t>]</a:t>
            </a:r>
            <a:r>
              <a:rPr lang="en-US" altLang="ko-KR" sz="2000" dirty="0">
                <a:latin typeface="Garamond" pitchFamily="18" charset="0"/>
              </a:rPr>
              <a:t> serves two purposes, first to store the number of items equal to </a:t>
            </a:r>
            <a:r>
              <a:rPr lang="en-US" altLang="ko-KR" sz="1800" dirty="0" err="1">
                <a:latin typeface="Lucida Console" pitchFamily="49" charset="0"/>
              </a:rPr>
              <a:t>i</a:t>
            </a:r>
            <a:r>
              <a:rPr lang="en-US" altLang="ko-KR" sz="2000" dirty="0">
                <a:latin typeface="Garamond" pitchFamily="18" charset="0"/>
              </a:rPr>
              <a:t> in </a:t>
            </a:r>
            <a:r>
              <a:rPr lang="en-US" altLang="ko-KR" sz="1800" dirty="0">
                <a:latin typeface="Lucida Console" pitchFamily="49" charset="0"/>
              </a:rPr>
              <a:t>A[]</a:t>
            </a:r>
            <a:r>
              <a:rPr lang="en-US" altLang="ko-KR" sz="2000" dirty="0">
                <a:latin typeface="Garamond" pitchFamily="18" charset="0"/>
              </a:rPr>
              <a:t>, and later to store the number of items less than or equal to </a:t>
            </a:r>
            <a:r>
              <a:rPr lang="en-US" altLang="ko-KR" sz="1800" dirty="0" err="1">
                <a:latin typeface="Lucida Console" pitchFamily="49" charset="0"/>
              </a:rPr>
              <a:t>i</a:t>
            </a:r>
            <a:r>
              <a:rPr lang="en-US" altLang="ko-KR" sz="2000" dirty="0">
                <a:latin typeface="Garamond" pitchFamily="18" charset="0"/>
              </a:rPr>
              <a:t> in </a:t>
            </a:r>
            <a:r>
              <a:rPr lang="en-US" altLang="ko-KR" sz="1800" dirty="0">
                <a:latin typeface="Lucida Console" pitchFamily="49" charset="0"/>
              </a:rPr>
              <a:t>A[]</a:t>
            </a:r>
            <a:r>
              <a:rPr lang="en-US" altLang="ko-KR" sz="2000" dirty="0">
                <a:latin typeface="Garamond" pitchFamily="18" charset="0"/>
              </a:rPr>
              <a:t>.  The rank of </a:t>
            </a:r>
            <a:r>
              <a:rPr lang="en-US" altLang="ko-KR" sz="1800" dirty="0">
                <a:latin typeface="Lucida Console" pitchFamily="49" charset="0"/>
              </a:rPr>
              <a:t>A[j]</a:t>
            </a:r>
            <a:r>
              <a:rPr lang="en-US" altLang="ko-KR" sz="2000" dirty="0">
                <a:latin typeface="Garamond" pitchFamily="18" charset="0"/>
              </a:rPr>
              <a:t> will be </a:t>
            </a:r>
            <a:r>
              <a:rPr lang="en-US" altLang="ko-KR" sz="1800" dirty="0">
                <a:latin typeface="Lucida Console" pitchFamily="49" charset="0"/>
              </a:rPr>
              <a:t>C[A[j]]</a:t>
            </a:r>
            <a:r>
              <a:rPr lang="en-US" altLang="ko-KR" sz="2000" dirty="0">
                <a:latin typeface="Garamond" pitchFamily="18" charset="0"/>
              </a:rPr>
              <a:t>.  We copy </a:t>
            </a:r>
            <a:r>
              <a:rPr lang="en-US" altLang="ko-KR" sz="1800" dirty="0">
                <a:latin typeface="Lucida Console" pitchFamily="49" charset="0"/>
              </a:rPr>
              <a:t>A[j]</a:t>
            </a:r>
            <a:r>
              <a:rPr lang="en-US" altLang="ko-KR" sz="2000" dirty="0">
                <a:latin typeface="Garamond" pitchFamily="18" charset="0"/>
              </a:rPr>
              <a:t> to </a:t>
            </a:r>
            <a:r>
              <a:rPr lang="en-US" altLang="ko-KR" sz="1800" dirty="0">
                <a:latin typeface="Lucida Console" pitchFamily="49" charset="0"/>
              </a:rPr>
              <a:t>B[C[A[j]]]</a:t>
            </a:r>
            <a:r>
              <a:rPr lang="en-US" altLang="ko-KR" sz="2000" dirty="0">
                <a:latin typeface="Garamond" pitchFamily="18" charset="0"/>
              </a:rPr>
              <a:t>; some care is needed for duplicate items.</a:t>
            </a:r>
          </a:p>
        </p:txBody>
      </p:sp>
      <p:sp>
        <p:nvSpPr>
          <p:cNvPr id="26628" name="Rectangle 4"/>
          <p:cNvSpPr>
            <a:spLocks noChangeArrowheads="1"/>
          </p:cNvSpPr>
          <p:nvPr/>
        </p:nvSpPr>
        <p:spPr bwMode="auto">
          <a:xfrm>
            <a:off x="542925" y="269875"/>
            <a:ext cx="7772400"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Counting Sort (Bucket Sort)</a:t>
            </a:r>
          </a:p>
        </p:txBody>
      </p:sp>
    </p:spTree>
    <p:extLst>
      <p:ext uri="{BB962C8B-B14F-4D97-AF65-F5344CB8AC3E}">
        <p14:creationId xmlns:p14="http://schemas.microsoft.com/office/powerpoint/2010/main" val="1724401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3"/>
          <p:cNvSpPr>
            <a:spLocks noGrp="1"/>
          </p:cNvSpPr>
          <p:nvPr>
            <p:ph type="sldNum" sz="quarter" idx="10"/>
          </p:nvPr>
        </p:nvSpPr>
        <p:spPr>
          <a:noFill/>
        </p:spPr>
        <p:txBody>
          <a:bodyPr/>
          <a:lstStyle/>
          <a:p>
            <a:fld id="{DFDDC3D7-0F72-4551-BD8E-79554B4A4C54}" type="slidenum">
              <a:rPr lang="en-US" altLang="ko-KR"/>
              <a:pPr/>
              <a:t>4</a:t>
            </a:fld>
            <a:endParaRPr lang="en-US" altLang="ko-KR"/>
          </a:p>
        </p:txBody>
      </p:sp>
      <p:sp>
        <p:nvSpPr>
          <p:cNvPr id="3075" name="Rectangle 2"/>
          <p:cNvSpPr>
            <a:spLocks noGrp="1" noChangeArrowheads="1"/>
          </p:cNvSpPr>
          <p:nvPr>
            <p:ph type="title"/>
          </p:nvPr>
        </p:nvSpPr>
        <p:spPr>
          <a:xfrm>
            <a:off x="428596" y="285728"/>
            <a:ext cx="8229600" cy="622992"/>
          </a:xfrm>
        </p:spPr>
        <p:txBody>
          <a:bodyPr/>
          <a:lstStyle/>
          <a:p>
            <a:pPr eaLnBrk="1" hangingPunct="1"/>
            <a:r>
              <a:rPr lang="en-US" altLang="ko-KR" b="1" dirty="0" smtClean="0">
                <a:hlinkClick r:id="rId3"/>
              </a:rPr>
              <a:t>Selection Sort</a:t>
            </a:r>
            <a:endParaRPr lang="en-US" altLang="ko-KR" b="1" dirty="0" smtClean="0"/>
          </a:p>
        </p:txBody>
      </p:sp>
      <p:sp>
        <p:nvSpPr>
          <p:cNvPr id="3076" name="Rectangle 3"/>
          <p:cNvSpPr>
            <a:spLocks noGrp="1" noChangeArrowheads="1"/>
          </p:cNvSpPr>
          <p:nvPr>
            <p:ph type="body" idx="1"/>
          </p:nvPr>
        </p:nvSpPr>
        <p:spPr>
          <a:xfrm>
            <a:off x="457200" y="1124744"/>
            <a:ext cx="8229600" cy="5257006"/>
          </a:xfrm>
        </p:spPr>
        <p:txBody>
          <a:bodyPr/>
          <a:lstStyle/>
          <a:p>
            <a:pPr eaLnBrk="1" hangingPunct="1"/>
            <a:r>
              <a:rPr lang="en-US" altLang="ko-KR" sz="2400" b="1" dirty="0" smtClean="0">
                <a:latin typeface="Garamond" pitchFamily="18" charset="0"/>
              </a:rPr>
              <a:t>The Selection Sort algorithm works as follows:</a:t>
            </a:r>
          </a:p>
          <a:p>
            <a:pPr lvl="1" eaLnBrk="1" hangingPunct="1"/>
            <a:r>
              <a:rPr lang="en-US" altLang="ko-KR" sz="2000" b="1" dirty="0" smtClean="0">
                <a:latin typeface="Garamond" pitchFamily="18" charset="0"/>
              </a:rPr>
              <a:t>Find the minimum value in the list </a:t>
            </a:r>
          </a:p>
          <a:p>
            <a:pPr lvl="1" eaLnBrk="1" hangingPunct="1"/>
            <a:r>
              <a:rPr lang="en-US" altLang="ko-KR" sz="2000" b="1" dirty="0" smtClean="0">
                <a:latin typeface="Garamond" pitchFamily="18" charset="0"/>
              </a:rPr>
              <a:t>Swap it with the value in the first position </a:t>
            </a:r>
          </a:p>
          <a:p>
            <a:pPr lvl="1" eaLnBrk="1" hangingPunct="1"/>
            <a:r>
              <a:rPr lang="en-US" altLang="ko-KR" sz="2000" b="1" dirty="0" smtClean="0">
                <a:latin typeface="Garamond" pitchFamily="18" charset="0"/>
              </a:rPr>
              <a:t>Repeat the steps above for the remainder of the list </a:t>
            </a:r>
          </a:p>
          <a:p>
            <a:pPr lvl="2" eaLnBrk="1" hangingPunct="1"/>
            <a:r>
              <a:rPr lang="en-US" altLang="ko-KR" b="1" dirty="0" smtClean="0">
                <a:latin typeface="Garamond" pitchFamily="18" charset="0"/>
              </a:rPr>
              <a:t>starting at the second position and advancing each time</a:t>
            </a:r>
          </a:p>
        </p:txBody>
      </p:sp>
    </p:spTree>
    <p:extLst>
      <p:ext uri="{BB962C8B-B14F-4D97-AF65-F5344CB8AC3E}">
        <p14:creationId xmlns:p14="http://schemas.microsoft.com/office/powerpoint/2010/main" val="25223025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번호 개체 틀 3"/>
          <p:cNvSpPr>
            <a:spLocks noGrp="1"/>
          </p:cNvSpPr>
          <p:nvPr>
            <p:ph type="sldNum" sz="quarter" idx="4294967295"/>
          </p:nvPr>
        </p:nvSpPr>
        <p:spPr>
          <a:xfrm>
            <a:off x="0" y="6524625"/>
            <a:ext cx="2627313" cy="333375"/>
          </a:xfrm>
          <a:noFill/>
        </p:spPr>
        <p:txBody>
          <a:bodyPr/>
          <a:lstStyle/>
          <a:p>
            <a:fld id="{3BFCFD8B-2CB2-47CA-ADC1-99B23EC44EFA}" type="slidenum">
              <a:rPr lang="en-US" altLang="ko-KR">
                <a:ea typeface="굴림" charset="-127"/>
              </a:rPr>
              <a:pPr/>
              <a:t>40</a:t>
            </a:fld>
            <a:endParaRPr lang="en-US" altLang="ko-KR">
              <a:ea typeface="굴림" charset="-127"/>
            </a:endParaRPr>
          </a:p>
        </p:txBody>
      </p:sp>
      <p:sp>
        <p:nvSpPr>
          <p:cNvPr id="27651" name="Rectangle 2"/>
          <p:cNvSpPr>
            <a:spLocks noGrp="1" noChangeArrowheads="1"/>
          </p:cNvSpPr>
          <p:nvPr>
            <p:ph type="title"/>
          </p:nvPr>
        </p:nvSpPr>
        <p:spPr>
          <a:xfrm>
            <a:off x="428596" y="285728"/>
            <a:ext cx="8229600" cy="550984"/>
          </a:xfrm>
        </p:spPr>
        <p:txBody>
          <a:bodyPr/>
          <a:lstStyle/>
          <a:p>
            <a:pPr eaLnBrk="1" hangingPunct="1"/>
            <a:r>
              <a:rPr lang="en-US" altLang="ko-KR" b="1" dirty="0" smtClean="0"/>
              <a:t>Counting Sort: An Example</a:t>
            </a:r>
          </a:p>
        </p:txBody>
      </p:sp>
      <p:sp>
        <p:nvSpPr>
          <p:cNvPr id="27652" name="Rectangle 29"/>
          <p:cNvSpPr>
            <a:spLocks noChangeArrowheads="1"/>
          </p:cNvSpPr>
          <p:nvPr/>
        </p:nvSpPr>
        <p:spPr bwMode="auto">
          <a:xfrm>
            <a:off x="1476375" y="1304925"/>
            <a:ext cx="6232525" cy="1006475"/>
          </a:xfrm>
          <a:prstGeom prst="rect">
            <a:avLst/>
          </a:prstGeom>
          <a:noFill/>
          <a:ln w="9525">
            <a:solidFill>
              <a:schemeClr val="tx1"/>
            </a:solidFill>
            <a:prstDash val="dash"/>
            <a:miter lim="800000"/>
            <a:headEnd/>
            <a:tailEnd/>
          </a:ln>
        </p:spPr>
        <p:txBody>
          <a:bodyPr wrap="none" anchor="ctr"/>
          <a:lstStyle/>
          <a:p>
            <a:pPr algn="ctr"/>
            <a:endParaRPr lang="ko-KR" altLang="ko-KR" sz="1000">
              <a:latin typeface="Times New Roman" pitchFamily="18" charset="0"/>
            </a:endParaRPr>
          </a:p>
        </p:txBody>
      </p:sp>
      <p:sp>
        <p:nvSpPr>
          <p:cNvPr id="27653" name="Line 91"/>
          <p:cNvSpPr>
            <a:spLocks noChangeShapeType="1"/>
          </p:cNvSpPr>
          <p:nvPr/>
        </p:nvSpPr>
        <p:spPr bwMode="auto">
          <a:xfrm>
            <a:off x="5691188" y="1808163"/>
            <a:ext cx="287337" cy="0"/>
          </a:xfrm>
          <a:prstGeom prst="line">
            <a:avLst/>
          </a:prstGeom>
          <a:noFill/>
          <a:ln w="9525">
            <a:solidFill>
              <a:schemeClr val="accent2"/>
            </a:solidFill>
            <a:round/>
            <a:headEnd/>
            <a:tailEnd type="triangle" w="med" len="med"/>
          </a:ln>
        </p:spPr>
        <p:txBody>
          <a:bodyPr/>
          <a:lstStyle/>
          <a:p>
            <a:endParaRPr lang="ko-KR" altLang="en-US"/>
          </a:p>
        </p:txBody>
      </p:sp>
      <p:sp>
        <p:nvSpPr>
          <p:cNvPr id="27654" name="Line 94"/>
          <p:cNvSpPr>
            <a:spLocks noChangeShapeType="1"/>
          </p:cNvSpPr>
          <p:nvPr/>
        </p:nvSpPr>
        <p:spPr bwMode="auto">
          <a:xfrm>
            <a:off x="4572000" y="3259138"/>
            <a:ext cx="0" cy="169862"/>
          </a:xfrm>
          <a:prstGeom prst="line">
            <a:avLst/>
          </a:prstGeom>
          <a:noFill/>
          <a:ln w="9525">
            <a:solidFill>
              <a:schemeClr val="accent2"/>
            </a:solidFill>
            <a:round/>
            <a:headEnd/>
            <a:tailEnd type="triangle" w="med" len="med"/>
          </a:ln>
        </p:spPr>
        <p:txBody>
          <a:bodyPr/>
          <a:lstStyle/>
          <a:p>
            <a:endParaRPr lang="ko-KR" altLang="en-US"/>
          </a:p>
        </p:txBody>
      </p:sp>
      <p:grpSp>
        <p:nvGrpSpPr>
          <p:cNvPr id="27655" name="Group 7"/>
          <p:cNvGrpSpPr>
            <a:grpSpLocks/>
          </p:cNvGrpSpPr>
          <p:nvPr/>
        </p:nvGrpSpPr>
        <p:grpSpPr bwMode="auto">
          <a:xfrm>
            <a:off x="1512888" y="1520825"/>
            <a:ext cx="1727200" cy="431800"/>
            <a:chOff x="3606" y="2795"/>
            <a:chExt cx="1088" cy="272"/>
          </a:xfrm>
        </p:grpSpPr>
        <p:grpSp>
          <p:nvGrpSpPr>
            <p:cNvPr id="27971" name="Group 8"/>
            <p:cNvGrpSpPr>
              <a:grpSpLocks/>
            </p:cNvGrpSpPr>
            <p:nvPr/>
          </p:nvGrpSpPr>
          <p:grpSpPr bwMode="auto">
            <a:xfrm>
              <a:off x="3787" y="2795"/>
              <a:ext cx="181" cy="272"/>
              <a:chOff x="3810" y="2364"/>
              <a:chExt cx="181" cy="272"/>
            </a:xfrm>
          </p:grpSpPr>
          <p:sp>
            <p:nvSpPr>
              <p:cNvPr id="2798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98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972" name="Group 11"/>
            <p:cNvGrpSpPr>
              <a:grpSpLocks/>
            </p:cNvGrpSpPr>
            <p:nvPr/>
          </p:nvGrpSpPr>
          <p:grpSpPr bwMode="auto">
            <a:xfrm>
              <a:off x="4150" y="2795"/>
              <a:ext cx="181" cy="272"/>
              <a:chOff x="3810" y="2364"/>
              <a:chExt cx="181" cy="272"/>
            </a:xfrm>
          </p:grpSpPr>
          <p:sp>
            <p:nvSpPr>
              <p:cNvPr id="2798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98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973" name="Group 14"/>
            <p:cNvGrpSpPr>
              <a:grpSpLocks/>
            </p:cNvGrpSpPr>
            <p:nvPr/>
          </p:nvGrpSpPr>
          <p:grpSpPr bwMode="auto">
            <a:xfrm>
              <a:off x="3969" y="2795"/>
              <a:ext cx="181" cy="272"/>
              <a:chOff x="3810" y="2364"/>
              <a:chExt cx="181" cy="272"/>
            </a:xfrm>
          </p:grpSpPr>
          <p:sp>
            <p:nvSpPr>
              <p:cNvPr id="27983"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98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974" name="Group 17"/>
            <p:cNvGrpSpPr>
              <a:grpSpLocks/>
            </p:cNvGrpSpPr>
            <p:nvPr/>
          </p:nvGrpSpPr>
          <p:grpSpPr bwMode="auto">
            <a:xfrm>
              <a:off x="4513" y="2795"/>
              <a:ext cx="181" cy="272"/>
              <a:chOff x="3810" y="2364"/>
              <a:chExt cx="181" cy="272"/>
            </a:xfrm>
          </p:grpSpPr>
          <p:sp>
            <p:nvSpPr>
              <p:cNvPr id="2798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98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975" name="Group 20"/>
            <p:cNvGrpSpPr>
              <a:grpSpLocks/>
            </p:cNvGrpSpPr>
            <p:nvPr/>
          </p:nvGrpSpPr>
          <p:grpSpPr bwMode="auto">
            <a:xfrm>
              <a:off x="4332" y="2795"/>
              <a:ext cx="181" cy="272"/>
              <a:chOff x="3810" y="2364"/>
              <a:chExt cx="181" cy="272"/>
            </a:xfrm>
          </p:grpSpPr>
          <p:sp>
            <p:nvSpPr>
              <p:cNvPr id="2797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98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976" name="Group 23"/>
            <p:cNvGrpSpPr>
              <a:grpSpLocks/>
            </p:cNvGrpSpPr>
            <p:nvPr/>
          </p:nvGrpSpPr>
          <p:grpSpPr bwMode="auto">
            <a:xfrm>
              <a:off x="3606" y="2795"/>
              <a:ext cx="181" cy="272"/>
              <a:chOff x="3810" y="2364"/>
              <a:chExt cx="181" cy="272"/>
            </a:xfrm>
          </p:grpSpPr>
          <p:sp>
            <p:nvSpPr>
              <p:cNvPr id="27977"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A</a:t>
                </a:r>
              </a:p>
            </p:txBody>
          </p:sp>
          <p:sp>
            <p:nvSpPr>
              <p:cNvPr id="2797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656" name="Group 26"/>
          <p:cNvGrpSpPr>
            <a:grpSpLocks/>
          </p:cNvGrpSpPr>
          <p:nvPr/>
        </p:nvGrpSpPr>
        <p:grpSpPr bwMode="auto">
          <a:xfrm>
            <a:off x="3925888" y="1520825"/>
            <a:ext cx="1439862" cy="431800"/>
            <a:chOff x="3696" y="3521"/>
            <a:chExt cx="907" cy="272"/>
          </a:xfrm>
        </p:grpSpPr>
        <p:grpSp>
          <p:nvGrpSpPr>
            <p:cNvPr id="27956" name="Group 27"/>
            <p:cNvGrpSpPr>
              <a:grpSpLocks/>
            </p:cNvGrpSpPr>
            <p:nvPr/>
          </p:nvGrpSpPr>
          <p:grpSpPr bwMode="auto">
            <a:xfrm>
              <a:off x="3877" y="3521"/>
              <a:ext cx="181" cy="272"/>
              <a:chOff x="3810" y="2364"/>
              <a:chExt cx="181" cy="272"/>
            </a:xfrm>
          </p:grpSpPr>
          <p:sp>
            <p:nvSpPr>
              <p:cNvPr id="2796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97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957" name="Group 30"/>
            <p:cNvGrpSpPr>
              <a:grpSpLocks/>
            </p:cNvGrpSpPr>
            <p:nvPr/>
          </p:nvGrpSpPr>
          <p:grpSpPr bwMode="auto">
            <a:xfrm>
              <a:off x="4240" y="3521"/>
              <a:ext cx="181" cy="272"/>
              <a:chOff x="3810" y="2364"/>
              <a:chExt cx="181" cy="272"/>
            </a:xfrm>
          </p:grpSpPr>
          <p:sp>
            <p:nvSpPr>
              <p:cNvPr id="2796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96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958" name="Group 33"/>
            <p:cNvGrpSpPr>
              <a:grpSpLocks/>
            </p:cNvGrpSpPr>
            <p:nvPr/>
          </p:nvGrpSpPr>
          <p:grpSpPr bwMode="auto">
            <a:xfrm>
              <a:off x="4059" y="3521"/>
              <a:ext cx="181" cy="272"/>
              <a:chOff x="3810" y="2364"/>
              <a:chExt cx="181" cy="272"/>
            </a:xfrm>
          </p:grpSpPr>
          <p:sp>
            <p:nvSpPr>
              <p:cNvPr id="2796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0</a:t>
                </a:r>
              </a:p>
            </p:txBody>
          </p:sp>
          <p:sp>
            <p:nvSpPr>
              <p:cNvPr id="2796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959" name="Group 36"/>
            <p:cNvGrpSpPr>
              <a:grpSpLocks/>
            </p:cNvGrpSpPr>
            <p:nvPr/>
          </p:nvGrpSpPr>
          <p:grpSpPr bwMode="auto">
            <a:xfrm>
              <a:off x="4422" y="3521"/>
              <a:ext cx="181" cy="272"/>
              <a:chOff x="3810" y="2364"/>
              <a:chExt cx="181" cy="272"/>
            </a:xfrm>
          </p:grpSpPr>
          <p:sp>
            <p:nvSpPr>
              <p:cNvPr id="27963"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96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960" name="Group 39"/>
            <p:cNvGrpSpPr>
              <a:grpSpLocks/>
            </p:cNvGrpSpPr>
            <p:nvPr/>
          </p:nvGrpSpPr>
          <p:grpSpPr bwMode="auto">
            <a:xfrm>
              <a:off x="3696" y="3521"/>
              <a:ext cx="181" cy="272"/>
              <a:chOff x="3810" y="2364"/>
              <a:chExt cx="181" cy="272"/>
            </a:xfrm>
          </p:grpSpPr>
          <p:sp>
            <p:nvSpPr>
              <p:cNvPr id="27961"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C</a:t>
                </a:r>
              </a:p>
            </p:txBody>
          </p:sp>
          <p:sp>
            <p:nvSpPr>
              <p:cNvPr id="2796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657" name="Group 42"/>
          <p:cNvGrpSpPr>
            <a:grpSpLocks/>
          </p:cNvGrpSpPr>
          <p:nvPr/>
        </p:nvGrpSpPr>
        <p:grpSpPr bwMode="auto">
          <a:xfrm>
            <a:off x="6121400" y="1520825"/>
            <a:ext cx="1439863" cy="431800"/>
            <a:chOff x="3696" y="3521"/>
            <a:chExt cx="907" cy="272"/>
          </a:xfrm>
        </p:grpSpPr>
        <p:grpSp>
          <p:nvGrpSpPr>
            <p:cNvPr id="27941" name="Group 43"/>
            <p:cNvGrpSpPr>
              <a:grpSpLocks/>
            </p:cNvGrpSpPr>
            <p:nvPr/>
          </p:nvGrpSpPr>
          <p:grpSpPr bwMode="auto">
            <a:xfrm>
              <a:off x="3877" y="3521"/>
              <a:ext cx="181" cy="272"/>
              <a:chOff x="3810" y="2364"/>
              <a:chExt cx="181" cy="272"/>
            </a:xfrm>
          </p:grpSpPr>
          <p:sp>
            <p:nvSpPr>
              <p:cNvPr id="27954"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955"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942" name="Group 46"/>
            <p:cNvGrpSpPr>
              <a:grpSpLocks/>
            </p:cNvGrpSpPr>
            <p:nvPr/>
          </p:nvGrpSpPr>
          <p:grpSpPr bwMode="auto">
            <a:xfrm>
              <a:off x="4240" y="3521"/>
              <a:ext cx="181" cy="272"/>
              <a:chOff x="3810" y="2364"/>
              <a:chExt cx="181" cy="272"/>
            </a:xfrm>
          </p:grpSpPr>
          <p:sp>
            <p:nvSpPr>
              <p:cNvPr id="27952"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953"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943" name="Group 49"/>
            <p:cNvGrpSpPr>
              <a:grpSpLocks/>
            </p:cNvGrpSpPr>
            <p:nvPr/>
          </p:nvGrpSpPr>
          <p:grpSpPr bwMode="auto">
            <a:xfrm>
              <a:off x="4059" y="3521"/>
              <a:ext cx="181" cy="272"/>
              <a:chOff x="3810" y="2364"/>
              <a:chExt cx="181" cy="272"/>
            </a:xfrm>
          </p:grpSpPr>
          <p:sp>
            <p:nvSpPr>
              <p:cNvPr id="27950"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951"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944" name="Group 52"/>
            <p:cNvGrpSpPr>
              <a:grpSpLocks/>
            </p:cNvGrpSpPr>
            <p:nvPr/>
          </p:nvGrpSpPr>
          <p:grpSpPr bwMode="auto">
            <a:xfrm>
              <a:off x="4422" y="3521"/>
              <a:ext cx="181" cy="272"/>
              <a:chOff x="3810" y="2364"/>
              <a:chExt cx="181" cy="272"/>
            </a:xfrm>
          </p:grpSpPr>
          <p:sp>
            <p:nvSpPr>
              <p:cNvPr id="27948"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7949"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945" name="Group 55"/>
            <p:cNvGrpSpPr>
              <a:grpSpLocks/>
            </p:cNvGrpSpPr>
            <p:nvPr/>
          </p:nvGrpSpPr>
          <p:grpSpPr bwMode="auto">
            <a:xfrm>
              <a:off x="3696" y="3521"/>
              <a:ext cx="181" cy="272"/>
              <a:chOff x="3810" y="2364"/>
              <a:chExt cx="181" cy="272"/>
            </a:xfrm>
          </p:grpSpPr>
          <p:sp>
            <p:nvSpPr>
              <p:cNvPr id="27946"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C</a:t>
                </a:r>
              </a:p>
            </p:txBody>
          </p:sp>
          <p:sp>
            <p:nvSpPr>
              <p:cNvPr id="27947"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sp>
        <p:nvSpPr>
          <p:cNvPr id="27658" name="Line 91"/>
          <p:cNvSpPr>
            <a:spLocks noChangeShapeType="1"/>
          </p:cNvSpPr>
          <p:nvPr/>
        </p:nvSpPr>
        <p:spPr bwMode="auto">
          <a:xfrm>
            <a:off x="3529013" y="1808163"/>
            <a:ext cx="287337" cy="0"/>
          </a:xfrm>
          <a:prstGeom prst="line">
            <a:avLst/>
          </a:prstGeom>
          <a:noFill/>
          <a:ln w="9525">
            <a:solidFill>
              <a:schemeClr val="accent2"/>
            </a:solidFill>
            <a:round/>
            <a:headEnd/>
            <a:tailEnd type="triangle" w="med" len="med"/>
          </a:ln>
        </p:spPr>
        <p:txBody>
          <a:bodyPr/>
          <a:lstStyle/>
          <a:p>
            <a:endParaRPr lang="ko-KR" altLang="en-US"/>
          </a:p>
        </p:txBody>
      </p:sp>
      <p:grpSp>
        <p:nvGrpSpPr>
          <p:cNvPr id="27659" name="Group 113"/>
          <p:cNvGrpSpPr>
            <a:grpSpLocks/>
          </p:cNvGrpSpPr>
          <p:nvPr/>
        </p:nvGrpSpPr>
        <p:grpSpPr bwMode="auto">
          <a:xfrm>
            <a:off x="1547813" y="2708275"/>
            <a:ext cx="6048375" cy="431800"/>
            <a:chOff x="612" y="1888"/>
            <a:chExt cx="3810" cy="272"/>
          </a:xfrm>
        </p:grpSpPr>
        <p:grpSp>
          <p:nvGrpSpPr>
            <p:cNvPr id="27887" name="Group 59"/>
            <p:cNvGrpSpPr>
              <a:grpSpLocks/>
            </p:cNvGrpSpPr>
            <p:nvPr/>
          </p:nvGrpSpPr>
          <p:grpSpPr bwMode="auto">
            <a:xfrm>
              <a:off x="612" y="1888"/>
              <a:ext cx="1088" cy="272"/>
              <a:chOff x="3606" y="2795"/>
              <a:chExt cx="1088" cy="272"/>
            </a:xfrm>
          </p:grpSpPr>
          <p:grpSp>
            <p:nvGrpSpPr>
              <p:cNvPr id="27923" name="Group 60"/>
              <p:cNvGrpSpPr>
                <a:grpSpLocks/>
              </p:cNvGrpSpPr>
              <p:nvPr/>
            </p:nvGrpSpPr>
            <p:grpSpPr bwMode="auto">
              <a:xfrm>
                <a:off x="3787" y="2795"/>
                <a:ext cx="181" cy="272"/>
                <a:chOff x="3810" y="2364"/>
                <a:chExt cx="181" cy="272"/>
              </a:xfrm>
            </p:grpSpPr>
            <p:sp>
              <p:nvSpPr>
                <p:cNvPr id="2793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94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924" name="Group 63"/>
              <p:cNvGrpSpPr>
                <a:grpSpLocks/>
              </p:cNvGrpSpPr>
              <p:nvPr/>
            </p:nvGrpSpPr>
            <p:grpSpPr bwMode="auto">
              <a:xfrm>
                <a:off x="4150" y="2795"/>
                <a:ext cx="181" cy="272"/>
                <a:chOff x="3810" y="2364"/>
                <a:chExt cx="181" cy="272"/>
              </a:xfrm>
            </p:grpSpPr>
            <p:sp>
              <p:nvSpPr>
                <p:cNvPr id="2793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93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925" name="Group 66"/>
              <p:cNvGrpSpPr>
                <a:grpSpLocks/>
              </p:cNvGrpSpPr>
              <p:nvPr/>
            </p:nvGrpSpPr>
            <p:grpSpPr bwMode="auto">
              <a:xfrm>
                <a:off x="3969" y="2795"/>
                <a:ext cx="181" cy="272"/>
                <a:chOff x="3810" y="2364"/>
                <a:chExt cx="181" cy="272"/>
              </a:xfrm>
            </p:grpSpPr>
            <p:sp>
              <p:nvSpPr>
                <p:cNvPr id="2793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93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926" name="Group 69"/>
              <p:cNvGrpSpPr>
                <a:grpSpLocks/>
              </p:cNvGrpSpPr>
              <p:nvPr/>
            </p:nvGrpSpPr>
            <p:grpSpPr bwMode="auto">
              <a:xfrm>
                <a:off x="4513" y="2795"/>
                <a:ext cx="181" cy="272"/>
                <a:chOff x="3810" y="2364"/>
                <a:chExt cx="181" cy="272"/>
              </a:xfrm>
            </p:grpSpPr>
            <p:sp>
              <p:nvSpPr>
                <p:cNvPr id="27933" name="Rectangle 25"/>
                <p:cNvSpPr>
                  <a:spLocks noChangeArrowheads="1"/>
                </p:cNvSpPr>
                <p:nvPr/>
              </p:nvSpPr>
              <p:spPr bwMode="auto">
                <a:xfrm>
                  <a:off x="3810" y="2455"/>
                  <a:ext cx="181" cy="181"/>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93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927" name="Group 72"/>
              <p:cNvGrpSpPr>
                <a:grpSpLocks/>
              </p:cNvGrpSpPr>
              <p:nvPr/>
            </p:nvGrpSpPr>
            <p:grpSpPr bwMode="auto">
              <a:xfrm>
                <a:off x="4332" y="2795"/>
                <a:ext cx="181" cy="272"/>
                <a:chOff x="3810" y="2364"/>
                <a:chExt cx="181" cy="272"/>
              </a:xfrm>
            </p:grpSpPr>
            <p:sp>
              <p:nvSpPr>
                <p:cNvPr id="2793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93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928" name="Group 75"/>
              <p:cNvGrpSpPr>
                <a:grpSpLocks/>
              </p:cNvGrpSpPr>
              <p:nvPr/>
            </p:nvGrpSpPr>
            <p:grpSpPr bwMode="auto">
              <a:xfrm>
                <a:off x="3606" y="2795"/>
                <a:ext cx="181" cy="272"/>
                <a:chOff x="3810" y="2364"/>
                <a:chExt cx="181" cy="272"/>
              </a:xfrm>
            </p:grpSpPr>
            <p:sp>
              <p:nvSpPr>
                <p:cNvPr id="27929"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A</a:t>
                  </a:r>
                </a:p>
              </p:txBody>
            </p:sp>
            <p:sp>
              <p:nvSpPr>
                <p:cNvPr id="2793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888" name="Group 78"/>
            <p:cNvGrpSpPr>
              <a:grpSpLocks/>
            </p:cNvGrpSpPr>
            <p:nvPr/>
          </p:nvGrpSpPr>
          <p:grpSpPr bwMode="auto">
            <a:xfrm>
              <a:off x="3334" y="1888"/>
              <a:ext cx="1088" cy="272"/>
              <a:chOff x="3606" y="2795"/>
              <a:chExt cx="1088" cy="272"/>
            </a:xfrm>
          </p:grpSpPr>
          <p:grpSp>
            <p:nvGrpSpPr>
              <p:cNvPr id="27905" name="Group 79"/>
              <p:cNvGrpSpPr>
                <a:grpSpLocks/>
              </p:cNvGrpSpPr>
              <p:nvPr/>
            </p:nvGrpSpPr>
            <p:grpSpPr bwMode="auto">
              <a:xfrm>
                <a:off x="3787" y="2795"/>
                <a:ext cx="181" cy="272"/>
                <a:chOff x="3810" y="2364"/>
                <a:chExt cx="181" cy="272"/>
              </a:xfrm>
            </p:grpSpPr>
            <p:sp>
              <p:nvSpPr>
                <p:cNvPr id="2792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endParaRPr lang="ko-KR" altLang="ko-KR" sz="1600" b="1">
                    <a:latin typeface="Times New Roman" pitchFamily="18" charset="0"/>
                  </a:endParaRPr>
                </a:p>
              </p:txBody>
            </p:sp>
            <p:sp>
              <p:nvSpPr>
                <p:cNvPr id="2792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906" name="Group 82"/>
              <p:cNvGrpSpPr>
                <a:grpSpLocks/>
              </p:cNvGrpSpPr>
              <p:nvPr/>
            </p:nvGrpSpPr>
            <p:grpSpPr bwMode="auto">
              <a:xfrm>
                <a:off x="4150" y="2795"/>
                <a:ext cx="181" cy="272"/>
                <a:chOff x="3810" y="2364"/>
                <a:chExt cx="181" cy="272"/>
              </a:xfrm>
            </p:grpSpPr>
            <p:sp>
              <p:nvSpPr>
                <p:cNvPr id="2791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endParaRPr lang="ko-KR" altLang="ko-KR" sz="1600" b="1">
                    <a:latin typeface="Times New Roman" pitchFamily="18" charset="0"/>
                  </a:endParaRPr>
                </a:p>
              </p:txBody>
            </p:sp>
            <p:sp>
              <p:nvSpPr>
                <p:cNvPr id="2792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907" name="Group 85"/>
              <p:cNvGrpSpPr>
                <a:grpSpLocks/>
              </p:cNvGrpSpPr>
              <p:nvPr/>
            </p:nvGrpSpPr>
            <p:grpSpPr bwMode="auto">
              <a:xfrm>
                <a:off x="3969" y="2795"/>
                <a:ext cx="181" cy="272"/>
                <a:chOff x="3810" y="2364"/>
                <a:chExt cx="181" cy="272"/>
              </a:xfrm>
            </p:grpSpPr>
            <p:sp>
              <p:nvSpPr>
                <p:cNvPr id="2791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endParaRPr lang="ko-KR" altLang="ko-KR" sz="1600" b="1">
                    <a:latin typeface="Times New Roman" pitchFamily="18" charset="0"/>
                  </a:endParaRPr>
                </a:p>
              </p:txBody>
            </p:sp>
            <p:sp>
              <p:nvSpPr>
                <p:cNvPr id="2791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908" name="Group 88"/>
              <p:cNvGrpSpPr>
                <a:grpSpLocks/>
              </p:cNvGrpSpPr>
              <p:nvPr/>
            </p:nvGrpSpPr>
            <p:grpSpPr bwMode="auto">
              <a:xfrm>
                <a:off x="4513" y="2795"/>
                <a:ext cx="181" cy="272"/>
                <a:chOff x="3810" y="2364"/>
                <a:chExt cx="181" cy="272"/>
              </a:xfrm>
            </p:grpSpPr>
            <p:sp>
              <p:nvSpPr>
                <p:cNvPr id="2791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endParaRPr lang="ko-KR" altLang="ko-KR" sz="1600" b="1">
                    <a:latin typeface="Times New Roman" pitchFamily="18" charset="0"/>
                  </a:endParaRPr>
                </a:p>
              </p:txBody>
            </p:sp>
            <p:sp>
              <p:nvSpPr>
                <p:cNvPr id="2791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909" name="Group 91"/>
              <p:cNvGrpSpPr>
                <a:grpSpLocks/>
              </p:cNvGrpSpPr>
              <p:nvPr/>
            </p:nvGrpSpPr>
            <p:grpSpPr bwMode="auto">
              <a:xfrm>
                <a:off x="4332" y="2795"/>
                <a:ext cx="181" cy="272"/>
                <a:chOff x="3810" y="2364"/>
                <a:chExt cx="181" cy="272"/>
              </a:xfrm>
            </p:grpSpPr>
            <p:sp>
              <p:nvSpPr>
                <p:cNvPr id="27913" name="Rectangle 25"/>
                <p:cNvSpPr>
                  <a:spLocks noChangeArrowheads="1"/>
                </p:cNvSpPr>
                <p:nvPr/>
              </p:nvSpPr>
              <p:spPr bwMode="auto">
                <a:xfrm>
                  <a:off x="3810" y="2455"/>
                  <a:ext cx="181" cy="181"/>
                </a:xfrm>
                <a:prstGeom prst="rect">
                  <a:avLst/>
                </a:prstGeom>
                <a:solidFill>
                  <a:srgbClr val="CCFFCC"/>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91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910" name="Group 94"/>
              <p:cNvGrpSpPr>
                <a:grpSpLocks/>
              </p:cNvGrpSpPr>
              <p:nvPr/>
            </p:nvGrpSpPr>
            <p:grpSpPr bwMode="auto">
              <a:xfrm>
                <a:off x="3606" y="2795"/>
                <a:ext cx="181" cy="272"/>
                <a:chOff x="3810" y="2364"/>
                <a:chExt cx="181" cy="272"/>
              </a:xfrm>
            </p:grpSpPr>
            <p:sp>
              <p:nvSpPr>
                <p:cNvPr id="27911"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B</a:t>
                  </a:r>
                </a:p>
              </p:txBody>
            </p:sp>
            <p:sp>
              <p:nvSpPr>
                <p:cNvPr id="2791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889" name="Group 97"/>
            <p:cNvGrpSpPr>
              <a:grpSpLocks/>
            </p:cNvGrpSpPr>
            <p:nvPr/>
          </p:nvGrpSpPr>
          <p:grpSpPr bwMode="auto">
            <a:xfrm>
              <a:off x="1973" y="1888"/>
              <a:ext cx="907" cy="272"/>
              <a:chOff x="3696" y="3521"/>
              <a:chExt cx="907" cy="272"/>
            </a:xfrm>
          </p:grpSpPr>
          <p:grpSp>
            <p:nvGrpSpPr>
              <p:cNvPr id="27890" name="Group 98"/>
              <p:cNvGrpSpPr>
                <a:grpSpLocks/>
              </p:cNvGrpSpPr>
              <p:nvPr/>
            </p:nvGrpSpPr>
            <p:grpSpPr bwMode="auto">
              <a:xfrm>
                <a:off x="3877" y="3521"/>
                <a:ext cx="181" cy="272"/>
                <a:chOff x="3810" y="2364"/>
                <a:chExt cx="181" cy="272"/>
              </a:xfrm>
            </p:grpSpPr>
            <p:sp>
              <p:nvSpPr>
                <p:cNvPr id="27903"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90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891" name="Group 101"/>
              <p:cNvGrpSpPr>
                <a:grpSpLocks/>
              </p:cNvGrpSpPr>
              <p:nvPr/>
            </p:nvGrpSpPr>
            <p:grpSpPr bwMode="auto">
              <a:xfrm>
                <a:off x="4240" y="3521"/>
                <a:ext cx="181" cy="272"/>
                <a:chOff x="3810" y="2364"/>
                <a:chExt cx="181" cy="272"/>
              </a:xfrm>
            </p:grpSpPr>
            <p:sp>
              <p:nvSpPr>
                <p:cNvPr id="27901" name="Rectangle 25"/>
                <p:cNvSpPr>
                  <a:spLocks noChangeArrowheads="1"/>
                </p:cNvSpPr>
                <p:nvPr/>
              </p:nvSpPr>
              <p:spPr bwMode="auto">
                <a:xfrm>
                  <a:off x="3810" y="2455"/>
                  <a:ext cx="181" cy="181"/>
                </a:xfrm>
                <a:prstGeom prst="rect">
                  <a:avLst/>
                </a:prstGeom>
                <a:solidFill>
                  <a:srgbClr val="C0C0C0"/>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90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892" name="Group 104"/>
              <p:cNvGrpSpPr>
                <a:grpSpLocks/>
              </p:cNvGrpSpPr>
              <p:nvPr/>
            </p:nvGrpSpPr>
            <p:grpSpPr bwMode="auto">
              <a:xfrm>
                <a:off x="4059" y="3521"/>
                <a:ext cx="181" cy="272"/>
                <a:chOff x="3810" y="2364"/>
                <a:chExt cx="181" cy="272"/>
              </a:xfrm>
            </p:grpSpPr>
            <p:sp>
              <p:nvSpPr>
                <p:cNvPr id="2789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90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893" name="Group 107"/>
              <p:cNvGrpSpPr>
                <a:grpSpLocks/>
              </p:cNvGrpSpPr>
              <p:nvPr/>
            </p:nvGrpSpPr>
            <p:grpSpPr bwMode="auto">
              <a:xfrm>
                <a:off x="4422" y="3521"/>
                <a:ext cx="181" cy="272"/>
                <a:chOff x="3810" y="2364"/>
                <a:chExt cx="181" cy="272"/>
              </a:xfrm>
            </p:grpSpPr>
            <p:sp>
              <p:nvSpPr>
                <p:cNvPr id="2789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789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894" name="Group 110"/>
              <p:cNvGrpSpPr>
                <a:grpSpLocks/>
              </p:cNvGrpSpPr>
              <p:nvPr/>
            </p:nvGrpSpPr>
            <p:grpSpPr bwMode="auto">
              <a:xfrm>
                <a:off x="3696" y="3521"/>
                <a:ext cx="181" cy="272"/>
                <a:chOff x="3810" y="2364"/>
                <a:chExt cx="181" cy="272"/>
              </a:xfrm>
            </p:grpSpPr>
            <p:sp>
              <p:nvSpPr>
                <p:cNvPr id="27895"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C</a:t>
                  </a:r>
                </a:p>
              </p:txBody>
            </p:sp>
            <p:sp>
              <p:nvSpPr>
                <p:cNvPr id="2789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grpSp>
        <p:nvGrpSpPr>
          <p:cNvPr id="27660" name="Group 114"/>
          <p:cNvGrpSpPr>
            <a:grpSpLocks/>
          </p:cNvGrpSpPr>
          <p:nvPr/>
        </p:nvGrpSpPr>
        <p:grpSpPr bwMode="auto">
          <a:xfrm>
            <a:off x="1547813" y="3427413"/>
            <a:ext cx="6048375" cy="431800"/>
            <a:chOff x="612" y="1888"/>
            <a:chExt cx="3810" cy="272"/>
          </a:xfrm>
        </p:grpSpPr>
        <p:grpSp>
          <p:nvGrpSpPr>
            <p:cNvPr id="27833" name="Group 115"/>
            <p:cNvGrpSpPr>
              <a:grpSpLocks/>
            </p:cNvGrpSpPr>
            <p:nvPr/>
          </p:nvGrpSpPr>
          <p:grpSpPr bwMode="auto">
            <a:xfrm>
              <a:off x="612" y="1888"/>
              <a:ext cx="1088" cy="272"/>
              <a:chOff x="3606" y="2795"/>
              <a:chExt cx="1088" cy="272"/>
            </a:xfrm>
          </p:grpSpPr>
          <p:grpSp>
            <p:nvGrpSpPr>
              <p:cNvPr id="27869" name="Group 116"/>
              <p:cNvGrpSpPr>
                <a:grpSpLocks/>
              </p:cNvGrpSpPr>
              <p:nvPr/>
            </p:nvGrpSpPr>
            <p:grpSpPr bwMode="auto">
              <a:xfrm>
                <a:off x="3787" y="2795"/>
                <a:ext cx="181" cy="272"/>
                <a:chOff x="3810" y="2364"/>
                <a:chExt cx="181" cy="272"/>
              </a:xfrm>
            </p:grpSpPr>
            <p:sp>
              <p:nvSpPr>
                <p:cNvPr id="2788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88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870" name="Group 119"/>
              <p:cNvGrpSpPr>
                <a:grpSpLocks/>
              </p:cNvGrpSpPr>
              <p:nvPr/>
            </p:nvGrpSpPr>
            <p:grpSpPr bwMode="auto">
              <a:xfrm>
                <a:off x="4150" y="2795"/>
                <a:ext cx="181" cy="272"/>
                <a:chOff x="3810" y="2364"/>
                <a:chExt cx="181" cy="272"/>
              </a:xfrm>
            </p:grpSpPr>
            <p:sp>
              <p:nvSpPr>
                <p:cNvPr id="27883"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88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871" name="Group 122"/>
              <p:cNvGrpSpPr>
                <a:grpSpLocks/>
              </p:cNvGrpSpPr>
              <p:nvPr/>
            </p:nvGrpSpPr>
            <p:grpSpPr bwMode="auto">
              <a:xfrm>
                <a:off x="3969" y="2795"/>
                <a:ext cx="181" cy="272"/>
                <a:chOff x="3810" y="2364"/>
                <a:chExt cx="181" cy="272"/>
              </a:xfrm>
            </p:grpSpPr>
            <p:sp>
              <p:nvSpPr>
                <p:cNvPr id="2788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88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872" name="Group 125"/>
              <p:cNvGrpSpPr>
                <a:grpSpLocks/>
              </p:cNvGrpSpPr>
              <p:nvPr/>
            </p:nvGrpSpPr>
            <p:grpSpPr bwMode="auto">
              <a:xfrm>
                <a:off x="4513" y="2795"/>
                <a:ext cx="181" cy="272"/>
                <a:chOff x="3810" y="2364"/>
                <a:chExt cx="181" cy="272"/>
              </a:xfrm>
            </p:grpSpPr>
            <p:sp>
              <p:nvSpPr>
                <p:cNvPr id="2787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88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873" name="Group 128"/>
              <p:cNvGrpSpPr>
                <a:grpSpLocks/>
              </p:cNvGrpSpPr>
              <p:nvPr/>
            </p:nvGrpSpPr>
            <p:grpSpPr bwMode="auto">
              <a:xfrm>
                <a:off x="4332" y="2795"/>
                <a:ext cx="181" cy="272"/>
                <a:chOff x="3810" y="2364"/>
                <a:chExt cx="181" cy="272"/>
              </a:xfrm>
            </p:grpSpPr>
            <p:sp>
              <p:nvSpPr>
                <p:cNvPr id="27877" name="Rectangle 25"/>
                <p:cNvSpPr>
                  <a:spLocks noChangeArrowheads="1"/>
                </p:cNvSpPr>
                <p:nvPr/>
              </p:nvSpPr>
              <p:spPr bwMode="auto">
                <a:xfrm>
                  <a:off x="3810" y="2455"/>
                  <a:ext cx="181" cy="181"/>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87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874" name="Group 131"/>
              <p:cNvGrpSpPr>
                <a:grpSpLocks/>
              </p:cNvGrpSpPr>
              <p:nvPr/>
            </p:nvGrpSpPr>
            <p:grpSpPr bwMode="auto">
              <a:xfrm>
                <a:off x="3606" y="2795"/>
                <a:ext cx="181" cy="272"/>
                <a:chOff x="3810" y="2364"/>
                <a:chExt cx="181" cy="272"/>
              </a:xfrm>
            </p:grpSpPr>
            <p:sp>
              <p:nvSpPr>
                <p:cNvPr id="27875"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A</a:t>
                  </a:r>
                </a:p>
              </p:txBody>
            </p:sp>
            <p:sp>
              <p:nvSpPr>
                <p:cNvPr id="2787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834" name="Group 134"/>
            <p:cNvGrpSpPr>
              <a:grpSpLocks/>
            </p:cNvGrpSpPr>
            <p:nvPr/>
          </p:nvGrpSpPr>
          <p:grpSpPr bwMode="auto">
            <a:xfrm>
              <a:off x="3334" y="1888"/>
              <a:ext cx="1088" cy="272"/>
              <a:chOff x="3606" y="2795"/>
              <a:chExt cx="1088" cy="272"/>
            </a:xfrm>
          </p:grpSpPr>
          <p:grpSp>
            <p:nvGrpSpPr>
              <p:cNvPr id="27851" name="Group 135"/>
              <p:cNvGrpSpPr>
                <a:grpSpLocks/>
              </p:cNvGrpSpPr>
              <p:nvPr/>
            </p:nvGrpSpPr>
            <p:grpSpPr bwMode="auto">
              <a:xfrm>
                <a:off x="3787" y="2795"/>
                <a:ext cx="181" cy="272"/>
                <a:chOff x="3810" y="2364"/>
                <a:chExt cx="181" cy="272"/>
              </a:xfrm>
            </p:grpSpPr>
            <p:sp>
              <p:nvSpPr>
                <p:cNvPr id="2786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endParaRPr lang="ko-KR" altLang="ko-KR" sz="1600" b="1">
                    <a:latin typeface="Times New Roman" pitchFamily="18" charset="0"/>
                  </a:endParaRPr>
                </a:p>
              </p:txBody>
            </p:sp>
            <p:sp>
              <p:nvSpPr>
                <p:cNvPr id="2786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852" name="Group 138"/>
              <p:cNvGrpSpPr>
                <a:grpSpLocks/>
              </p:cNvGrpSpPr>
              <p:nvPr/>
            </p:nvGrpSpPr>
            <p:grpSpPr bwMode="auto">
              <a:xfrm>
                <a:off x="4150" y="2795"/>
                <a:ext cx="181" cy="272"/>
                <a:chOff x="3810" y="2364"/>
                <a:chExt cx="181" cy="272"/>
              </a:xfrm>
            </p:grpSpPr>
            <p:sp>
              <p:nvSpPr>
                <p:cNvPr id="2786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endParaRPr lang="ko-KR" altLang="ko-KR" sz="1600" b="1">
                    <a:latin typeface="Times New Roman" pitchFamily="18" charset="0"/>
                  </a:endParaRPr>
                </a:p>
              </p:txBody>
            </p:sp>
            <p:sp>
              <p:nvSpPr>
                <p:cNvPr id="2786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853" name="Group 141"/>
              <p:cNvGrpSpPr>
                <a:grpSpLocks/>
              </p:cNvGrpSpPr>
              <p:nvPr/>
            </p:nvGrpSpPr>
            <p:grpSpPr bwMode="auto">
              <a:xfrm>
                <a:off x="3969" y="2795"/>
                <a:ext cx="181" cy="272"/>
                <a:chOff x="3810" y="2364"/>
                <a:chExt cx="181" cy="272"/>
              </a:xfrm>
            </p:grpSpPr>
            <p:sp>
              <p:nvSpPr>
                <p:cNvPr id="27863" name="Rectangle 25"/>
                <p:cNvSpPr>
                  <a:spLocks noChangeArrowheads="1"/>
                </p:cNvSpPr>
                <p:nvPr/>
              </p:nvSpPr>
              <p:spPr bwMode="auto">
                <a:xfrm>
                  <a:off x="3810" y="2455"/>
                  <a:ext cx="181" cy="181"/>
                </a:xfrm>
                <a:prstGeom prst="rect">
                  <a:avLst/>
                </a:prstGeom>
                <a:solidFill>
                  <a:srgbClr val="CCFFCC"/>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86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854" name="Group 144"/>
              <p:cNvGrpSpPr>
                <a:grpSpLocks/>
              </p:cNvGrpSpPr>
              <p:nvPr/>
            </p:nvGrpSpPr>
            <p:grpSpPr bwMode="auto">
              <a:xfrm>
                <a:off x="4513" y="2795"/>
                <a:ext cx="181" cy="272"/>
                <a:chOff x="3810" y="2364"/>
                <a:chExt cx="181" cy="272"/>
              </a:xfrm>
            </p:grpSpPr>
            <p:sp>
              <p:nvSpPr>
                <p:cNvPr id="2786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endParaRPr lang="ko-KR" altLang="ko-KR" sz="1600" b="1">
                    <a:latin typeface="Times New Roman" pitchFamily="18" charset="0"/>
                  </a:endParaRPr>
                </a:p>
              </p:txBody>
            </p:sp>
            <p:sp>
              <p:nvSpPr>
                <p:cNvPr id="2786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855" name="Group 147"/>
              <p:cNvGrpSpPr>
                <a:grpSpLocks/>
              </p:cNvGrpSpPr>
              <p:nvPr/>
            </p:nvGrpSpPr>
            <p:grpSpPr bwMode="auto">
              <a:xfrm>
                <a:off x="4332" y="2795"/>
                <a:ext cx="181" cy="272"/>
                <a:chOff x="3810" y="2364"/>
                <a:chExt cx="181" cy="272"/>
              </a:xfrm>
            </p:grpSpPr>
            <p:sp>
              <p:nvSpPr>
                <p:cNvPr id="2785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86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856" name="Group 150"/>
              <p:cNvGrpSpPr>
                <a:grpSpLocks/>
              </p:cNvGrpSpPr>
              <p:nvPr/>
            </p:nvGrpSpPr>
            <p:grpSpPr bwMode="auto">
              <a:xfrm>
                <a:off x="3606" y="2795"/>
                <a:ext cx="181" cy="272"/>
                <a:chOff x="3810" y="2364"/>
                <a:chExt cx="181" cy="272"/>
              </a:xfrm>
            </p:grpSpPr>
            <p:sp>
              <p:nvSpPr>
                <p:cNvPr id="27857"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B</a:t>
                  </a:r>
                </a:p>
              </p:txBody>
            </p:sp>
            <p:sp>
              <p:nvSpPr>
                <p:cNvPr id="2785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835" name="Group 153"/>
            <p:cNvGrpSpPr>
              <a:grpSpLocks/>
            </p:cNvGrpSpPr>
            <p:nvPr/>
          </p:nvGrpSpPr>
          <p:grpSpPr bwMode="auto">
            <a:xfrm>
              <a:off x="1973" y="1888"/>
              <a:ext cx="907" cy="272"/>
              <a:chOff x="3696" y="3521"/>
              <a:chExt cx="907" cy="272"/>
            </a:xfrm>
          </p:grpSpPr>
          <p:grpSp>
            <p:nvGrpSpPr>
              <p:cNvPr id="27836" name="Group 154"/>
              <p:cNvGrpSpPr>
                <a:grpSpLocks/>
              </p:cNvGrpSpPr>
              <p:nvPr/>
            </p:nvGrpSpPr>
            <p:grpSpPr bwMode="auto">
              <a:xfrm>
                <a:off x="3877" y="3521"/>
                <a:ext cx="181" cy="272"/>
                <a:chOff x="3810" y="2364"/>
                <a:chExt cx="181" cy="272"/>
              </a:xfrm>
            </p:grpSpPr>
            <p:sp>
              <p:nvSpPr>
                <p:cNvPr id="27849" name="Rectangle 25"/>
                <p:cNvSpPr>
                  <a:spLocks noChangeArrowheads="1"/>
                </p:cNvSpPr>
                <p:nvPr/>
              </p:nvSpPr>
              <p:spPr bwMode="auto">
                <a:xfrm>
                  <a:off x="3810" y="2455"/>
                  <a:ext cx="181" cy="181"/>
                </a:xfrm>
                <a:prstGeom prst="rect">
                  <a:avLst/>
                </a:prstGeom>
                <a:solidFill>
                  <a:srgbClr val="C0C0C0"/>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85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837" name="Group 157"/>
              <p:cNvGrpSpPr>
                <a:grpSpLocks/>
              </p:cNvGrpSpPr>
              <p:nvPr/>
            </p:nvGrpSpPr>
            <p:grpSpPr bwMode="auto">
              <a:xfrm>
                <a:off x="4240" y="3521"/>
                <a:ext cx="181" cy="272"/>
                <a:chOff x="3810" y="2364"/>
                <a:chExt cx="181" cy="272"/>
              </a:xfrm>
            </p:grpSpPr>
            <p:sp>
              <p:nvSpPr>
                <p:cNvPr id="2784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84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838" name="Group 160"/>
              <p:cNvGrpSpPr>
                <a:grpSpLocks/>
              </p:cNvGrpSpPr>
              <p:nvPr/>
            </p:nvGrpSpPr>
            <p:grpSpPr bwMode="auto">
              <a:xfrm>
                <a:off x="4059" y="3521"/>
                <a:ext cx="181" cy="272"/>
                <a:chOff x="3810" y="2364"/>
                <a:chExt cx="181" cy="272"/>
              </a:xfrm>
            </p:grpSpPr>
            <p:sp>
              <p:nvSpPr>
                <p:cNvPr id="2784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84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839" name="Group 163"/>
              <p:cNvGrpSpPr>
                <a:grpSpLocks/>
              </p:cNvGrpSpPr>
              <p:nvPr/>
            </p:nvGrpSpPr>
            <p:grpSpPr bwMode="auto">
              <a:xfrm>
                <a:off x="4422" y="3521"/>
                <a:ext cx="181" cy="272"/>
                <a:chOff x="3810" y="2364"/>
                <a:chExt cx="181" cy="272"/>
              </a:xfrm>
            </p:grpSpPr>
            <p:sp>
              <p:nvSpPr>
                <p:cNvPr id="27843"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784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840" name="Group 166"/>
              <p:cNvGrpSpPr>
                <a:grpSpLocks/>
              </p:cNvGrpSpPr>
              <p:nvPr/>
            </p:nvGrpSpPr>
            <p:grpSpPr bwMode="auto">
              <a:xfrm>
                <a:off x="3696" y="3521"/>
                <a:ext cx="181" cy="272"/>
                <a:chOff x="3810" y="2364"/>
                <a:chExt cx="181" cy="272"/>
              </a:xfrm>
            </p:grpSpPr>
            <p:sp>
              <p:nvSpPr>
                <p:cNvPr id="27841"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C</a:t>
                  </a:r>
                </a:p>
              </p:txBody>
            </p:sp>
            <p:sp>
              <p:nvSpPr>
                <p:cNvPr id="2784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grpSp>
        <p:nvGrpSpPr>
          <p:cNvPr id="27661" name="Group 169"/>
          <p:cNvGrpSpPr>
            <a:grpSpLocks/>
          </p:cNvGrpSpPr>
          <p:nvPr/>
        </p:nvGrpSpPr>
        <p:grpSpPr bwMode="auto">
          <a:xfrm>
            <a:off x="1547813" y="4148138"/>
            <a:ext cx="6048375" cy="431800"/>
            <a:chOff x="612" y="1888"/>
            <a:chExt cx="3810" cy="272"/>
          </a:xfrm>
        </p:grpSpPr>
        <p:grpSp>
          <p:nvGrpSpPr>
            <p:cNvPr id="27779" name="Group 170"/>
            <p:cNvGrpSpPr>
              <a:grpSpLocks/>
            </p:cNvGrpSpPr>
            <p:nvPr/>
          </p:nvGrpSpPr>
          <p:grpSpPr bwMode="auto">
            <a:xfrm>
              <a:off x="612" y="1888"/>
              <a:ext cx="1088" cy="272"/>
              <a:chOff x="3606" y="2795"/>
              <a:chExt cx="1088" cy="272"/>
            </a:xfrm>
          </p:grpSpPr>
          <p:grpSp>
            <p:nvGrpSpPr>
              <p:cNvPr id="27815" name="Group 171"/>
              <p:cNvGrpSpPr>
                <a:grpSpLocks/>
              </p:cNvGrpSpPr>
              <p:nvPr/>
            </p:nvGrpSpPr>
            <p:grpSpPr bwMode="auto">
              <a:xfrm>
                <a:off x="3787" y="2795"/>
                <a:ext cx="181" cy="272"/>
                <a:chOff x="3810" y="2364"/>
                <a:chExt cx="181" cy="272"/>
              </a:xfrm>
            </p:grpSpPr>
            <p:sp>
              <p:nvSpPr>
                <p:cNvPr id="2783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83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816" name="Group 174"/>
              <p:cNvGrpSpPr>
                <a:grpSpLocks/>
              </p:cNvGrpSpPr>
              <p:nvPr/>
            </p:nvGrpSpPr>
            <p:grpSpPr bwMode="auto">
              <a:xfrm>
                <a:off x="4150" y="2795"/>
                <a:ext cx="181" cy="272"/>
                <a:chOff x="3810" y="2364"/>
                <a:chExt cx="181" cy="272"/>
              </a:xfrm>
            </p:grpSpPr>
            <p:sp>
              <p:nvSpPr>
                <p:cNvPr id="27829" name="Rectangle 25"/>
                <p:cNvSpPr>
                  <a:spLocks noChangeArrowheads="1"/>
                </p:cNvSpPr>
                <p:nvPr/>
              </p:nvSpPr>
              <p:spPr bwMode="auto">
                <a:xfrm>
                  <a:off x="3810" y="2455"/>
                  <a:ext cx="181" cy="181"/>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83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817" name="Group 177"/>
              <p:cNvGrpSpPr>
                <a:grpSpLocks/>
              </p:cNvGrpSpPr>
              <p:nvPr/>
            </p:nvGrpSpPr>
            <p:grpSpPr bwMode="auto">
              <a:xfrm>
                <a:off x="3969" y="2795"/>
                <a:ext cx="181" cy="272"/>
                <a:chOff x="3810" y="2364"/>
                <a:chExt cx="181" cy="272"/>
              </a:xfrm>
            </p:grpSpPr>
            <p:sp>
              <p:nvSpPr>
                <p:cNvPr id="2782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82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818" name="Group 180"/>
              <p:cNvGrpSpPr>
                <a:grpSpLocks/>
              </p:cNvGrpSpPr>
              <p:nvPr/>
            </p:nvGrpSpPr>
            <p:grpSpPr bwMode="auto">
              <a:xfrm>
                <a:off x="4513" y="2795"/>
                <a:ext cx="181" cy="272"/>
                <a:chOff x="3810" y="2364"/>
                <a:chExt cx="181" cy="272"/>
              </a:xfrm>
            </p:grpSpPr>
            <p:sp>
              <p:nvSpPr>
                <p:cNvPr id="2782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82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819" name="Group 183"/>
              <p:cNvGrpSpPr>
                <a:grpSpLocks/>
              </p:cNvGrpSpPr>
              <p:nvPr/>
            </p:nvGrpSpPr>
            <p:grpSpPr bwMode="auto">
              <a:xfrm>
                <a:off x="4332" y="2795"/>
                <a:ext cx="181" cy="272"/>
                <a:chOff x="3810" y="2364"/>
                <a:chExt cx="181" cy="272"/>
              </a:xfrm>
            </p:grpSpPr>
            <p:sp>
              <p:nvSpPr>
                <p:cNvPr id="27823"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82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820" name="Group 186"/>
              <p:cNvGrpSpPr>
                <a:grpSpLocks/>
              </p:cNvGrpSpPr>
              <p:nvPr/>
            </p:nvGrpSpPr>
            <p:grpSpPr bwMode="auto">
              <a:xfrm>
                <a:off x="3606" y="2795"/>
                <a:ext cx="181" cy="272"/>
                <a:chOff x="3810" y="2364"/>
                <a:chExt cx="181" cy="272"/>
              </a:xfrm>
            </p:grpSpPr>
            <p:sp>
              <p:nvSpPr>
                <p:cNvPr id="27821"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A</a:t>
                  </a:r>
                </a:p>
              </p:txBody>
            </p:sp>
            <p:sp>
              <p:nvSpPr>
                <p:cNvPr id="2782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780" name="Group 189"/>
            <p:cNvGrpSpPr>
              <a:grpSpLocks/>
            </p:cNvGrpSpPr>
            <p:nvPr/>
          </p:nvGrpSpPr>
          <p:grpSpPr bwMode="auto">
            <a:xfrm>
              <a:off x="3334" y="1888"/>
              <a:ext cx="1088" cy="272"/>
              <a:chOff x="3606" y="2795"/>
              <a:chExt cx="1088" cy="272"/>
            </a:xfrm>
          </p:grpSpPr>
          <p:grpSp>
            <p:nvGrpSpPr>
              <p:cNvPr id="27797" name="Group 190"/>
              <p:cNvGrpSpPr>
                <a:grpSpLocks/>
              </p:cNvGrpSpPr>
              <p:nvPr/>
            </p:nvGrpSpPr>
            <p:grpSpPr bwMode="auto">
              <a:xfrm>
                <a:off x="3787" y="2795"/>
                <a:ext cx="181" cy="272"/>
                <a:chOff x="3810" y="2364"/>
                <a:chExt cx="181" cy="272"/>
              </a:xfrm>
            </p:grpSpPr>
            <p:sp>
              <p:nvSpPr>
                <p:cNvPr id="27813"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endParaRPr lang="ko-KR" altLang="ko-KR" sz="1600" b="1">
                    <a:latin typeface="Times New Roman" pitchFamily="18" charset="0"/>
                  </a:endParaRPr>
                </a:p>
              </p:txBody>
            </p:sp>
            <p:sp>
              <p:nvSpPr>
                <p:cNvPr id="2781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798" name="Group 193"/>
              <p:cNvGrpSpPr>
                <a:grpSpLocks/>
              </p:cNvGrpSpPr>
              <p:nvPr/>
            </p:nvGrpSpPr>
            <p:grpSpPr bwMode="auto">
              <a:xfrm>
                <a:off x="4150" y="2795"/>
                <a:ext cx="181" cy="272"/>
                <a:chOff x="3810" y="2364"/>
                <a:chExt cx="181" cy="272"/>
              </a:xfrm>
            </p:grpSpPr>
            <p:sp>
              <p:nvSpPr>
                <p:cNvPr id="27811" name="Rectangle 25"/>
                <p:cNvSpPr>
                  <a:spLocks noChangeArrowheads="1"/>
                </p:cNvSpPr>
                <p:nvPr/>
              </p:nvSpPr>
              <p:spPr bwMode="auto">
                <a:xfrm>
                  <a:off x="3810" y="2455"/>
                  <a:ext cx="181" cy="181"/>
                </a:xfrm>
                <a:prstGeom prst="rect">
                  <a:avLst/>
                </a:prstGeom>
                <a:solidFill>
                  <a:srgbClr val="CCFFCC"/>
                </a:solid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81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799" name="Group 196"/>
              <p:cNvGrpSpPr>
                <a:grpSpLocks/>
              </p:cNvGrpSpPr>
              <p:nvPr/>
            </p:nvGrpSpPr>
            <p:grpSpPr bwMode="auto">
              <a:xfrm>
                <a:off x="3969" y="2795"/>
                <a:ext cx="181" cy="272"/>
                <a:chOff x="3810" y="2364"/>
                <a:chExt cx="181" cy="272"/>
              </a:xfrm>
            </p:grpSpPr>
            <p:sp>
              <p:nvSpPr>
                <p:cNvPr id="2780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81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800" name="Group 199"/>
              <p:cNvGrpSpPr>
                <a:grpSpLocks/>
              </p:cNvGrpSpPr>
              <p:nvPr/>
            </p:nvGrpSpPr>
            <p:grpSpPr bwMode="auto">
              <a:xfrm>
                <a:off x="4513" y="2795"/>
                <a:ext cx="181" cy="272"/>
                <a:chOff x="3810" y="2364"/>
                <a:chExt cx="181" cy="272"/>
              </a:xfrm>
            </p:grpSpPr>
            <p:sp>
              <p:nvSpPr>
                <p:cNvPr id="2780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endParaRPr lang="ko-KR" altLang="ko-KR" sz="1600" b="1">
                    <a:latin typeface="Times New Roman" pitchFamily="18" charset="0"/>
                  </a:endParaRPr>
                </a:p>
              </p:txBody>
            </p:sp>
            <p:sp>
              <p:nvSpPr>
                <p:cNvPr id="2780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801" name="Group 202"/>
              <p:cNvGrpSpPr>
                <a:grpSpLocks/>
              </p:cNvGrpSpPr>
              <p:nvPr/>
            </p:nvGrpSpPr>
            <p:grpSpPr bwMode="auto">
              <a:xfrm>
                <a:off x="4332" y="2795"/>
                <a:ext cx="181" cy="272"/>
                <a:chOff x="3810" y="2364"/>
                <a:chExt cx="181" cy="272"/>
              </a:xfrm>
            </p:grpSpPr>
            <p:sp>
              <p:nvSpPr>
                <p:cNvPr id="2780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80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802" name="Group 205"/>
              <p:cNvGrpSpPr>
                <a:grpSpLocks/>
              </p:cNvGrpSpPr>
              <p:nvPr/>
            </p:nvGrpSpPr>
            <p:grpSpPr bwMode="auto">
              <a:xfrm>
                <a:off x="3606" y="2795"/>
                <a:ext cx="181" cy="272"/>
                <a:chOff x="3810" y="2364"/>
                <a:chExt cx="181" cy="272"/>
              </a:xfrm>
            </p:grpSpPr>
            <p:sp>
              <p:nvSpPr>
                <p:cNvPr id="27803"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B</a:t>
                  </a:r>
                </a:p>
              </p:txBody>
            </p:sp>
            <p:sp>
              <p:nvSpPr>
                <p:cNvPr id="2780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781" name="Group 208"/>
            <p:cNvGrpSpPr>
              <a:grpSpLocks/>
            </p:cNvGrpSpPr>
            <p:nvPr/>
          </p:nvGrpSpPr>
          <p:grpSpPr bwMode="auto">
            <a:xfrm>
              <a:off x="1973" y="1888"/>
              <a:ext cx="907" cy="272"/>
              <a:chOff x="3696" y="3521"/>
              <a:chExt cx="907" cy="272"/>
            </a:xfrm>
          </p:grpSpPr>
          <p:grpSp>
            <p:nvGrpSpPr>
              <p:cNvPr id="27782" name="Group 209"/>
              <p:cNvGrpSpPr>
                <a:grpSpLocks/>
              </p:cNvGrpSpPr>
              <p:nvPr/>
            </p:nvGrpSpPr>
            <p:grpSpPr bwMode="auto">
              <a:xfrm>
                <a:off x="3877" y="3521"/>
                <a:ext cx="181" cy="272"/>
                <a:chOff x="3810" y="2364"/>
                <a:chExt cx="181" cy="272"/>
              </a:xfrm>
            </p:grpSpPr>
            <p:sp>
              <p:nvSpPr>
                <p:cNvPr id="2779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79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783" name="Group 212"/>
              <p:cNvGrpSpPr>
                <a:grpSpLocks/>
              </p:cNvGrpSpPr>
              <p:nvPr/>
            </p:nvGrpSpPr>
            <p:grpSpPr bwMode="auto">
              <a:xfrm>
                <a:off x="4240" y="3521"/>
                <a:ext cx="181" cy="272"/>
                <a:chOff x="3810" y="2364"/>
                <a:chExt cx="181" cy="272"/>
              </a:xfrm>
            </p:grpSpPr>
            <p:sp>
              <p:nvSpPr>
                <p:cNvPr id="27793" name="Rectangle 25"/>
                <p:cNvSpPr>
                  <a:spLocks noChangeArrowheads="1"/>
                </p:cNvSpPr>
                <p:nvPr/>
              </p:nvSpPr>
              <p:spPr bwMode="auto">
                <a:xfrm>
                  <a:off x="3810" y="2455"/>
                  <a:ext cx="181" cy="181"/>
                </a:xfrm>
                <a:prstGeom prst="rect">
                  <a:avLst/>
                </a:prstGeom>
                <a:solidFill>
                  <a:srgbClr val="C0C0C0"/>
                </a:solid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79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784" name="Group 215"/>
              <p:cNvGrpSpPr>
                <a:grpSpLocks/>
              </p:cNvGrpSpPr>
              <p:nvPr/>
            </p:nvGrpSpPr>
            <p:grpSpPr bwMode="auto">
              <a:xfrm>
                <a:off x="4059" y="3521"/>
                <a:ext cx="181" cy="272"/>
                <a:chOff x="3810" y="2364"/>
                <a:chExt cx="181" cy="272"/>
              </a:xfrm>
            </p:grpSpPr>
            <p:sp>
              <p:nvSpPr>
                <p:cNvPr id="2779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79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785" name="Group 218"/>
              <p:cNvGrpSpPr>
                <a:grpSpLocks/>
              </p:cNvGrpSpPr>
              <p:nvPr/>
            </p:nvGrpSpPr>
            <p:grpSpPr bwMode="auto">
              <a:xfrm>
                <a:off x="4422" y="3521"/>
                <a:ext cx="181" cy="272"/>
                <a:chOff x="3810" y="2364"/>
                <a:chExt cx="181" cy="272"/>
              </a:xfrm>
            </p:grpSpPr>
            <p:sp>
              <p:nvSpPr>
                <p:cNvPr id="2778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5</a:t>
                  </a:r>
                </a:p>
              </p:txBody>
            </p:sp>
            <p:sp>
              <p:nvSpPr>
                <p:cNvPr id="2779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786" name="Group 221"/>
              <p:cNvGrpSpPr>
                <a:grpSpLocks/>
              </p:cNvGrpSpPr>
              <p:nvPr/>
            </p:nvGrpSpPr>
            <p:grpSpPr bwMode="auto">
              <a:xfrm>
                <a:off x="3696" y="3521"/>
                <a:ext cx="181" cy="272"/>
                <a:chOff x="3810" y="2364"/>
                <a:chExt cx="181" cy="272"/>
              </a:xfrm>
            </p:grpSpPr>
            <p:sp>
              <p:nvSpPr>
                <p:cNvPr id="27787"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C</a:t>
                  </a:r>
                </a:p>
              </p:txBody>
            </p:sp>
            <p:sp>
              <p:nvSpPr>
                <p:cNvPr id="2778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grpSp>
        <p:nvGrpSpPr>
          <p:cNvPr id="27662" name="Group 224"/>
          <p:cNvGrpSpPr>
            <a:grpSpLocks/>
          </p:cNvGrpSpPr>
          <p:nvPr/>
        </p:nvGrpSpPr>
        <p:grpSpPr bwMode="auto">
          <a:xfrm>
            <a:off x="1547813" y="4868863"/>
            <a:ext cx="6048375" cy="431800"/>
            <a:chOff x="612" y="1888"/>
            <a:chExt cx="3810" cy="272"/>
          </a:xfrm>
        </p:grpSpPr>
        <p:grpSp>
          <p:nvGrpSpPr>
            <p:cNvPr id="27725" name="Group 225"/>
            <p:cNvGrpSpPr>
              <a:grpSpLocks/>
            </p:cNvGrpSpPr>
            <p:nvPr/>
          </p:nvGrpSpPr>
          <p:grpSpPr bwMode="auto">
            <a:xfrm>
              <a:off x="612" y="1888"/>
              <a:ext cx="1088" cy="272"/>
              <a:chOff x="3606" y="2795"/>
              <a:chExt cx="1088" cy="272"/>
            </a:xfrm>
          </p:grpSpPr>
          <p:grpSp>
            <p:nvGrpSpPr>
              <p:cNvPr id="27761" name="Group 226"/>
              <p:cNvGrpSpPr>
                <a:grpSpLocks/>
              </p:cNvGrpSpPr>
              <p:nvPr/>
            </p:nvGrpSpPr>
            <p:grpSpPr bwMode="auto">
              <a:xfrm>
                <a:off x="3787" y="2795"/>
                <a:ext cx="181" cy="272"/>
                <a:chOff x="3810" y="2364"/>
                <a:chExt cx="181" cy="272"/>
              </a:xfrm>
            </p:grpSpPr>
            <p:sp>
              <p:nvSpPr>
                <p:cNvPr id="2777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77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762" name="Group 229"/>
              <p:cNvGrpSpPr>
                <a:grpSpLocks/>
              </p:cNvGrpSpPr>
              <p:nvPr/>
            </p:nvGrpSpPr>
            <p:grpSpPr bwMode="auto">
              <a:xfrm>
                <a:off x="4150" y="2795"/>
                <a:ext cx="181" cy="272"/>
                <a:chOff x="3810" y="2364"/>
                <a:chExt cx="181" cy="272"/>
              </a:xfrm>
            </p:grpSpPr>
            <p:sp>
              <p:nvSpPr>
                <p:cNvPr id="2777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77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763" name="Group 232"/>
              <p:cNvGrpSpPr>
                <a:grpSpLocks/>
              </p:cNvGrpSpPr>
              <p:nvPr/>
            </p:nvGrpSpPr>
            <p:grpSpPr bwMode="auto">
              <a:xfrm>
                <a:off x="3969" y="2795"/>
                <a:ext cx="181" cy="272"/>
                <a:chOff x="3810" y="2364"/>
                <a:chExt cx="181" cy="272"/>
              </a:xfrm>
            </p:grpSpPr>
            <p:sp>
              <p:nvSpPr>
                <p:cNvPr id="27773" name="Rectangle 25"/>
                <p:cNvSpPr>
                  <a:spLocks noChangeArrowheads="1"/>
                </p:cNvSpPr>
                <p:nvPr/>
              </p:nvSpPr>
              <p:spPr bwMode="auto">
                <a:xfrm>
                  <a:off x="3810" y="2455"/>
                  <a:ext cx="181" cy="181"/>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77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764" name="Group 235"/>
              <p:cNvGrpSpPr>
                <a:grpSpLocks/>
              </p:cNvGrpSpPr>
              <p:nvPr/>
            </p:nvGrpSpPr>
            <p:grpSpPr bwMode="auto">
              <a:xfrm>
                <a:off x="4513" y="2795"/>
                <a:ext cx="181" cy="272"/>
                <a:chOff x="3810" y="2364"/>
                <a:chExt cx="181" cy="272"/>
              </a:xfrm>
            </p:grpSpPr>
            <p:sp>
              <p:nvSpPr>
                <p:cNvPr id="2777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77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765" name="Group 238"/>
              <p:cNvGrpSpPr>
                <a:grpSpLocks/>
              </p:cNvGrpSpPr>
              <p:nvPr/>
            </p:nvGrpSpPr>
            <p:grpSpPr bwMode="auto">
              <a:xfrm>
                <a:off x="4332" y="2795"/>
                <a:ext cx="181" cy="272"/>
                <a:chOff x="3810" y="2364"/>
                <a:chExt cx="181" cy="272"/>
              </a:xfrm>
            </p:grpSpPr>
            <p:sp>
              <p:nvSpPr>
                <p:cNvPr id="2776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77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766" name="Group 241"/>
              <p:cNvGrpSpPr>
                <a:grpSpLocks/>
              </p:cNvGrpSpPr>
              <p:nvPr/>
            </p:nvGrpSpPr>
            <p:grpSpPr bwMode="auto">
              <a:xfrm>
                <a:off x="3606" y="2795"/>
                <a:ext cx="181" cy="272"/>
                <a:chOff x="3810" y="2364"/>
                <a:chExt cx="181" cy="272"/>
              </a:xfrm>
            </p:grpSpPr>
            <p:sp>
              <p:nvSpPr>
                <p:cNvPr id="27767"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A</a:t>
                  </a:r>
                </a:p>
              </p:txBody>
            </p:sp>
            <p:sp>
              <p:nvSpPr>
                <p:cNvPr id="2776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726" name="Group 244"/>
            <p:cNvGrpSpPr>
              <a:grpSpLocks/>
            </p:cNvGrpSpPr>
            <p:nvPr/>
          </p:nvGrpSpPr>
          <p:grpSpPr bwMode="auto">
            <a:xfrm>
              <a:off x="3334" y="1888"/>
              <a:ext cx="1088" cy="272"/>
              <a:chOff x="3606" y="2795"/>
              <a:chExt cx="1088" cy="272"/>
            </a:xfrm>
          </p:grpSpPr>
          <p:grpSp>
            <p:nvGrpSpPr>
              <p:cNvPr id="27743" name="Group 245"/>
              <p:cNvGrpSpPr>
                <a:grpSpLocks/>
              </p:cNvGrpSpPr>
              <p:nvPr/>
            </p:nvGrpSpPr>
            <p:grpSpPr bwMode="auto">
              <a:xfrm>
                <a:off x="3787" y="2795"/>
                <a:ext cx="181" cy="272"/>
                <a:chOff x="3810" y="2364"/>
                <a:chExt cx="181" cy="272"/>
              </a:xfrm>
            </p:grpSpPr>
            <p:sp>
              <p:nvSpPr>
                <p:cNvPr id="2775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endParaRPr lang="ko-KR" altLang="ko-KR" sz="1600" b="1">
                    <a:latin typeface="Times New Roman" pitchFamily="18" charset="0"/>
                  </a:endParaRPr>
                </a:p>
              </p:txBody>
            </p:sp>
            <p:sp>
              <p:nvSpPr>
                <p:cNvPr id="2776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744" name="Group 248"/>
              <p:cNvGrpSpPr>
                <a:grpSpLocks/>
              </p:cNvGrpSpPr>
              <p:nvPr/>
            </p:nvGrpSpPr>
            <p:grpSpPr bwMode="auto">
              <a:xfrm>
                <a:off x="4150" y="2795"/>
                <a:ext cx="181" cy="272"/>
                <a:chOff x="3810" y="2364"/>
                <a:chExt cx="181" cy="272"/>
              </a:xfrm>
            </p:grpSpPr>
            <p:sp>
              <p:nvSpPr>
                <p:cNvPr id="2775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75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745" name="Group 251"/>
              <p:cNvGrpSpPr>
                <a:grpSpLocks/>
              </p:cNvGrpSpPr>
              <p:nvPr/>
            </p:nvGrpSpPr>
            <p:grpSpPr bwMode="auto">
              <a:xfrm>
                <a:off x="3969" y="2795"/>
                <a:ext cx="181" cy="272"/>
                <a:chOff x="3810" y="2364"/>
                <a:chExt cx="181" cy="272"/>
              </a:xfrm>
            </p:grpSpPr>
            <p:sp>
              <p:nvSpPr>
                <p:cNvPr id="2775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75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746" name="Group 254"/>
              <p:cNvGrpSpPr>
                <a:grpSpLocks/>
              </p:cNvGrpSpPr>
              <p:nvPr/>
            </p:nvGrpSpPr>
            <p:grpSpPr bwMode="auto">
              <a:xfrm>
                <a:off x="4513" y="2795"/>
                <a:ext cx="181" cy="272"/>
                <a:chOff x="3810" y="2364"/>
                <a:chExt cx="181" cy="272"/>
              </a:xfrm>
            </p:grpSpPr>
            <p:sp>
              <p:nvSpPr>
                <p:cNvPr id="27753" name="Rectangle 25"/>
                <p:cNvSpPr>
                  <a:spLocks noChangeArrowheads="1"/>
                </p:cNvSpPr>
                <p:nvPr/>
              </p:nvSpPr>
              <p:spPr bwMode="auto">
                <a:xfrm>
                  <a:off x="3810" y="2455"/>
                  <a:ext cx="181" cy="181"/>
                </a:xfrm>
                <a:prstGeom prst="rect">
                  <a:avLst/>
                </a:prstGeom>
                <a:solidFill>
                  <a:srgbClr val="CCFFCC"/>
                </a:solid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75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747" name="Group 257"/>
              <p:cNvGrpSpPr>
                <a:grpSpLocks/>
              </p:cNvGrpSpPr>
              <p:nvPr/>
            </p:nvGrpSpPr>
            <p:grpSpPr bwMode="auto">
              <a:xfrm>
                <a:off x="4332" y="2795"/>
                <a:ext cx="181" cy="272"/>
                <a:chOff x="3810" y="2364"/>
                <a:chExt cx="181" cy="272"/>
              </a:xfrm>
            </p:grpSpPr>
            <p:sp>
              <p:nvSpPr>
                <p:cNvPr id="2775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75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748" name="Group 260"/>
              <p:cNvGrpSpPr>
                <a:grpSpLocks/>
              </p:cNvGrpSpPr>
              <p:nvPr/>
            </p:nvGrpSpPr>
            <p:grpSpPr bwMode="auto">
              <a:xfrm>
                <a:off x="3606" y="2795"/>
                <a:ext cx="181" cy="272"/>
                <a:chOff x="3810" y="2364"/>
                <a:chExt cx="181" cy="272"/>
              </a:xfrm>
            </p:grpSpPr>
            <p:sp>
              <p:nvSpPr>
                <p:cNvPr id="27749"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B</a:t>
                  </a:r>
                </a:p>
              </p:txBody>
            </p:sp>
            <p:sp>
              <p:nvSpPr>
                <p:cNvPr id="2775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727" name="Group 263"/>
            <p:cNvGrpSpPr>
              <a:grpSpLocks/>
            </p:cNvGrpSpPr>
            <p:nvPr/>
          </p:nvGrpSpPr>
          <p:grpSpPr bwMode="auto">
            <a:xfrm>
              <a:off x="1973" y="1888"/>
              <a:ext cx="907" cy="272"/>
              <a:chOff x="3696" y="3521"/>
              <a:chExt cx="907" cy="272"/>
            </a:xfrm>
          </p:grpSpPr>
          <p:grpSp>
            <p:nvGrpSpPr>
              <p:cNvPr id="27728" name="Group 264"/>
              <p:cNvGrpSpPr>
                <a:grpSpLocks/>
              </p:cNvGrpSpPr>
              <p:nvPr/>
            </p:nvGrpSpPr>
            <p:grpSpPr bwMode="auto">
              <a:xfrm>
                <a:off x="3877" y="3521"/>
                <a:ext cx="181" cy="272"/>
                <a:chOff x="3810" y="2364"/>
                <a:chExt cx="181" cy="272"/>
              </a:xfrm>
            </p:grpSpPr>
            <p:sp>
              <p:nvSpPr>
                <p:cNvPr id="2774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74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729" name="Group 267"/>
              <p:cNvGrpSpPr>
                <a:grpSpLocks/>
              </p:cNvGrpSpPr>
              <p:nvPr/>
            </p:nvGrpSpPr>
            <p:grpSpPr bwMode="auto">
              <a:xfrm>
                <a:off x="4240" y="3521"/>
                <a:ext cx="181" cy="272"/>
                <a:chOff x="3810" y="2364"/>
                <a:chExt cx="181" cy="272"/>
              </a:xfrm>
            </p:grpSpPr>
            <p:sp>
              <p:nvSpPr>
                <p:cNvPr id="2773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74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730" name="Group 270"/>
              <p:cNvGrpSpPr>
                <a:grpSpLocks/>
              </p:cNvGrpSpPr>
              <p:nvPr/>
            </p:nvGrpSpPr>
            <p:grpSpPr bwMode="auto">
              <a:xfrm>
                <a:off x="4059" y="3521"/>
                <a:ext cx="181" cy="272"/>
                <a:chOff x="3810" y="2364"/>
                <a:chExt cx="181" cy="272"/>
              </a:xfrm>
            </p:grpSpPr>
            <p:sp>
              <p:nvSpPr>
                <p:cNvPr id="2773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73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731" name="Group 273"/>
              <p:cNvGrpSpPr>
                <a:grpSpLocks/>
              </p:cNvGrpSpPr>
              <p:nvPr/>
            </p:nvGrpSpPr>
            <p:grpSpPr bwMode="auto">
              <a:xfrm>
                <a:off x="4422" y="3521"/>
                <a:ext cx="181" cy="272"/>
                <a:chOff x="3810" y="2364"/>
                <a:chExt cx="181" cy="272"/>
              </a:xfrm>
            </p:grpSpPr>
            <p:sp>
              <p:nvSpPr>
                <p:cNvPr id="27735" name="Rectangle 25"/>
                <p:cNvSpPr>
                  <a:spLocks noChangeArrowheads="1"/>
                </p:cNvSpPr>
                <p:nvPr/>
              </p:nvSpPr>
              <p:spPr bwMode="auto">
                <a:xfrm>
                  <a:off x="3810" y="2455"/>
                  <a:ext cx="181" cy="181"/>
                </a:xfrm>
                <a:prstGeom prst="rect">
                  <a:avLst/>
                </a:prstGeom>
                <a:solidFill>
                  <a:srgbClr val="C0C0C0"/>
                </a:solid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73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732" name="Group 276"/>
              <p:cNvGrpSpPr>
                <a:grpSpLocks/>
              </p:cNvGrpSpPr>
              <p:nvPr/>
            </p:nvGrpSpPr>
            <p:grpSpPr bwMode="auto">
              <a:xfrm>
                <a:off x="3696" y="3521"/>
                <a:ext cx="181" cy="272"/>
                <a:chOff x="3810" y="2364"/>
                <a:chExt cx="181" cy="272"/>
              </a:xfrm>
            </p:grpSpPr>
            <p:sp>
              <p:nvSpPr>
                <p:cNvPr id="27733"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C</a:t>
                  </a:r>
                </a:p>
              </p:txBody>
            </p:sp>
            <p:sp>
              <p:nvSpPr>
                <p:cNvPr id="2773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grpSp>
        <p:nvGrpSpPr>
          <p:cNvPr id="27663" name="Group 279"/>
          <p:cNvGrpSpPr>
            <a:grpSpLocks/>
          </p:cNvGrpSpPr>
          <p:nvPr/>
        </p:nvGrpSpPr>
        <p:grpSpPr bwMode="auto">
          <a:xfrm>
            <a:off x="1547813" y="5588000"/>
            <a:ext cx="6048375" cy="431800"/>
            <a:chOff x="612" y="1888"/>
            <a:chExt cx="3810" cy="272"/>
          </a:xfrm>
        </p:grpSpPr>
        <p:grpSp>
          <p:nvGrpSpPr>
            <p:cNvPr id="27671" name="Group 280"/>
            <p:cNvGrpSpPr>
              <a:grpSpLocks/>
            </p:cNvGrpSpPr>
            <p:nvPr/>
          </p:nvGrpSpPr>
          <p:grpSpPr bwMode="auto">
            <a:xfrm>
              <a:off x="612" y="1888"/>
              <a:ext cx="1088" cy="272"/>
              <a:chOff x="3606" y="2795"/>
              <a:chExt cx="1088" cy="272"/>
            </a:xfrm>
          </p:grpSpPr>
          <p:grpSp>
            <p:nvGrpSpPr>
              <p:cNvPr id="27707" name="Group 281"/>
              <p:cNvGrpSpPr>
                <a:grpSpLocks/>
              </p:cNvGrpSpPr>
              <p:nvPr/>
            </p:nvGrpSpPr>
            <p:grpSpPr bwMode="auto">
              <a:xfrm>
                <a:off x="3787" y="2795"/>
                <a:ext cx="181" cy="272"/>
                <a:chOff x="3810" y="2364"/>
                <a:chExt cx="181" cy="272"/>
              </a:xfrm>
            </p:grpSpPr>
            <p:sp>
              <p:nvSpPr>
                <p:cNvPr id="27723" name="Rectangle 25"/>
                <p:cNvSpPr>
                  <a:spLocks noChangeArrowheads="1"/>
                </p:cNvSpPr>
                <p:nvPr/>
              </p:nvSpPr>
              <p:spPr bwMode="auto">
                <a:xfrm>
                  <a:off x="3810" y="2455"/>
                  <a:ext cx="181" cy="181"/>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72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708" name="Group 284"/>
              <p:cNvGrpSpPr>
                <a:grpSpLocks/>
              </p:cNvGrpSpPr>
              <p:nvPr/>
            </p:nvGrpSpPr>
            <p:grpSpPr bwMode="auto">
              <a:xfrm>
                <a:off x="4150" y="2795"/>
                <a:ext cx="181" cy="272"/>
                <a:chOff x="3810" y="2364"/>
                <a:chExt cx="181" cy="272"/>
              </a:xfrm>
            </p:grpSpPr>
            <p:sp>
              <p:nvSpPr>
                <p:cNvPr id="2772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72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709" name="Group 287"/>
              <p:cNvGrpSpPr>
                <a:grpSpLocks/>
              </p:cNvGrpSpPr>
              <p:nvPr/>
            </p:nvGrpSpPr>
            <p:grpSpPr bwMode="auto">
              <a:xfrm>
                <a:off x="3969" y="2795"/>
                <a:ext cx="181" cy="272"/>
                <a:chOff x="3810" y="2364"/>
                <a:chExt cx="181" cy="272"/>
              </a:xfrm>
            </p:grpSpPr>
            <p:sp>
              <p:nvSpPr>
                <p:cNvPr id="2771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72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710" name="Group 290"/>
              <p:cNvGrpSpPr>
                <a:grpSpLocks/>
              </p:cNvGrpSpPr>
              <p:nvPr/>
            </p:nvGrpSpPr>
            <p:grpSpPr bwMode="auto">
              <a:xfrm>
                <a:off x="4513" y="2795"/>
                <a:ext cx="181" cy="272"/>
                <a:chOff x="3810" y="2364"/>
                <a:chExt cx="181" cy="272"/>
              </a:xfrm>
            </p:grpSpPr>
            <p:sp>
              <p:nvSpPr>
                <p:cNvPr id="2771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71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711" name="Group 293"/>
              <p:cNvGrpSpPr>
                <a:grpSpLocks/>
              </p:cNvGrpSpPr>
              <p:nvPr/>
            </p:nvGrpSpPr>
            <p:grpSpPr bwMode="auto">
              <a:xfrm>
                <a:off x="4332" y="2795"/>
                <a:ext cx="181" cy="272"/>
                <a:chOff x="3810" y="2364"/>
                <a:chExt cx="181" cy="272"/>
              </a:xfrm>
            </p:grpSpPr>
            <p:sp>
              <p:nvSpPr>
                <p:cNvPr id="2771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71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712" name="Group 296"/>
              <p:cNvGrpSpPr>
                <a:grpSpLocks/>
              </p:cNvGrpSpPr>
              <p:nvPr/>
            </p:nvGrpSpPr>
            <p:grpSpPr bwMode="auto">
              <a:xfrm>
                <a:off x="3606" y="2795"/>
                <a:ext cx="181" cy="272"/>
                <a:chOff x="3810" y="2364"/>
                <a:chExt cx="181" cy="272"/>
              </a:xfrm>
            </p:grpSpPr>
            <p:sp>
              <p:nvSpPr>
                <p:cNvPr id="27713"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A</a:t>
                  </a:r>
                </a:p>
              </p:txBody>
            </p:sp>
            <p:sp>
              <p:nvSpPr>
                <p:cNvPr id="2771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672" name="Group 299"/>
            <p:cNvGrpSpPr>
              <a:grpSpLocks/>
            </p:cNvGrpSpPr>
            <p:nvPr/>
          </p:nvGrpSpPr>
          <p:grpSpPr bwMode="auto">
            <a:xfrm>
              <a:off x="3334" y="1888"/>
              <a:ext cx="1088" cy="272"/>
              <a:chOff x="3606" y="2795"/>
              <a:chExt cx="1088" cy="272"/>
            </a:xfrm>
          </p:grpSpPr>
          <p:grpSp>
            <p:nvGrpSpPr>
              <p:cNvPr id="27689" name="Group 300"/>
              <p:cNvGrpSpPr>
                <a:grpSpLocks/>
              </p:cNvGrpSpPr>
              <p:nvPr/>
            </p:nvGrpSpPr>
            <p:grpSpPr bwMode="auto">
              <a:xfrm>
                <a:off x="3787" y="2795"/>
                <a:ext cx="181" cy="272"/>
                <a:chOff x="3810" y="2364"/>
                <a:chExt cx="181" cy="272"/>
              </a:xfrm>
            </p:grpSpPr>
            <p:sp>
              <p:nvSpPr>
                <p:cNvPr id="27705" name="Rectangle 25"/>
                <p:cNvSpPr>
                  <a:spLocks noChangeArrowheads="1"/>
                </p:cNvSpPr>
                <p:nvPr/>
              </p:nvSpPr>
              <p:spPr bwMode="auto">
                <a:xfrm>
                  <a:off x="3810" y="2455"/>
                  <a:ext cx="181" cy="181"/>
                </a:xfrm>
                <a:prstGeom prst="rect">
                  <a:avLst/>
                </a:prstGeom>
                <a:solidFill>
                  <a:srgbClr val="CCFFCC"/>
                </a:solid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70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690" name="Group 303"/>
              <p:cNvGrpSpPr>
                <a:grpSpLocks/>
              </p:cNvGrpSpPr>
              <p:nvPr/>
            </p:nvGrpSpPr>
            <p:grpSpPr bwMode="auto">
              <a:xfrm>
                <a:off x="4150" y="2795"/>
                <a:ext cx="181" cy="272"/>
                <a:chOff x="3810" y="2364"/>
                <a:chExt cx="181" cy="272"/>
              </a:xfrm>
            </p:grpSpPr>
            <p:sp>
              <p:nvSpPr>
                <p:cNvPr id="27703"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70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691" name="Group 306"/>
              <p:cNvGrpSpPr>
                <a:grpSpLocks/>
              </p:cNvGrpSpPr>
              <p:nvPr/>
            </p:nvGrpSpPr>
            <p:grpSpPr bwMode="auto">
              <a:xfrm>
                <a:off x="3969" y="2795"/>
                <a:ext cx="181" cy="272"/>
                <a:chOff x="3810" y="2364"/>
                <a:chExt cx="181" cy="272"/>
              </a:xfrm>
            </p:grpSpPr>
            <p:sp>
              <p:nvSpPr>
                <p:cNvPr id="2770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1</a:t>
                  </a:r>
                </a:p>
              </p:txBody>
            </p:sp>
            <p:sp>
              <p:nvSpPr>
                <p:cNvPr id="2770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692" name="Group 309"/>
              <p:cNvGrpSpPr>
                <a:grpSpLocks/>
              </p:cNvGrpSpPr>
              <p:nvPr/>
            </p:nvGrpSpPr>
            <p:grpSpPr bwMode="auto">
              <a:xfrm>
                <a:off x="4513" y="2795"/>
                <a:ext cx="181" cy="272"/>
                <a:chOff x="3810" y="2364"/>
                <a:chExt cx="181" cy="272"/>
              </a:xfrm>
            </p:grpSpPr>
            <p:sp>
              <p:nvSpPr>
                <p:cNvPr id="27699"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70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5</a:t>
                  </a:r>
                </a:p>
              </p:txBody>
            </p:sp>
          </p:grpSp>
          <p:grpSp>
            <p:nvGrpSpPr>
              <p:cNvPr id="27693" name="Group 312"/>
              <p:cNvGrpSpPr>
                <a:grpSpLocks/>
              </p:cNvGrpSpPr>
              <p:nvPr/>
            </p:nvGrpSpPr>
            <p:grpSpPr bwMode="auto">
              <a:xfrm>
                <a:off x="4332" y="2795"/>
                <a:ext cx="181" cy="272"/>
                <a:chOff x="3810" y="2364"/>
                <a:chExt cx="181" cy="272"/>
              </a:xfrm>
            </p:grpSpPr>
            <p:sp>
              <p:nvSpPr>
                <p:cNvPr id="27697"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3</a:t>
                  </a:r>
                </a:p>
              </p:txBody>
            </p:sp>
            <p:sp>
              <p:nvSpPr>
                <p:cNvPr id="2769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694" name="Group 315"/>
              <p:cNvGrpSpPr>
                <a:grpSpLocks/>
              </p:cNvGrpSpPr>
              <p:nvPr/>
            </p:nvGrpSpPr>
            <p:grpSpPr bwMode="auto">
              <a:xfrm>
                <a:off x="3606" y="2795"/>
                <a:ext cx="181" cy="272"/>
                <a:chOff x="3810" y="2364"/>
                <a:chExt cx="181" cy="272"/>
              </a:xfrm>
            </p:grpSpPr>
            <p:sp>
              <p:nvSpPr>
                <p:cNvPr id="27695"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B</a:t>
                  </a:r>
                </a:p>
              </p:txBody>
            </p:sp>
            <p:sp>
              <p:nvSpPr>
                <p:cNvPr id="2769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nvGrpSpPr>
            <p:cNvPr id="27673" name="Group 318"/>
            <p:cNvGrpSpPr>
              <a:grpSpLocks/>
            </p:cNvGrpSpPr>
            <p:nvPr/>
          </p:nvGrpSpPr>
          <p:grpSpPr bwMode="auto">
            <a:xfrm>
              <a:off x="1973" y="1888"/>
              <a:ext cx="907" cy="272"/>
              <a:chOff x="3696" y="3521"/>
              <a:chExt cx="907" cy="272"/>
            </a:xfrm>
          </p:grpSpPr>
          <p:grpSp>
            <p:nvGrpSpPr>
              <p:cNvPr id="27674" name="Group 319"/>
              <p:cNvGrpSpPr>
                <a:grpSpLocks/>
              </p:cNvGrpSpPr>
              <p:nvPr/>
            </p:nvGrpSpPr>
            <p:grpSpPr bwMode="auto">
              <a:xfrm>
                <a:off x="3877" y="3521"/>
                <a:ext cx="181" cy="272"/>
                <a:chOff x="3810" y="2364"/>
                <a:chExt cx="181" cy="272"/>
              </a:xfrm>
            </p:grpSpPr>
            <p:sp>
              <p:nvSpPr>
                <p:cNvPr id="27687" name="Rectangle 25"/>
                <p:cNvSpPr>
                  <a:spLocks noChangeArrowheads="1"/>
                </p:cNvSpPr>
                <p:nvPr/>
              </p:nvSpPr>
              <p:spPr bwMode="auto">
                <a:xfrm>
                  <a:off x="3810" y="2455"/>
                  <a:ext cx="181" cy="181"/>
                </a:xfrm>
                <a:prstGeom prst="rect">
                  <a:avLst/>
                </a:prstGeom>
                <a:solidFill>
                  <a:srgbClr val="C0C0C0"/>
                </a:solidFill>
                <a:ln w="9525">
                  <a:solidFill>
                    <a:schemeClr val="tx1"/>
                  </a:solidFill>
                  <a:miter lim="800000"/>
                  <a:headEnd/>
                  <a:tailEnd/>
                </a:ln>
              </p:spPr>
              <p:txBody>
                <a:bodyPr wrap="none" anchor="ctr"/>
                <a:lstStyle/>
                <a:p>
                  <a:pPr algn="ctr"/>
                  <a:r>
                    <a:rPr lang="en-US" altLang="ko-KR" sz="1600" b="1">
                      <a:latin typeface="Times New Roman" pitchFamily="18" charset="0"/>
                    </a:rPr>
                    <a:t>0</a:t>
                  </a:r>
                </a:p>
              </p:txBody>
            </p:sp>
            <p:sp>
              <p:nvSpPr>
                <p:cNvPr id="27688"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1</a:t>
                  </a:r>
                </a:p>
              </p:txBody>
            </p:sp>
          </p:grpSp>
          <p:grpSp>
            <p:nvGrpSpPr>
              <p:cNvPr id="27675" name="Group 322"/>
              <p:cNvGrpSpPr>
                <a:grpSpLocks/>
              </p:cNvGrpSpPr>
              <p:nvPr/>
            </p:nvGrpSpPr>
            <p:grpSpPr bwMode="auto">
              <a:xfrm>
                <a:off x="4240" y="3521"/>
                <a:ext cx="181" cy="272"/>
                <a:chOff x="3810" y="2364"/>
                <a:chExt cx="181" cy="272"/>
              </a:xfrm>
            </p:grpSpPr>
            <p:sp>
              <p:nvSpPr>
                <p:cNvPr id="27685"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686"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3</a:t>
                  </a:r>
                </a:p>
              </p:txBody>
            </p:sp>
          </p:grpSp>
          <p:grpSp>
            <p:nvGrpSpPr>
              <p:cNvPr id="27676" name="Group 325"/>
              <p:cNvGrpSpPr>
                <a:grpSpLocks/>
              </p:cNvGrpSpPr>
              <p:nvPr/>
            </p:nvGrpSpPr>
            <p:grpSpPr bwMode="auto">
              <a:xfrm>
                <a:off x="4059" y="3521"/>
                <a:ext cx="181" cy="272"/>
                <a:chOff x="3810" y="2364"/>
                <a:chExt cx="181" cy="272"/>
              </a:xfrm>
            </p:grpSpPr>
            <p:sp>
              <p:nvSpPr>
                <p:cNvPr id="27683"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2</a:t>
                  </a:r>
                </a:p>
              </p:txBody>
            </p:sp>
            <p:sp>
              <p:nvSpPr>
                <p:cNvPr id="27684"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2</a:t>
                  </a:r>
                </a:p>
              </p:txBody>
            </p:sp>
          </p:grpSp>
          <p:grpSp>
            <p:nvGrpSpPr>
              <p:cNvPr id="27677" name="Group 328"/>
              <p:cNvGrpSpPr>
                <a:grpSpLocks/>
              </p:cNvGrpSpPr>
              <p:nvPr/>
            </p:nvGrpSpPr>
            <p:grpSpPr bwMode="auto">
              <a:xfrm>
                <a:off x="4422" y="3521"/>
                <a:ext cx="181" cy="272"/>
                <a:chOff x="3810" y="2364"/>
                <a:chExt cx="181" cy="272"/>
              </a:xfrm>
            </p:grpSpPr>
            <p:sp>
              <p:nvSpPr>
                <p:cNvPr id="27681" name="Rectangle 25"/>
                <p:cNvSpPr>
                  <a:spLocks noChangeArrowheads="1"/>
                </p:cNvSpPr>
                <p:nvPr/>
              </p:nvSpPr>
              <p:spPr bwMode="auto">
                <a:xfrm>
                  <a:off x="3810" y="2455"/>
                  <a:ext cx="181" cy="181"/>
                </a:xfrm>
                <a:prstGeom prst="rect">
                  <a:avLst/>
                </a:prstGeom>
                <a:noFill/>
                <a:ln w="9525">
                  <a:solidFill>
                    <a:schemeClr val="tx1"/>
                  </a:solidFill>
                  <a:miter lim="800000"/>
                  <a:headEnd/>
                  <a:tailEnd/>
                </a:ln>
              </p:spPr>
              <p:txBody>
                <a:bodyPr wrap="none" anchor="ctr"/>
                <a:lstStyle/>
                <a:p>
                  <a:pPr algn="ctr"/>
                  <a:r>
                    <a:rPr lang="en-US" altLang="ko-KR" sz="1600" b="1">
                      <a:latin typeface="Times New Roman" pitchFamily="18" charset="0"/>
                    </a:rPr>
                    <a:t>4</a:t>
                  </a:r>
                </a:p>
              </p:txBody>
            </p:sp>
            <p:sp>
              <p:nvSpPr>
                <p:cNvPr id="27682"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r>
                    <a:rPr lang="en-US" altLang="ko-KR" sz="1000">
                      <a:latin typeface="Times New Roman" pitchFamily="18" charset="0"/>
                    </a:rPr>
                    <a:t>4</a:t>
                  </a:r>
                </a:p>
              </p:txBody>
            </p:sp>
          </p:grpSp>
          <p:grpSp>
            <p:nvGrpSpPr>
              <p:cNvPr id="27678" name="Group 331"/>
              <p:cNvGrpSpPr>
                <a:grpSpLocks/>
              </p:cNvGrpSpPr>
              <p:nvPr/>
            </p:nvGrpSpPr>
            <p:grpSpPr bwMode="auto">
              <a:xfrm>
                <a:off x="3696" y="3521"/>
                <a:ext cx="181" cy="272"/>
                <a:chOff x="3810" y="2364"/>
                <a:chExt cx="181" cy="272"/>
              </a:xfrm>
            </p:grpSpPr>
            <p:sp>
              <p:nvSpPr>
                <p:cNvPr id="27679" name="Rectangle 25"/>
                <p:cNvSpPr>
                  <a:spLocks noChangeArrowheads="1"/>
                </p:cNvSpPr>
                <p:nvPr/>
              </p:nvSpPr>
              <p:spPr bwMode="auto">
                <a:xfrm>
                  <a:off x="3810" y="2455"/>
                  <a:ext cx="181" cy="181"/>
                </a:xfrm>
                <a:prstGeom prst="rect">
                  <a:avLst/>
                </a:prstGeom>
                <a:noFill/>
                <a:ln w="9525">
                  <a:noFill/>
                  <a:miter lim="800000"/>
                  <a:headEnd/>
                  <a:tailEnd/>
                </a:ln>
              </p:spPr>
              <p:txBody>
                <a:bodyPr wrap="none" anchor="ctr"/>
                <a:lstStyle/>
                <a:p>
                  <a:pPr algn="ctr"/>
                  <a:r>
                    <a:rPr lang="en-US" altLang="ko-KR" sz="1600" b="1">
                      <a:latin typeface="Times New Roman" pitchFamily="18" charset="0"/>
                    </a:rPr>
                    <a:t>C</a:t>
                  </a:r>
                </a:p>
              </p:txBody>
            </p:sp>
            <p:sp>
              <p:nvSpPr>
                <p:cNvPr id="27680" name="Rectangle 25"/>
                <p:cNvSpPr>
                  <a:spLocks noChangeArrowheads="1"/>
                </p:cNvSpPr>
                <p:nvPr/>
              </p:nvSpPr>
              <p:spPr bwMode="auto">
                <a:xfrm>
                  <a:off x="3810" y="2364"/>
                  <a:ext cx="181" cy="91"/>
                </a:xfrm>
                <a:prstGeom prst="rect">
                  <a:avLst/>
                </a:prstGeom>
                <a:noFill/>
                <a:ln w="9525">
                  <a:noFill/>
                  <a:miter lim="800000"/>
                  <a:headEnd/>
                  <a:tailEnd/>
                </a:ln>
              </p:spPr>
              <p:txBody>
                <a:bodyPr wrap="none" anchor="ctr"/>
                <a:lstStyle/>
                <a:p>
                  <a:pPr algn="ctr"/>
                  <a:endParaRPr lang="ko-KR" altLang="ko-KR" sz="1000">
                    <a:latin typeface="Times New Roman" pitchFamily="18" charset="0"/>
                  </a:endParaRPr>
                </a:p>
              </p:txBody>
            </p:sp>
          </p:grpSp>
        </p:grpSp>
      </p:grpSp>
      <p:sp>
        <p:nvSpPr>
          <p:cNvPr id="27664" name="Line 94"/>
          <p:cNvSpPr>
            <a:spLocks noChangeShapeType="1"/>
          </p:cNvSpPr>
          <p:nvPr/>
        </p:nvSpPr>
        <p:spPr bwMode="auto">
          <a:xfrm>
            <a:off x="6877050" y="3259138"/>
            <a:ext cx="0" cy="169862"/>
          </a:xfrm>
          <a:prstGeom prst="line">
            <a:avLst/>
          </a:prstGeom>
          <a:noFill/>
          <a:ln w="9525">
            <a:solidFill>
              <a:schemeClr val="accent2"/>
            </a:solidFill>
            <a:round/>
            <a:headEnd/>
            <a:tailEnd type="triangle" w="med" len="med"/>
          </a:ln>
        </p:spPr>
        <p:txBody>
          <a:bodyPr/>
          <a:lstStyle/>
          <a:p>
            <a:endParaRPr lang="ko-KR" altLang="en-US"/>
          </a:p>
        </p:txBody>
      </p:sp>
      <p:sp>
        <p:nvSpPr>
          <p:cNvPr id="27665" name="Line 94"/>
          <p:cNvSpPr>
            <a:spLocks noChangeShapeType="1"/>
          </p:cNvSpPr>
          <p:nvPr/>
        </p:nvSpPr>
        <p:spPr bwMode="auto">
          <a:xfrm>
            <a:off x="4572000" y="3968750"/>
            <a:ext cx="0" cy="169863"/>
          </a:xfrm>
          <a:prstGeom prst="line">
            <a:avLst/>
          </a:prstGeom>
          <a:noFill/>
          <a:ln w="9525">
            <a:solidFill>
              <a:schemeClr val="accent2"/>
            </a:solidFill>
            <a:round/>
            <a:headEnd/>
            <a:tailEnd type="triangle" w="med" len="med"/>
          </a:ln>
        </p:spPr>
        <p:txBody>
          <a:bodyPr/>
          <a:lstStyle/>
          <a:p>
            <a:endParaRPr lang="ko-KR" altLang="en-US"/>
          </a:p>
        </p:txBody>
      </p:sp>
      <p:sp>
        <p:nvSpPr>
          <p:cNvPr id="27666" name="Line 94"/>
          <p:cNvSpPr>
            <a:spLocks noChangeShapeType="1"/>
          </p:cNvSpPr>
          <p:nvPr/>
        </p:nvSpPr>
        <p:spPr bwMode="auto">
          <a:xfrm>
            <a:off x="6877050" y="3968750"/>
            <a:ext cx="0" cy="169863"/>
          </a:xfrm>
          <a:prstGeom prst="line">
            <a:avLst/>
          </a:prstGeom>
          <a:noFill/>
          <a:ln w="9525">
            <a:solidFill>
              <a:schemeClr val="accent2"/>
            </a:solidFill>
            <a:round/>
            <a:headEnd/>
            <a:tailEnd type="triangle" w="med" len="med"/>
          </a:ln>
        </p:spPr>
        <p:txBody>
          <a:bodyPr/>
          <a:lstStyle/>
          <a:p>
            <a:endParaRPr lang="ko-KR" altLang="en-US"/>
          </a:p>
        </p:txBody>
      </p:sp>
      <p:sp>
        <p:nvSpPr>
          <p:cNvPr id="27667" name="Line 94"/>
          <p:cNvSpPr>
            <a:spLocks noChangeShapeType="1"/>
          </p:cNvSpPr>
          <p:nvPr/>
        </p:nvSpPr>
        <p:spPr bwMode="auto">
          <a:xfrm>
            <a:off x="4572000" y="4689475"/>
            <a:ext cx="0" cy="169863"/>
          </a:xfrm>
          <a:prstGeom prst="line">
            <a:avLst/>
          </a:prstGeom>
          <a:noFill/>
          <a:ln w="9525">
            <a:solidFill>
              <a:schemeClr val="accent2"/>
            </a:solidFill>
            <a:round/>
            <a:headEnd/>
            <a:tailEnd type="triangle" w="med" len="med"/>
          </a:ln>
        </p:spPr>
        <p:txBody>
          <a:bodyPr/>
          <a:lstStyle/>
          <a:p>
            <a:endParaRPr lang="ko-KR" altLang="en-US"/>
          </a:p>
        </p:txBody>
      </p:sp>
      <p:sp>
        <p:nvSpPr>
          <p:cNvPr id="27668" name="Line 94"/>
          <p:cNvSpPr>
            <a:spLocks noChangeShapeType="1"/>
          </p:cNvSpPr>
          <p:nvPr/>
        </p:nvSpPr>
        <p:spPr bwMode="auto">
          <a:xfrm>
            <a:off x="6877050" y="4689475"/>
            <a:ext cx="0" cy="169863"/>
          </a:xfrm>
          <a:prstGeom prst="line">
            <a:avLst/>
          </a:prstGeom>
          <a:noFill/>
          <a:ln w="9525">
            <a:solidFill>
              <a:schemeClr val="accent2"/>
            </a:solidFill>
            <a:round/>
            <a:headEnd/>
            <a:tailEnd type="triangle" w="med" len="med"/>
          </a:ln>
        </p:spPr>
        <p:txBody>
          <a:bodyPr/>
          <a:lstStyle/>
          <a:p>
            <a:endParaRPr lang="ko-KR" altLang="en-US"/>
          </a:p>
        </p:txBody>
      </p:sp>
      <p:sp>
        <p:nvSpPr>
          <p:cNvPr id="27669" name="Line 94"/>
          <p:cNvSpPr>
            <a:spLocks noChangeShapeType="1"/>
          </p:cNvSpPr>
          <p:nvPr/>
        </p:nvSpPr>
        <p:spPr bwMode="auto">
          <a:xfrm>
            <a:off x="4572000" y="5408613"/>
            <a:ext cx="0" cy="169862"/>
          </a:xfrm>
          <a:prstGeom prst="line">
            <a:avLst/>
          </a:prstGeom>
          <a:noFill/>
          <a:ln w="9525">
            <a:solidFill>
              <a:schemeClr val="accent2"/>
            </a:solidFill>
            <a:round/>
            <a:headEnd/>
            <a:tailEnd type="triangle" w="med" len="med"/>
          </a:ln>
        </p:spPr>
        <p:txBody>
          <a:bodyPr/>
          <a:lstStyle/>
          <a:p>
            <a:endParaRPr lang="ko-KR" altLang="en-US"/>
          </a:p>
        </p:txBody>
      </p:sp>
      <p:sp>
        <p:nvSpPr>
          <p:cNvPr id="27670" name="Line 94"/>
          <p:cNvSpPr>
            <a:spLocks noChangeShapeType="1"/>
          </p:cNvSpPr>
          <p:nvPr/>
        </p:nvSpPr>
        <p:spPr bwMode="auto">
          <a:xfrm>
            <a:off x="6877050" y="5408613"/>
            <a:ext cx="0" cy="169862"/>
          </a:xfrm>
          <a:prstGeom prst="line">
            <a:avLst/>
          </a:prstGeom>
          <a:noFill/>
          <a:ln w="9525">
            <a:solidFill>
              <a:schemeClr val="accent2"/>
            </a:solidFill>
            <a:round/>
            <a:headEnd/>
            <a:tailEnd type="triangle" w="med" len="med"/>
          </a:ln>
        </p:spPr>
        <p:txBody>
          <a:bodyPr/>
          <a:lstStyle/>
          <a:p>
            <a:endParaRPr lang="ko-KR" altLang="en-US"/>
          </a:p>
        </p:txBody>
      </p:sp>
    </p:spTree>
    <p:extLst>
      <p:ext uri="{BB962C8B-B14F-4D97-AF65-F5344CB8AC3E}">
        <p14:creationId xmlns:p14="http://schemas.microsoft.com/office/powerpoint/2010/main" val="2538724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슬라이드 번호 개체 틀 1"/>
          <p:cNvSpPr>
            <a:spLocks noGrp="1"/>
          </p:cNvSpPr>
          <p:nvPr>
            <p:ph type="sldNum" sz="quarter" idx="10"/>
          </p:nvPr>
        </p:nvSpPr>
        <p:spPr>
          <a:noFill/>
        </p:spPr>
        <p:txBody>
          <a:bodyPr/>
          <a:lstStyle/>
          <a:p>
            <a:fld id="{1AE3D505-CE5B-45AE-AB22-FD96124F40DE}" type="slidenum">
              <a:rPr lang="en-US" altLang="ko-KR">
                <a:ea typeface="굴림" charset="-127"/>
              </a:rPr>
              <a:pPr/>
              <a:t>41</a:t>
            </a:fld>
            <a:endParaRPr lang="en-US" altLang="ko-KR">
              <a:ea typeface="굴림" charset="-127"/>
            </a:endParaRPr>
          </a:p>
        </p:txBody>
      </p:sp>
      <mc:AlternateContent xmlns:mc="http://schemas.openxmlformats.org/markup-compatibility/2006" xmlns:a14="http://schemas.microsoft.com/office/drawing/2010/main">
        <mc:Choice Requires="a14">
          <p:sp>
            <p:nvSpPr>
              <p:cNvPr id="28675" name="Text Box 2"/>
              <p:cNvSpPr txBox="1">
                <a:spLocks noChangeArrowheads="1"/>
              </p:cNvSpPr>
              <p:nvPr/>
            </p:nvSpPr>
            <p:spPr bwMode="auto">
              <a:xfrm>
                <a:off x="557213" y="1438275"/>
                <a:ext cx="7975600" cy="5225726"/>
              </a:xfrm>
              <a:prstGeom prst="rect">
                <a:avLst/>
              </a:prstGeom>
              <a:noFill/>
              <a:ln w="9525">
                <a:noFill/>
                <a:miter lim="800000"/>
                <a:headEnd/>
                <a:tailEnd/>
              </a:ln>
            </p:spPr>
            <p:txBody>
              <a:bodyPr>
                <a:spAutoFit/>
              </a:bodyPr>
              <a:lstStyle/>
              <a:p>
                <a:pPr algn="just">
                  <a:lnSpc>
                    <a:spcPct val="60000"/>
                  </a:lnSpc>
                  <a:spcBef>
                    <a:spcPct val="50000"/>
                  </a:spcBef>
                  <a:tabLst>
                    <a:tab pos="2767013" algn="l"/>
                  </a:tabLst>
                </a:pPr>
                <a:r>
                  <a:rPr lang="en-US" altLang="ko-KR" sz="1600" dirty="0" err="1">
                    <a:latin typeface="Lucida Console" pitchFamily="49" charset="0"/>
                  </a:rPr>
                  <a:t>CountSort</a:t>
                </a:r>
                <a:r>
                  <a:rPr lang="en-US" altLang="ko-KR" sz="1600" dirty="0">
                    <a:latin typeface="Lucida Console" pitchFamily="49" charset="0"/>
                  </a:rPr>
                  <a:t>( A[1..n], B[1..n], k )</a:t>
                </a:r>
              </a:p>
              <a:p>
                <a:pPr algn="just">
                  <a:lnSpc>
                    <a:spcPct val="60000"/>
                  </a:lnSpc>
                  <a:spcBef>
                    <a:spcPct val="50000"/>
                  </a:spcBef>
                  <a:tabLst>
                    <a:tab pos="2767013" algn="l"/>
                  </a:tabLst>
                </a:pPr>
                <a:r>
                  <a:rPr lang="en-US" altLang="ko-KR" sz="1600" dirty="0">
                    <a:latin typeface="Lucida Console" pitchFamily="49" charset="0"/>
                  </a:rPr>
                  <a:t>{</a:t>
                </a:r>
              </a:p>
              <a:p>
                <a:pPr algn="just">
                  <a:lnSpc>
                    <a:spcPct val="60000"/>
                  </a:lnSpc>
                  <a:spcBef>
                    <a:spcPct val="50000"/>
                  </a:spcBef>
                  <a:tabLst>
                    <a:tab pos="2767013" algn="l"/>
                  </a:tabLst>
                </a:pPr>
                <a:r>
                  <a:rPr lang="en-US" altLang="ko-KR" sz="1600" dirty="0">
                    <a:latin typeface="Lucida Console" pitchFamily="49" charset="0"/>
                  </a:rPr>
                  <a:t>   for( </a:t>
                </a:r>
                <a:r>
                  <a:rPr lang="en-US" altLang="ko-KR" sz="1600" dirty="0" err="1">
                    <a:latin typeface="Lucida Console" pitchFamily="49" charset="0"/>
                  </a:rPr>
                  <a:t>i</a:t>
                </a:r>
                <a:r>
                  <a:rPr lang="en-US" altLang="ko-KR" sz="1600" dirty="0">
                    <a:latin typeface="Lucida Console" pitchFamily="49" charset="0"/>
                  </a:rPr>
                  <a:t> = 1; k; </a:t>
                </a:r>
                <a:r>
                  <a:rPr lang="en-US" altLang="ko-KR" sz="1600" dirty="0" err="1">
                    <a:latin typeface="Lucida Console" pitchFamily="49" charset="0"/>
                  </a:rPr>
                  <a:t>i</a:t>
                </a:r>
                <a:r>
                  <a:rPr lang="en-US" altLang="ko-KR" sz="1600" dirty="0">
                    <a:latin typeface="Lucida Console" pitchFamily="49" charset="0"/>
                  </a:rPr>
                  <a:t>++)</a:t>
                </a:r>
              </a:p>
              <a:p>
                <a:pPr algn="just">
                  <a:lnSpc>
                    <a:spcPct val="60000"/>
                  </a:lnSpc>
                  <a:spcBef>
                    <a:spcPct val="50000"/>
                  </a:spcBef>
                  <a:tabLst>
                    <a:tab pos="2767013" algn="l"/>
                  </a:tabLst>
                </a:pPr>
                <a:r>
                  <a:rPr lang="en-US" altLang="ko-KR" sz="1600" dirty="0">
                    <a:latin typeface="Lucida Console" pitchFamily="49" charset="0"/>
                  </a:rPr>
                  <a:t>      C[</a:t>
                </a:r>
                <a:r>
                  <a:rPr lang="en-US" altLang="ko-KR" sz="1600" dirty="0" err="1">
                    <a:latin typeface="Lucida Console" pitchFamily="49" charset="0"/>
                  </a:rPr>
                  <a:t>i</a:t>
                </a:r>
                <a:r>
                  <a:rPr lang="en-US" altLang="ko-KR" sz="1600" dirty="0">
                    <a:latin typeface="Lucida Console" pitchFamily="49" charset="0"/>
                  </a:rPr>
                  <a:t>] = 0;</a:t>
                </a:r>
              </a:p>
              <a:p>
                <a:pPr algn="just">
                  <a:lnSpc>
                    <a:spcPct val="60000"/>
                  </a:lnSpc>
                  <a:spcBef>
                    <a:spcPct val="50000"/>
                  </a:spcBef>
                  <a:tabLst>
                    <a:tab pos="2767013" algn="l"/>
                  </a:tabLst>
                </a:pPr>
                <a:r>
                  <a:rPr lang="en-US" altLang="ko-KR" sz="1600" dirty="0">
                    <a:latin typeface="Lucida Console" pitchFamily="49" charset="0"/>
                  </a:rPr>
                  <a:t>   for( j = 1; n; j++)</a:t>
                </a:r>
              </a:p>
              <a:p>
                <a:pPr algn="just">
                  <a:lnSpc>
                    <a:spcPct val="60000"/>
                  </a:lnSpc>
                  <a:spcBef>
                    <a:spcPct val="50000"/>
                  </a:spcBef>
                  <a:tabLst>
                    <a:tab pos="2767013" algn="l"/>
                  </a:tabLst>
                </a:pPr>
                <a:r>
                  <a:rPr lang="en-US" altLang="ko-KR" sz="1600" dirty="0">
                    <a:latin typeface="Lucida Console" pitchFamily="49" charset="0"/>
                  </a:rPr>
                  <a:t>      C[A[j]]++;</a:t>
                </a:r>
              </a:p>
              <a:p>
                <a:pPr algn="just">
                  <a:lnSpc>
                    <a:spcPct val="60000"/>
                  </a:lnSpc>
                  <a:spcBef>
                    <a:spcPct val="50000"/>
                  </a:spcBef>
                  <a:tabLst>
                    <a:tab pos="2767013" algn="l"/>
                  </a:tabLst>
                </a:pPr>
                <a:r>
                  <a:rPr lang="en-US" altLang="ko-KR" sz="1400" dirty="0">
                    <a:solidFill>
                      <a:srgbClr val="0000FF"/>
                    </a:solidFill>
                    <a:latin typeface="Lucida Console" pitchFamily="49" charset="0"/>
                  </a:rPr>
                  <a:t>/* C[</a:t>
                </a:r>
                <a:r>
                  <a:rPr lang="en-US" altLang="ko-KR" sz="1400" dirty="0" err="1">
                    <a:solidFill>
                      <a:srgbClr val="0000FF"/>
                    </a:solidFill>
                    <a:latin typeface="Lucida Console" pitchFamily="49" charset="0"/>
                  </a:rPr>
                  <a:t>i</a:t>
                </a:r>
                <a:r>
                  <a:rPr lang="en-US" altLang="ko-KR" sz="1400" dirty="0">
                    <a:solidFill>
                      <a:srgbClr val="0000FF"/>
                    </a:solidFill>
                    <a:latin typeface="Lucida Console" pitchFamily="49" charset="0"/>
                  </a:rPr>
                  <a:t>] has the number of elements of A equal to </a:t>
                </a:r>
                <a:r>
                  <a:rPr lang="en-US" altLang="ko-KR" sz="1400" dirty="0" err="1">
                    <a:solidFill>
                      <a:srgbClr val="0000FF"/>
                    </a:solidFill>
                    <a:latin typeface="Lucida Console" pitchFamily="49" charset="0"/>
                  </a:rPr>
                  <a:t>i</a:t>
                </a:r>
                <a:r>
                  <a:rPr lang="en-US" altLang="ko-KR" sz="1400" dirty="0">
                    <a:solidFill>
                      <a:srgbClr val="0000FF"/>
                    </a:solidFill>
                    <a:latin typeface="Lucida Console" pitchFamily="49" charset="0"/>
                  </a:rPr>
                  <a:t> */</a:t>
                </a:r>
              </a:p>
              <a:p>
                <a:pPr algn="just">
                  <a:lnSpc>
                    <a:spcPct val="60000"/>
                  </a:lnSpc>
                  <a:spcBef>
                    <a:spcPct val="50000"/>
                  </a:spcBef>
                  <a:tabLst>
                    <a:tab pos="2767013" algn="l"/>
                  </a:tabLst>
                </a:pPr>
                <a:r>
                  <a:rPr lang="en-US" altLang="ko-KR" sz="1600" dirty="0">
                    <a:latin typeface="Lucida Console" pitchFamily="49" charset="0"/>
                  </a:rPr>
                  <a:t>   for(</a:t>
                </a:r>
                <a:r>
                  <a:rPr lang="en-US" altLang="ko-KR" sz="1600" dirty="0" err="1">
                    <a:latin typeface="Lucida Console" pitchFamily="49" charset="0"/>
                  </a:rPr>
                  <a:t>i</a:t>
                </a:r>
                <a:r>
                  <a:rPr lang="en-US" altLang="ko-KR" sz="1600" dirty="0">
                    <a:latin typeface="Lucida Console" pitchFamily="49" charset="0"/>
                  </a:rPr>
                  <a:t> = 2; k; </a:t>
                </a:r>
                <a:r>
                  <a:rPr lang="en-US" altLang="ko-KR" sz="1600" dirty="0" err="1">
                    <a:latin typeface="Lucida Console" pitchFamily="49" charset="0"/>
                  </a:rPr>
                  <a:t>i</a:t>
                </a:r>
                <a:r>
                  <a:rPr lang="en-US" altLang="ko-KR" sz="1600" dirty="0">
                    <a:latin typeface="Lucida Console" pitchFamily="49" charset="0"/>
                  </a:rPr>
                  <a:t>++)</a:t>
                </a:r>
              </a:p>
              <a:p>
                <a:pPr algn="just">
                  <a:lnSpc>
                    <a:spcPct val="60000"/>
                  </a:lnSpc>
                  <a:spcBef>
                    <a:spcPct val="50000"/>
                  </a:spcBef>
                  <a:tabLst>
                    <a:tab pos="2767013" algn="l"/>
                  </a:tabLst>
                </a:pPr>
                <a:r>
                  <a:rPr lang="en-US" altLang="ko-KR" sz="1600" dirty="0">
                    <a:latin typeface="Lucida Console" pitchFamily="49" charset="0"/>
                  </a:rPr>
                  <a:t>      C[</a:t>
                </a:r>
                <a:r>
                  <a:rPr lang="en-US" altLang="ko-KR" sz="1600" dirty="0" err="1">
                    <a:latin typeface="Lucida Console" pitchFamily="49" charset="0"/>
                  </a:rPr>
                  <a:t>i</a:t>
                </a:r>
                <a:r>
                  <a:rPr lang="en-US" altLang="ko-KR" sz="1600" dirty="0">
                    <a:latin typeface="Lucida Console" pitchFamily="49" charset="0"/>
                  </a:rPr>
                  <a:t>] += C[i-1];</a:t>
                </a:r>
              </a:p>
              <a:p>
                <a:pPr algn="just">
                  <a:lnSpc>
                    <a:spcPct val="60000"/>
                  </a:lnSpc>
                  <a:spcBef>
                    <a:spcPct val="50000"/>
                  </a:spcBef>
                  <a:tabLst>
                    <a:tab pos="2767013" algn="l"/>
                  </a:tabLst>
                </a:pPr>
                <a:r>
                  <a:rPr lang="en-US" altLang="ko-KR" sz="1400" dirty="0">
                    <a:solidFill>
                      <a:srgbClr val="0000FF"/>
                    </a:solidFill>
                    <a:latin typeface="Lucida Console" pitchFamily="49" charset="0"/>
                  </a:rPr>
                  <a:t>/* C[</a:t>
                </a:r>
                <a:r>
                  <a:rPr lang="en-US" altLang="ko-KR" sz="1400" dirty="0" err="1">
                    <a:solidFill>
                      <a:srgbClr val="0000FF"/>
                    </a:solidFill>
                    <a:latin typeface="Lucida Console" pitchFamily="49" charset="0"/>
                  </a:rPr>
                  <a:t>i</a:t>
                </a:r>
                <a:r>
                  <a:rPr lang="en-US" altLang="ko-KR" sz="1400" dirty="0">
                    <a:solidFill>
                      <a:srgbClr val="0000FF"/>
                    </a:solidFill>
                    <a:latin typeface="Lucida Console" pitchFamily="49" charset="0"/>
                  </a:rPr>
                  <a:t>] has the number of elements in A that is &lt;= </a:t>
                </a:r>
                <a:r>
                  <a:rPr lang="en-US" altLang="ko-KR" sz="1400" dirty="0" err="1">
                    <a:solidFill>
                      <a:srgbClr val="0000FF"/>
                    </a:solidFill>
                    <a:latin typeface="Lucida Console" pitchFamily="49" charset="0"/>
                  </a:rPr>
                  <a:t>i</a:t>
                </a:r>
                <a:r>
                  <a:rPr lang="en-US" altLang="ko-KR" sz="1400" dirty="0">
                    <a:solidFill>
                      <a:srgbClr val="0000FF"/>
                    </a:solidFill>
                    <a:latin typeface="Lucida Console" pitchFamily="49" charset="0"/>
                  </a:rPr>
                  <a:t> */</a:t>
                </a:r>
              </a:p>
              <a:p>
                <a:pPr algn="just">
                  <a:lnSpc>
                    <a:spcPct val="60000"/>
                  </a:lnSpc>
                  <a:spcBef>
                    <a:spcPct val="50000"/>
                  </a:spcBef>
                  <a:tabLst>
                    <a:tab pos="2767013" algn="l"/>
                  </a:tabLst>
                </a:pPr>
                <a:r>
                  <a:rPr lang="en-US" altLang="ko-KR" sz="1600" dirty="0">
                    <a:latin typeface="Lucida Console" pitchFamily="49" charset="0"/>
                  </a:rPr>
                  <a:t>   for(j = n; 1; j--)</a:t>
                </a:r>
              </a:p>
              <a:p>
                <a:pPr algn="just">
                  <a:lnSpc>
                    <a:spcPct val="60000"/>
                  </a:lnSpc>
                  <a:spcBef>
                    <a:spcPct val="50000"/>
                  </a:spcBef>
                  <a:tabLst>
                    <a:tab pos="2767013" algn="l"/>
                  </a:tabLst>
                </a:pPr>
                <a:r>
                  <a:rPr lang="en-US" altLang="ko-KR" sz="1600" dirty="0">
                    <a:latin typeface="Lucida Console" pitchFamily="49" charset="0"/>
                  </a:rPr>
                  <a:t>      B[C[A[j]]--] = A[j];</a:t>
                </a:r>
              </a:p>
              <a:p>
                <a:pPr algn="just">
                  <a:lnSpc>
                    <a:spcPct val="60000"/>
                  </a:lnSpc>
                  <a:spcBef>
                    <a:spcPct val="50000"/>
                  </a:spcBef>
                  <a:tabLst>
                    <a:tab pos="2767013" algn="l"/>
                  </a:tabLst>
                </a:pPr>
                <a:r>
                  <a:rPr lang="en-US" altLang="ko-KR" sz="1600" dirty="0">
                    <a:latin typeface="Lucida Console" pitchFamily="49" charset="0"/>
                  </a:rPr>
                  <a:t>}      </a:t>
                </a:r>
              </a:p>
              <a:p>
                <a:pPr algn="just">
                  <a:lnSpc>
                    <a:spcPct val="110000"/>
                  </a:lnSpc>
                  <a:spcBef>
                    <a:spcPct val="50000"/>
                  </a:spcBef>
                  <a:tabLst>
                    <a:tab pos="2767013" algn="l"/>
                  </a:tabLst>
                </a:pPr>
                <a:r>
                  <a:rPr lang="en-US" altLang="ko-KR" sz="2000" dirty="0">
                    <a:latin typeface="Garamond" pitchFamily="18" charset="0"/>
                  </a:rPr>
                  <a:t>Running Time: </a:t>
                </a:r>
                <a14:m>
                  <m:oMath xmlns:m="http://schemas.openxmlformats.org/officeDocument/2006/math">
                    <m:r>
                      <a:rPr lang="en-US" altLang="ko-KR" sz="2000" i="1" dirty="0" smtClean="0">
                        <a:latin typeface="Cambria Math"/>
                      </a:rPr>
                      <m:t>𝑂</m:t>
                    </m:r>
                    <m:r>
                      <a:rPr lang="en-US" altLang="ko-KR" sz="2000" i="1" dirty="0" smtClean="0">
                        <a:latin typeface="Cambria Math"/>
                      </a:rPr>
                      <m:t>(</m:t>
                    </m:r>
                    <m:r>
                      <a:rPr lang="en-US" altLang="ko-KR" sz="2000" i="1" dirty="0" smtClean="0">
                        <a:latin typeface="Cambria Math"/>
                      </a:rPr>
                      <m:t>𝑛</m:t>
                    </m:r>
                    <m:r>
                      <a:rPr lang="en-US" altLang="ko-KR" sz="2000" i="1" dirty="0" smtClean="0">
                        <a:latin typeface="Cambria Math"/>
                      </a:rPr>
                      <m:t>)</m:t>
                    </m:r>
                  </m:oMath>
                </a14:m>
                <a:endParaRPr lang="en-US" altLang="ko-KR" sz="2000" dirty="0">
                  <a:latin typeface="Garamond" pitchFamily="18" charset="0"/>
                </a:endParaRPr>
              </a:p>
              <a:p>
                <a:pPr algn="just">
                  <a:lnSpc>
                    <a:spcPct val="110000"/>
                  </a:lnSpc>
                  <a:spcBef>
                    <a:spcPct val="50000"/>
                  </a:spcBef>
                  <a:tabLst>
                    <a:tab pos="2767013" algn="l"/>
                  </a:tabLst>
                </a:pPr>
                <a:r>
                  <a:rPr lang="en-US" altLang="ko-KR" sz="2000" dirty="0">
                    <a:latin typeface="Garamond" pitchFamily="18" charset="0"/>
                  </a:rPr>
                  <a:t>Why did the last for loop run DOWN, rather than UP?</a:t>
                </a:r>
              </a:p>
              <a:p>
                <a:pPr algn="just">
                  <a:lnSpc>
                    <a:spcPct val="110000"/>
                  </a:lnSpc>
                  <a:spcBef>
                    <a:spcPct val="50000"/>
                  </a:spcBef>
                  <a:tabLst>
                    <a:tab pos="2767013" algn="l"/>
                  </a:tabLst>
                </a:pPr>
                <a:r>
                  <a:rPr lang="en-US" altLang="ko-KR" sz="2000" dirty="0">
                    <a:latin typeface="Garamond" pitchFamily="18" charset="0"/>
                  </a:rPr>
                  <a:t>This does not affect the answer, but affects the stability of the algorithm!!!</a:t>
                </a:r>
              </a:p>
            </p:txBody>
          </p:sp>
        </mc:Choice>
        <mc:Fallback xmlns="">
          <p:sp>
            <p:nvSpPr>
              <p:cNvPr id="28675" name="Text Box 2"/>
              <p:cNvSpPr txBox="1">
                <a:spLocks noRot="1" noChangeAspect="1" noMove="1" noResize="1" noEditPoints="1" noAdjustHandles="1" noChangeArrowheads="1" noChangeShapeType="1" noTextEdit="1"/>
              </p:cNvSpPr>
              <p:nvPr/>
            </p:nvSpPr>
            <p:spPr bwMode="auto">
              <a:xfrm>
                <a:off x="557213" y="1438275"/>
                <a:ext cx="7975600" cy="5225726"/>
              </a:xfrm>
              <a:prstGeom prst="rect">
                <a:avLst/>
              </a:prstGeom>
              <a:blipFill rotWithShape="1">
                <a:blip r:embed="rId3"/>
                <a:stretch>
                  <a:fillRect l="-764" t="-1984" r="-764" b="-1167"/>
                </a:stretch>
              </a:blipFill>
              <a:ln w="9525">
                <a:noFill/>
                <a:miter lim="800000"/>
                <a:headEnd/>
                <a:tailEnd/>
              </a:ln>
            </p:spPr>
            <p:txBody>
              <a:bodyPr/>
              <a:lstStyle/>
              <a:p>
                <a:r>
                  <a:rPr lang="ko-KR" altLang="en-US">
                    <a:noFill/>
                  </a:rPr>
                  <a:t> </a:t>
                </a:r>
              </a:p>
            </p:txBody>
          </p:sp>
        </mc:Fallback>
      </mc:AlternateContent>
      <p:sp>
        <p:nvSpPr>
          <p:cNvPr id="28676" name="Rectangle 3"/>
          <p:cNvSpPr>
            <a:spLocks noChangeArrowheads="1"/>
          </p:cNvSpPr>
          <p:nvPr/>
        </p:nvSpPr>
        <p:spPr bwMode="auto">
          <a:xfrm>
            <a:off x="542925" y="269875"/>
            <a:ext cx="7772400"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Counting Sort (Code)</a:t>
            </a:r>
          </a:p>
        </p:txBody>
      </p:sp>
    </p:spTree>
    <p:extLst>
      <p:ext uri="{BB962C8B-B14F-4D97-AF65-F5344CB8AC3E}">
        <p14:creationId xmlns:p14="http://schemas.microsoft.com/office/powerpoint/2010/main" val="19224528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슬라이드 번호 개체 틀 1"/>
          <p:cNvSpPr>
            <a:spLocks noGrp="1"/>
          </p:cNvSpPr>
          <p:nvPr>
            <p:ph type="sldNum" sz="quarter" idx="10"/>
          </p:nvPr>
        </p:nvSpPr>
        <p:spPr>
          <a:noFill/>
        </p:spPr>
        <p:txBody>
          <a:bodyPr/>
          <a:lstStyle/>
          <a:p>
            <a:fld id="{22EEC775-7D5C-4CA2-B690-28D8515DD3F2}" type="slidenum">
              <a:rPr lang="en-US" altLang="ko-KR">
                <a:ea typeface="굴림" charset="-127"/>
              </a:rPr>
              <a:pPr/>
              <a:t>42</a:t>
            </a:fld>
            <a:endParaRPr lang="en-US" altLang="ko-KR">
              <a:ea typeface="굴림" charset="-127"/>
            </a:endParaRPr>
          </a:p>
        </p:txBody>
      </p:sp>
      <mc:AlternateContent xmlns:mc="http://schemas.openxmlformats.org/markup-compatibility/2006" xmlns:a14="http://schemas.microsoft.com/office/drawing/2010/main">
        <mc:Choice Requires="a14">
          <p:sp>
            <p:nvSpPr>
              <p:cNvPr id="29699" name="Text Box 3"/>
              <p:cNvSpPr txBox="1">
                <a:spLocks noChangeArrowheads="1"/>
              </p:cNvSpPr>
              <p:nvPr/>
            </p:nvSpPr>
            <p:spPr bwMode="auto">
              <a:xfrm>
                <a:off x="557213" y="1438275"/>
                <a:ext cx="7975600" cy="4555093"/>
              </a:xfrm>
              <a:prstGeom prst="rect">
                <a:avLst/>
              </a:prstGeom>
              <a:noFill/>
              <a:ln w="9525">
                <a:noFill/>
                <a:miter lim="800000"/>
                <a:headEnd/>
                <a:tailEnd/>
              </a:ln>
            </p:spPr>
            <p:txBody>
              <a:bodyPr>
                <a:spAutoFit/>
              </a:bodyPr>
              <a:lstStyle/>
              <a:p>
                <a:pPr algn="just">
                  <a:spcBef>
                    <a:spcPct val="50000"/>
                  </a:spcBef>
                  <a:tabLst>
                    <a:tab pos="2767013" algn="l"/>
                  </a:tabLst>
                </a:pPr>
                <a:r>
                  <a:rPr lang="en-US" altLang="ko-KR" sz="2000" dirty="0">
                    <a:latin typeface="Garamond" pitchFamily="18" charset="0"/>
                  </a:rPr>
                  <a:t>The shortcoming of Counting Sort is that it is only really for small integers (i.e., if the integers are in the range from 1 to 1 million, it is a big space overhead.)</a:t>
                </a:r>
              </a:p>
              <a:p>
                <a:pPr algn="just">
                  <a:spcBef>
                    <a:spcPct val="50000"/>
                  </a:spcBef>
                  <a:tabLst>
                    <a:tab pos="2767013" algn="l"/>
                  </a:tabLst>
                </a:pPr>
                <a:r>
                  <a:rPr lang="en-US" altLang="ko-KR" sz="2000" dirty="0">
                    <a:latin typeface="Garamond" pitchFamily="18" charset="0"/>
                  </a:rPr>
                  <a:t>Radix Sort sorts the numbers one digit at a time.</a:t>
                </a:r>
              </a:p>
              <a:p>
                <a:pPr algn="just">
                  <a:spcBef>
                    <a:spcPct val="50000"/>
                  </a:spcBef>
                  <a:buFontTx/>
                  <a:buChar char="•"/>
                  <a:tabLst>
                    <a:tab pos="2767013" algn="l"/>
                  </a:tabLst>
                </a:pPr>
                <a:r>
                  <a:rPr lang="en-US" altLang="ko-KR" sz="2000" dirty="0">
                    <a:latin typeface="Garamond" pitchFamily="18" charset="0"/>
                  </a:rPr>
                  <a:t> Each input has </a:t>
                </a:r>
                <a14:m>
                  <m:oMath xmlns:m="http://schemas.openxmlformats.org/officeDocument/2006/math">
                    <m:r>
                      <a:rPr lang="en-US" altLang="ko-KR" sz="2000" i="1" dirty="0" smtClean="0">
                        <a:latin typeface="Cambria Math"/>
                      </a:rPr>
                      <m:t>𝑑</m:t>
                    </m:r>
                    <m:r>
                      <a:rPr lang="en-US" altLang="ko-KR" sz="2000" i="1" dirty="0" smtClean="0">
                        <a:latin typeface="Cambria Math"/>
                      </a:rPr>
                      <m:t> </m:t>
                    </m:r>
                  </m:oMath>
                </a14:m>
                <a:r>
                  <a:rPr lang="en-US" altLang="ko-KR" sz="2000" dirty="0">
                    <a:latin typeface="Garamond" pitchFamily="18" charset="0"/>
                  </a:rPr>
                  <a:t>decimal digits (or digits in any base)</a:t>
                </a:r>
              </a:p>
              <a:p>
                <a:pPr algn="just">
                  <a:spcBef>
                    <a:spcPct val="50000"/>
                  </a:spcBef>
                  <a:buFontTx/>
                  <a:buChar char="•"/>
                  <a:tabLst>
                    <a:tab pos="2767013" algn="l"/>
                  </a:tabLst>
                </a:pPr>
                <a:r>
                  <a:rPr lang="en-US" altLang="ko-KR" sz="2000" dirty="0">
                    <a:latin typeface="Garamond" pitchFamily="18" charset="0"/>
                  </a:rPr>
                  <a:t> We use a </a:t>
                </a:r>
                <a:r>
                  <a:rPr lang="en-US" altLang="ko-KR" sz="2000" i="1" dirty="0">
                    <a:latin typeface="Garamond" pitchFamily="18" charset="0"/>
                  </a:rPr>
                  <a:t>stable </a:t>
                </a:r>
                <a:r>
                  <a:rPr lang="en-US" altLang="ko-KR" sz="2000" dirty="0">
                    <a:latin typeface="Garamond" pitchFamily="18" charset="0"/>
                  </a:rPr>
                  <a:t>sorting algorithm like Counting Sort</a:t>
                </a:r>
              </a:p>
              <a:p>
                <a:pPr algn="just">
                  <a:spcBef>
                    <a:spcPct val="50000"/>
                  </a:spcBef>
                  <a:buFontTx/>
                  <a:buChar char="•"/>
                  <a:tabLst>
                    <a:tab pos="2767013" algn="l"/>
                  </a:tabLst>
                </a:pPr>
                <a:r>
                  <a:rPr lang="en-US" altLang="ko-KR" sz="2000" dirty="0">
                    <a:latin typeface="Garamond" pitchFamily="18" charset="0"/>
                  </a:rPr>
                  <a:t> We sort repetitively, starting from the lowest order digit finishing at the highest digit.</a:t>
                </a:r>
              </a:p>
              <a:p>
                <a:pPr algn="just">
                  <a:spcBef>
                    <a:spcPct val="50000"/>
                  </a:spcBef>
                  <a:tabLst>
                    <a:tab pos="2767013" algn="l"/>
                  </a:tabLst>
                </a:pPr>
                <a:r>
                  <a:rPr lang="en-US" altLang="ko-KR" sz="2000" dirty="0">
                    <a:latin typeface="Garamond" pitchFamily="18" charset="0"/>
                  </a:rPr>
                  <a:t>Since the sorting algorithm is stable, if the numbers are sorted with respect to low order digits and are later sorted with high order digits, numbers having the same high order digit will still remain sorted w.r.t. their low order digit.</a:t>
                </a:r>
              </a:p>
            </p:txBody>
          </p:sp>
        </mc:Choice>
        <mc:Fallback xmlns="">
          <p:sp>
            <p:nvSpPr>
              <p:cNvPr id="29699" name="Text Box 3"/>
              <p:cNvSpPr txBox="1">
                <a:spLocks noRot="1" noChangeAspect="1" noMove="1" noResize="1" noEditPoints="1" noAdjustHandles="1" noChangeArrowheads="1" noChangeShapeType="1" noTextEdit="1"/>
              </p:cNvSpPr>
              <p:nvPr/>
            </p:nvSpPr>
            <p:spPr bwMode="auto">
              <a:xfrm>
                <a:off x="557213" y="1438275"/>
                <a:ext cx="7975600" cy="4555093"/>
              </a:xfrm>
              <a:prstGeom prst="rect">
                <a:avLst/>
              </a:prstGeom>
              <a:blipFill rotWithShape="1">
                <a:blip r:embed="rId3"/>
                <a:stretch>
                  <a:fillRect l="-764" t="-669" r="-764" b="-1473"/>
                </a:stretch>
              </a:blipFill>
              <a:ln w="9525">
                <a:noFill/>
                <a:miter lim="800000"/>
                <a:headEnd/>
                <a:tailEnd/>
              </a:ln>
            </p:spPr>
            <p:txBody>
              <a:bodyPr/>
              <a:lstStyle/>
              <a:p>
                <a:r>
                  <a:rPr lang="ko-KR" altLang="en-US">
                    <a:noFill/>
                  </a:rPr>
                  <a:t> </a:t>
                </a:r>
              </a:p>
            </p:txBody>
          </p:sp>
        </mc:Fallback>
      </mc:AlternateContent>
      <p:sp>
        <p:nvSpPr>
          <p:cNvPr id="29700" name="Rectangle 4"/>
          <p:cNvSpPr>
            <a:spLocks noChangeArrowheads="1"/>
          </p:cNvSpPr>
          <p:nvPr/>
        </p:nvSpPr>
        <p:spPr bwMode="auto">
          <a:xfrm>
            <a:off x="542925" y="269875"/>
            <a:ext cx="7772400"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Radix Sort</a:t>
            </a:r>
          </a:p>
        </p:txBody>
      </p:sp>
    </p:spTree>
    <p:extLst>
      <p:ext uri="{BB962C8B-B14F-4D97-AF65-F5344CB8AC3E}">
        <p14:creationId xmlns:p14="http://schemas.microsoft.com/office/powerpoint/2010/main" val="22722597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슬라이드 번호 개체 틀 1"/>
          <p:cNvSpPr>
            <a:spLocks noGrp="1"/>
          </p:cNvSpPr>
          <p:nvPr>
            <p:ph type="sldNum" sz="quarter" idx="10"/>
          </p:nvPr>
        </p:nvSpPr>
        <p:spPr>
          <a:noFill/>
        </p:spPr>
        <p:txBody>
          <a:bodyPr/>
          <a:lstStyle/>
          <a:p>
            <a:fld id="{D1E70776-3116-407F-BE8A-99C98C439747}" type="slidenum">
              <a:rPr lang="en-US" altLang="ko-KR">
                <a:ea typeface="굴림" charset="-127"/>
              </a:rPr>
              <a:pPr/>
              <a:t>43</a:t>
            </a:fld>
            <a:endParaRPr lang="en-US" altLang="ko-KR">
              <a:ea typeface="굴림" charset="-127"/>
            </a:endParaRPr>
          </a:p>
        </p:txBody>
      </p:sp>
      <mc:AlternateContent xmlns:mc="http://schemas.openxmlformats.org/markup-compatibility/2006" xmlns:a14="http://schemas.microsoft.com/office/drawing/2010/main">
        <mc:Choice Requires="a14">
          <p:sp>
            <p:nvSpPr>
              <p:cNvPr id="30723" name="Text Box 3"/>
              <p:cNvSpPr txBox="1">
                <a:spLocks noChangeArrowheads="1"/>
              </p:cNvSpPr>
              <p:nvPr/>
            </p:nvSpPr>
            <p:spPr bwMode="auto">
              <a:xfrm>
                <a:off x="557213" y="1438275"/>
                <a:ext cx="7975600" cy="2271713"/>
              </a:xfrm>
              <a:prstGeom prst="rect">
                <a:avLst/>
              </a:prstGeom>
              <a:noFill/>
              <a:ln w="9525">
                <a:noFill/>
                <a:miter lim="800000"/>
                <a:headEnd/>
                <a:tailEnd/>
              </a:ln>
            </p:spPr>
            <p:txBody>
              <a:bodyPr>
                <a:spAutoFit/>
              </a:bodyPr>
              <a:lstStyle/>
              <a:p>
                <a:pPr algn="just" defTabSz="1824038">
                  <a:lnSpc>
                    <a:spcPct val="70000"/>
                  </a:lnSpc>
                  <a:spcBef>
                    <a:spcPct val="50000"/>
                  </a:spcBef>
                  <a:tabLst>
                    <a:tab pos="1147763" algn="l"/>
                    <a:tab pos="2662238" algn="l"/>
                    <a:tab pos="4187825" algn="l"/>
                    <a:tab pos="5622925" algn="l"/>
                  </a:tabLst>
                </a:pPr>
                <a:r>
                  <a:rPr lang="en-US" altLang="ko-KR" sz="1600" dirty="0" err="1">
                    <a:latin typeface="Lucida Console" pitchFamily="49" charset="0"/>
                  </a:rPr>
                  <a:t>RadixSort</a:t>
                </a:r>
                <a:r>
                  <a:rPr lang="en-US" altLang="ko-KR" sz="1600" dirty="0">
                    <a:latin typeface="Lucida Console" pitchFamily="49" charset="0"/>
                  </a:rPr>
                  <a:t>( A[1..n], d )</a:t>
                </a:r>
              </a:p>
              <a:p>
                <a:pPr algn="just" defTabSz="1824038">
                  <a:lnSpc>
                    <a:spcPct val="70000"/>
                  </a:lnSpc>
                  <a:spcBef>
                    <a:spcPct val="50000"/>
                  </a:spcBef>
                  <a:tabLst>
                    <a:tab pos="1147763" algn="l"/>
                    <a:tab pos="2662238" algn="l"/>
                    <a:tab pos="4187825" algn="l"/>
                    <a:tab pos="5622925" algn="l"/>
                  </a:tabLst>
                </a:pPr>
                <a:r>
                  <a:rPr lang="en-US" altLang="ko-KR" sz="1600" dirty="0">
                    <a:latin typeface="Lucida Console" pitchFamily="49" charset="0"/>
                  </a:rPr>
                  <a:t>{</a:t>
                </a:r>
              </a:p>
              <a:p>
                <a:pPr algn="just" defTabSz="1824038">
                  <a:lnSpc>
                    <a:spcPct val="70000"/>
                  </a:lnSpc>
                  <a:spcBef>
                    <a:spcPct val="50000"/>
                  </a:spcBef>
                  <a:tabLst>
                    <a:tab pos="1147763" algn="l"/>
                    <a:tab pos="2662238" algn="l"/>
                    <a:tab pos="4187825" algn="l"/>
                    <a:tab pos="5622925" algn="l"/>
                  </a:tabLst>
                </a:pPr>
                <a:r>
                  <a:rPr lang="en-US" altLang="ko-KR" sz="1600" dirty="0">
                    <a:latin typeface="Lucida Console" pitchFamily="49" charset="0"/>
                  </a:rPr>
                  <a:t>   for(</a:t>
                </a:r>
                <a:r>
                  <a:rPr lang="en-US" altLang="ko-KR" sz="1600" dirty="0" err="1">
                    <a:latin typeface="Lucida Console" pitchFamily="49" charset="0"/>
                  </a:rPr>
                  <a:t>i</a:t>
                </a:r>
                <a:r>
                  <a:rPr lang="en-US" altLang="ko-KR" sz="1600" dirty="0">
                    <a:latin typeface="Lucida Console" pitchFamily="49" charset="0"/>
                  </a:rPr>
                  <a:t> = 1; </a:t>
                </a:r>
                <a:r>
                  <a:rPr lang="en-US" altLang="ko-KR" sz="1600" dirty="0" err="1" smtClean="0">
                    <a:latin typeface="Lucida Console" pitchFamily="49" charset="0"/>
                  </a:rPr>
                  <a:t>i</a:t>
                </a:r>
                <a:r>
                  <a:rPr lang="en-US" altLang="ko-KR" sz="1600" dirty="0" smtClean="0">
                    <a:latin typeface="Lucida Console" pitchFamily="49" charset="0"/>
                  </a:rPr>
                  <a:t>&lt;= d</a:t>
                </a:r>
                <a:r>
                  <a:rPr lang="en-US" altLang="ko-KR" sz="1600" dirty="0">
                    <a:latin typeface="Lucida Console" pitchFamily="49" charset="0"/>
                  </a:rPr>
                  <a:t>; </a:t>
                </a:r>
                <a:r>
                  <a:rPr lang="en-US" altLang="ko-KR" sz="1600" dirty="0" err="1">
                    <a:latin typeface="Lucida Console" pitchFamily="49" charset="0"/>
                  </a:rPr>
                  <a:t>i</a:t>
                </a:r>
                <a:r>
                  <a:rPr lang="en-US" altLang="ko-KR" sz="1600" dirty="0">
                    <a:latin typeface="Lucida Console" pitchFamily="49" charset="0"/>
                  </a:rPr>
                  <a:t>++)</a:t>
                </a:r>
              </a:p>
              <a:p>
                <a:pPr algn="just" defTabSz="1824038">
                  <a:lnSpc>
                    <a:spcPct val="70000"/>
                  </a:lnSpc>
                  <a:spcBef>
                    <a:spcPct val="50000"/>
                  </a:spcBef>
                  <a:tabLst>
                    <a:tab pos="1147763" algn="l"/>
                    <a:tab pos="2662238" algn="l"/>
                    <a:tab pos="4187825" algn="l"/>
                    <a:tab pos="5622925" algn="l"/>
                  </a:tabLst>
                </a:pPr>
                <a:r>
                  <a:rPr lang="en-US" altLang="ko-KR" sz="1600" dirty="0" smtClean="0">
                    <a:latin typeface="Lucida Console" pitchFamily="49" charset="0"/>
                  </a:rPr>
                  <a:t>     </a:t>
                </a:r>
                <a:r>
                  <a:rPr lang="en-US" altLang="ko-KR" sz="1600" dirty="0">
                    <a:latin typeface="Lucida Console" pitchFamily="49" charset="0"/>
                  </a:rPr>
                  <a:t>Sort A stably with respect to </a:t>
                </a:r>
                <a:r>
                  <a:rPr lang="en-US" altLang="ko-KR" sz="1600" dirty="0" err="1">
                    <a:latin typeface="Lucida Console" pitchFamily="49" charset="0"/>
                  </a:rPr>
                  <a:t>i-th</a:t>
                </a:r>
                <a:r>
                  <a:rPr lang="en-US" altLang="ko-KR" sz="1600" dirty="0">
                    <a:latin typeface="Lucida Console" pitchFamily="49" charset="0"/>
                  </a:rPr>
                  <a:t> low order digit;</a:t>
                </a:r>
              </a:p>
              <a:p>
                <a:pPr algn="just" defTabSz="1824038">
                  <a:lnSpc>
                    <a:spcPct val="70000"/>
                  </a:lnSpc>
                  <a:spcBef>
                    <a:spcPct val="50000"/>
                  </a:spcBef>
                  <a:tabLst>
                    <a:tab pos="1147763" algn="l"/>
                    <a:tab pos="2662238" algn="l"/>
                    <a:tab pos="4187825" algn="l"/>
                    <a:tab pos="5622925" algn="l"/>
                  </a:tabLst>
                </a:pPr>
                <a:r>
                  <a:rPr lang="en-US" altLang="ko-KR" sz="1600" dirty="0">
                    <a:latin typeface="Lucida Console" pitchFamily="49" charset="0"/>
                  </a:rPr>
                  <a:t>}</a:t>
                </a:r>
                <a:r>
                  <a:rPr lang="en-US" altLang="ko-KR" sz="2000" dirty="0">
                    <a:latin typeface="Garamond" pitchFamily="18" charset="0"/>
                  </a:rPr>
                  <a:t>	</a:t>
                </a:r>
              </a:p>
              <a:p>
                <a:pPr algn="just" defTabSz="1824038">
                  <a:spcBef>
                    <a:spcPct val="50000"/>
                  </a:spcBef>
                  <a:tabLst>
                    <a:tab pos="1147763" algn="l"/>
                    <a:tab pos="2662238" algn="l"/>
                    <a:tab pos="4187825" algn="l"/>
                    <a:tab pos="5622925" algn="l"/>
                  </a:tabLst>
                </a:pPr>
                <a:r>
                  <a:rPr lang="en-US" altLang="ko-KR" sz="2000" dirty="0">
                    <a:latin typeface="Garamond" pitchFamily="18" charset="0"/>
                  </a:rPr>
                  <a:t>Running Time: </a:t>
                </a:r>
                <a14:m>
                  <m:oMath xmlns:m="http://schemas.openxmlformats.org/officeDocument/2006/math">
                    <m:r>
                      <a:rPr lang="en-US" altLang="ko-KR" sz="2000" i="1" dirty="0" smtClean="0">
                        <a:latin typeface="Cambria Math"/>
                      </a:rPr>
                      <m:t>𝑂</m:t>
                    </m:r>
                    <m:r>
                      <a:rPr lang="en-US" altLang="ko-KR" sz="2000" i="1" dirty="0" smtClean="0">
                        <a:latin typeface="Cambria Math"/>
                      </a:rPr>
                      <m:t>(</m:t>
                    </m:r>
                    <m:r>
                      <a:rPr lang="en-US" altLang="ko-KR" sz="2000" i="1" dirty="0" smtClean="0">
                        <a:latin typeface="Cambria Math"/>
                      </a:rPr>
                      <m:t>𝑑</m:t>
                    </m:r>
                    <m:r>
                      <a:rPr lang="en-US" altLang="ko-KR" sz="2000" i="1" dirty="0" smtClean="0">
                        <a:latin typeface="Cambria Math"/>
                      </a:rPr>
                      <m:t> ×(</m:t>
                    </m:r>
                    <m:r>
                      <a:rPr lang="en-US" altLang="ko-KR" sz="2000" i="1" dirty="0">
                        <a:latin typeface="Cambria Math"/>
                        <a:sym typeface="Symbol" pitchFamily="18" charset="2"/>
                      </a:rPr>
                      <m:t>𝑛</m:t>
                    </m:r>
                    <m:r>
                      <a:rPr lang="en-US" altLang="ko-KR" sz="2000" i="1" dirty="0">
                        <a:latin typeface="Cambria Math"/>
                        <a:sym typeface="Symbol" pitchFamily="18" charset="2"/>
                      </a:rPr>
                      <m:t> + </m:t>
                    </m:r>
                    <m:r>
                      <a:rPr lang="en-US" altLang="ko-KR" sz="2000" i="1" dirty="0">
                        <a:latin typeface="Cambria Math"/>
                        <a:sym typeface="Symbol" pitchFamily="18" charset="2"/>
                      </a:rPr>
                      <m:t>𝑘</m:t>
                    </m:r>
                    <m:r>
                      <a:rPr lang="en-US" altLang="ko-KR" sz="2000" i="1" dirty="0">
                        <a:latin typeface="Cambria Math"/>
                        <a:sym typeface="Symbol" pitchFamily="18" charset="2"/>
                      </a:rPr>
                      <m:t>))</m:t>
                    </m:r>
                  </m:oMath>
                </a14:m>
                <a:r>
                  <a:rPr lang="en-US" altLang="ko-KR" sz="2000" dirty="0">
                    <a:latin typeface="Garamond" pitchFamily="18" charset="0"/>
                    <a:sym typeface="Symbol" pitchFamily="18" charset="2"/>
                  </a:rPr>
                  <a:t>, (</a:t>
                </a:r>
                <a14:m>
                  <m:oMath xmlns:m="http://schemas.openxmlformats.org/officeDocument/2006/math">
                    <m:r>
                      <a:rPr lang="en-US" altLang="ko-KR" sz="2000" i="1" dirty="0" smtClean="0">
                        <a:latin typeface="Cambria Math"/>
                        <a:sym typeface="Symbol" pitchFamily="18" charset="2"/>
                      </a:rPr>
                      <m:t>𝑘</m:t>
                    </m:r>
                  </m:oMath>
                </a14:m>
                <a:r>
                  <a:rPr lang="en-US" altLang="ko-KR" sz="2000" dirty="0">
                    <a:latin typeface="Garamond" pitchFamily="18" charset="0"/>
                    <a:sym typeface="Symbol" pitchFamily="18" charset="2"/>
                  </a:rPr>
                  <a:t>: number of values a digit can have which we assume to be </a:t>
                </a:r>
                <a14:m>
                  <m:oMath xmlns:m="http://schemas.openxmlformats.org/officeDocument/2006/math">
                    <m:r>
                      <a:rPr lang="en-US" altLang="ko-KR" sz="2000" i="1" dirty="0" smtClean="0">
                        <a:latin typeface="Cambria Math"/>
                        <a:sym typeface="Symbol" pitchFamily="18" charset="2"/>
                      </a:rPr>
                      <m:t>𝑂</m:t>
                    </m:r>
                    <m:r>
                      <a:rPr lang="en-US" altLang="ko-KR" sz="2000" i="1" dirty="0" smtClean="0">
                        <a:latin typeface="Cambria Math"/>
                        <a:sym typeface="Symbol" pitchFamily="18" charset="2"/>
                      </a:rPr>
                      <m:t>(</m:t>
                    </m:r>
                    <m:r>
                      <a:rPr lang="en-US" altLang="ko-KR" sz="2000" i="1" dirty="0" smtClean="0">
                        <a:latin typeface="Cambria Math"/>
                        <a:sym typeface="Symbol" pitchFamily="18" charset="2"/>
                      </a:rPr>
                      <m:t>𝑛</m:t>
                    </m:r>
                    <m:r>
                      <a:rPr lang="en-US" altLang="ko-KR" sz="2000" i="1" dirty="0" smtClean="0">
                        <a:latin typeface="Cambria Math"/>
                        <a:sym typeface="Symbol" pitchFamily="18" charset="2"/>
                      </a:rPr>
                      <m:t>))</m:t>
                    </m:r>
                  </m:oMath>
                </a14:m>
                <a:endParaRPr lang="en-US" altLang="ko-KR" sz="2000" dirty="0">
                  <a:latin typeface="Garamond" pitchFamily="18" charset="0"/>
                </a:endParaRPr>
              </a:p>
            </p:txBody>
          </p:sp>
        </mc:Choice>
        <mc:Fallback xmlns="">
          <p:sp>
            <p:nvSpPr>
              <p:cNvPr id="30723" name="Text Box 3"/>
              <p:cNvSpPr txBox="1">
                <a:spLocks noRot="1" noChangeAspect="1" noMove="1" noResize="1" noEditPoints="1" noAdjustHandles="1" noChangeArrowheads="1" noChangeShapeType="1" noTextEdit="1"/>
              </p:cNvSpPr>
              <p:nvPr/>
            </p:nvSpPr>
            <p:spPr bwMode="auto">
              <a:xfrm>
                <a:off x="557213" y="1438275"/>
                <a:ext cx="7975600" cy="2271713"/>
              </a:xfrm>
              <a:prstGeom prst="rect">
                <a:avLst/>
              </a:prstGeom>
              <a:blipFill rotWithShape="1">
                <a:blip r:embed="rId3"/>
                <a:stretch>
                  <a:fillRect l="-764" t="-3753" r="-764" b="-4826"/>
                </a:stretch>
              </a:blipFill>
              <a:ln w="9525">
                <a:noFill/>
                <a:miter lim="800000"/>
                <a:headEnd/>
                <a:tailEnd/>
              </a:ln>
            </p:spPr>
            <p:txBody>
              <a:bodyPr/>
              <a:lstStyle/>
              <a:p>
                <a:r>
                  <a:rPr lang="ko-KR" altLang="en-US">
                    <a:noFill/>
                  </a:rPr>
                  <a:t> </a:t>
                </a:r>
              </a:p>
            </p:txBody>
          </p:sp>
        </mc:Fallback>
      </mc:AlternateContent>
      <p:sp>
        <p:nvSpPr>
          <p:cNvPr id="30724" name="Line 4"/>
          <p:cNvSpPr>
            <a:spLocks noChangeShapeType="1"/>
          </p:cNvSpPr>
          <p:nvPr/>
        </p:nvSpPr>
        <p:spPr bwMode="auto">
          <a:xfrm flipV="1">
            <a:off x="2916238" y="5083175"/>
            <a:ext cx="377825" cy="1588"/>
          </a:xfrm>
          <a:prstGeom prst="line">
            <a:avLst/>
          </a:prstGeom>
          <a:noFill/>
          <a:ln w="9525">
            <a:solidFill>
              <a:schemeClr val="accent2"/>
            </a:solidFill>
            <a:round/>
            <a:headEnd/>
            <a:tailEnd type="triangle" w="med" len="med"/>
          </a:ln>
        </p:spPr>
        <p:txBody>
          <a:bodyPr/>
          <a:lstStyle/>
          <a:p>
            <a:endParaRPr lang="ko-KR" altLang="en-US"/>
          </a:p>
        </p:txBody>
      </p:sp>
      <p:sp>
        <p:nvSpPr>
          <p:cNvPr id="30725" name="Line 5"/>
          <p:cNvSpPr>
            <a:spLocks noChangeShapeType="1"/>
          </p:cNvSpPr>
          <p:nvPr/>
        </p:nvSpPr>
        <p:spPr bwMode="auto">
          <a:xfrm flipV="1">
            <a:off x="4392613" y="5083175"/>
            <a:ext cx="377825" cy="1588"/>
          </a:xfrm>
          <a:prstGeom prst="line">
            <a:avLst/>
          </a:prstGeom>
          <a:noFill/>
          <a:ln w="9525">
            <a:solidFill>
              <a:schemeClr val="accent2"/>
            </a:solidFill>
            <a:round/>
            <a:headEnd/>
            <a:tailEnd type="triangle" w="med" len="med"/>
          </a:ln>
        </p:spPr>
        <p:txBody>
          <a:bodyPr/>
          <a:lstStyle/>
          <a:p>
            <a:endParaRPr lang="ko-KR" altLang="en-US"/>
          </a:p>
        </p:txBody>
      </p:sp>
      <p:sp>
        <p:nvSpPr>
          <p:cNvPr id="30726" name="Line 6"/>
          <p:cNvSpPr>
            <a:spLocks noChangeShapeType="1"/>
          </p:cNvSpPr>
          <p:nvPr/>
        </p:nvSpPr>
        <p:spPr bwMode="auto">
          <a:xfrm flipV="1">
            <a:off x="5795963" y="5083175"/>
            <a:ext cx="377825" cy="1588"/>
          </a:xfrm>
          <a:prstGeom prst="line">
            <a:avLst/>
          </a:prstGeom>
          <a:noFill/>
          <a:ln w="9525">
            <a:solidFill>
              <a:schemeClr val="accent2"/>
            </a:solidFill>
            <a:round/>
            <a:headEnd/>
            <a:tailEnd type="triangle" w="med" len="med"/>
          </a:ln>
        </p:spPr>
        <p:txBody>
          <a:bodyPr/>
          <a:lstStyle/>
          <a:p>
            <a:endParaRPr lang="ko-KR" altLang="en-US"/>
          </a:p>
        </p:txBody>
      </p:sp>
      <p:sp>
        <p:nvSpPr>
          <p:cNvPr id="30727" name="Rectangle 6"/>
          <p:cNvSpPr>
            <a:spLocks noChangeArrowheads="1"/>
          </p:cNvSpPr>
          <p:nvPr/>
        </p:nvSpPr>
        <p:spPr bwMode="auto">
          <a:xfrm>
            <a:off x="406239" y="274312"/>
            <a:ext cx="8630257"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rPr>
              <a:t>Radix Sort Algorithm and An Example</a:t>
            </a:r>
          </a:p>
        </p:txBody>
      </p:sp>
      <p:grpSp>
        <p:nvGrpSpPr>
          <p:cNvPr id="30728" name="Group 15"/>
          <p:cNvGrpSpPr>
            <a:grpSpLocks/>
          </p:cNvGrpSpPr>
          <p:nvPr/>
        </p:nvGrpSpPr>
        <p:grpSpPr bwMode="auto">
          <a:xfrm>
            <a:off x="1943100" y="4579938"/>
            <a:ext cx="900113" cy="1009650"/>
            <a:chOff x="1111" y="2704"/>
            <a:chExt cx="567" cy="636"/>
          </a:xfrm>
        </p:grpSpPr>
        <p:sp>
          <p:nvSpPr>
            <p:cNvPr id="30747" name="Rectangle 7"/>
            <p:cNvSpPr>
              <a:spLocks noChangeArrowheads="1"/>
            </p:cNvSpPr>
            <p:nvPr/>
          </p:nvSpPr>
          <p:spPr bwMode="auto">
            <a:xfrm>
              <a:off x="1111" y="2704"/>
              <a:ext cx="567" cy="159"/>
            </a:xfrm>
            <a:prstGeom prst="rect">
              <a:avLst/>
            </a:prstGeom>
            <a:noFill/>
            <a:ln w="9525">
              <a:solidFill>
                <a:schemeClr val="tx1"/>
              </a:solidFill>
              <a:miter lim="800000"/>
              <a:headEnd/>
              <a:tailEnd/>
            </a:ln>
          </p:spPr>
          <p:txBody>
            <a:bodyPr wrap="none" anchor="ctr"/>
            <a:lstStyle/>
            <a:p>
              <a:pPr algn="ctr"/>
              <a:r>
                <a:rPr lang="en-US" altLang="ko-KR" sz="1600" b="1" dirty="0">
                  <a:latin typeface="Courier New" pitchFamily="49" charset="0"/>
                </a:rPr>
                <a:t>2 4 6</a:t>
              </a:r>
            </a:p>
          </p:txBody>
        </p:sp>
        <p:sp>
          <p:nvSpPr>
            <p:cNvPr id="30748" name="Rectangle 8"/>
            <p:cNvSpPr>
              <a:spLocks noChangeArrowheads="1"/>
            </p:cNvSpPr>
            <p:nvPr/>
          </p:nvSpPr>
          <p:spPr bwMode="auto">
            <a:xfrm>
              <a:off x="1111" y="2863"/>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9 2 5</a:t>
              </a:r>
            </a:p>
          </p:txBody>
        </p:sp>
        <p:sp>
          <p:nvSpPr>
            <p:cNvPr id="30749" name="Rectangle 9"/>
            <p:cNvSpPr>
              <a:spLocks noChangeArrowheads="1"/>
            </p:cNvSpPr>
            <p:nvPr/>
          </p:nvSpPr>
          <p:spPr bwMode="auto">
            <a:xfrm>
              <a:off x="1111" y="3022"/>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2 3 8</a:t>
              </a:r>
            </a:p>
          </p:txBody>
        </p:sp>
        <p:sp>
          <p:nvSpPr>
            <p:cNvPr id="30750" name="Rectangle 10"/>
            <p:cNvSpPr>
              <a:spLocks noChangeArrowheads="1"/>
            </p:cNvSpPr>
            <p:nvPr/>
          </p:nvSpPr>
          <p:spPr bwMode="auto">
            <a:xfrm>
              <a:off x="1111" y="3181"/>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9 2 3</a:t>
              </a:r>
            </a:p>
          </p:txBody>
        </p:sp>
      </p:grpSp>
      <p:grpSp>
        <p:nvGrpSpPr>
          <p:cNvPr id="30729" name="Group 16"/>
          <p:cNvGrpSpPr>
            <a:grpSpLocks/>
          </p:cNvGrpSpPr>
          <p:nvPr/>
        </p:nvGrpSpPr>
        <p:grpSpPr bwMode="auto">
          <a:xfrm>
            <a:off x="3382963" y="4579938"/>
            <a:ext cx="900112" cy="1009650"/>
            <a:chOff x="1111" y="2704"/>
            <a:chExt cx="567" cy="636"/>
          </a:xfrm>
        </p:grpSpPr>
        <p:sp>
          <p:nvSpPr>
            <p:cNvPr id="30743" name="Rectangle 17"/>
            <p:cNvSpPr>
              <a:spLocks noChangeArrowheads="1"/>
            </p:cNvSpPr>
            <p:nvPr/>
          </p:nvSpPr>
          <p:spPr bwMode="auto">
            <a:xfrm>
              <a:off x="1111" y="2704"/>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9 2 3</a:t>
              </a:r>
            </a:p>
          </p:txBody>
        </p:sp>
        <p:sp>
          <p:nvSpPr>
            <p:cNvPr id="30744" name="Rectangle 18"/>
            <p:cNvSpPr>
              <a:spLocks noChangeArrowheads="1"/>
            </p:cNvSpPr>
            <p:nvPr/>
          </p:nvSpPr>
          <p:spPr bwMode="auto">
            <a:xfrm>
              <a:off x="1111" y="2863"/>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9 2 5</a:t>
              </a:r>
            </a:p>
          </p:txBody>
        </p:sp>
        <p:sp>
          <p:nvSpPr>
            <p:cNvPr id="30745" name="Rectangle 19"/>
            <p:cNvSpPr>
              <a:spLocks noChangeArrowheads="1"/>
            </p:cNvSpPr>
            <p:nvPr/>
          </p:nvSpPr>
          <p:spPr bwMode="auto">
            <a:xfrm>
              <a:off x="1111" y="3022"/>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2 4 6</a:t>
              </a:r>
            </a:p>
          </p:txBody>
        </p:sp>
        <p:sp>
          <p:nvSpPr>
            <p:cNvPr id="30746" name="Rectangle 20"/>
            <p:cNvSpPr>
              <a:spLocks noChangeArrowheads="1"/>
            </p:cNvSpPr>
            <p:nvPr/>
          </p:nvSpPr>
          <p:spPr bwMode="auto">
            <a:xfrm>
              <a:off x="1111" y="3181"/>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2 3 8</a:t>
              </a:r>
            </a:p>
          </p:txBody>
        </p:sp>
      </p:grpSp>
      <p:grpSp>
        <p:nvGrpSpPr>
          <p:cNvPr id="30730" name="Group 21"/>
          <p:cNvGrpSpPr>
            <a:grpSpLocks/>
          </p:cNvGrpSpPr>
          <p:nvPr/>
        </p:nvGrpSpPr>
        <p:grpSpPr bwMode="auto">
          <a:xfrm>
            <a:off x="4822825" y="4579938"/>
            <a:ext cx="900113" cy="1009650"/>
            <a:chOff x="1111" y="2704"/>
            <a:chExt cx="567" cy="636"/>
          </a:xfrm>
        </p:grpSpPr>
        <p:sp>
          <p:nvSpPr>
            <p:cNvPr id="30739" name="Rectangle 22"/>
            <p:cNvSpPr>
              <a:spLocks noChangeArrowheads="1"/>
            </p:cNvSpPr>
            <p:nvPr/>
          </p:nvSpPr>
          <p:spPr bwMode="auto">
            <a:xfrm>
              <a:off x="1111" y="2704"/>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9 2 3</a:t>
              </a:r>
            </a:p>
          </p:txBody>
        </p:sp>
        <p:sp>
          <p:nvSpPr>
            <p:cNvPr id="30740" name="Rectangle 23"/>
            <p:cNvSpPr>
              <a:spLocks noChangeArrowheads="1"/>
            </p:cNvSpPr>
            <p:nvPr/>
          </p:nvSpPr>
          <p:spPr bwMode="auto">
            <a:xfrm>
              <a:off x="1111" y="2863"/>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9 2 5</a:t>
              </a:r>
            </a:p>
          </p:txBody>
        </p:sp>
        <p:sp>
          <p:nvSpPr>
            <p:cNvPr id="30741" name="Rectangle 24"/>
            <p:cNvSpPr>
              <a:spLocks noChangeArrowheads="1"/>
            </p:cNvSpPr>
            <p:nvPr/>
          </p:nvSpPr>
          <p:spPr bwMode="auto">
            <a:xfrm>
              <a:off x="1111" y="3022"/>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2 3 8</a:t>
              </a:r>
            </a:p>
          </p:txBody>
        </p:sp>
        <p:sp>
          <p:nvSpPr>
            <p:cNvPr id="30742" name="Rectangle 25"/>
            <p:cNvSpPr>
              <a:spLocks noChangeArrowheads="1"/>
            </p:cNvSpPr>
            <p:nvPr/>
          </p:nvSpPr>
          <p:spPr bwMode="auto">
            <a:xfrm>
              <a:off x="1111" y="3181"/>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2 4 6</a:t>
              </a:r>
            </a:p>
          </p:txBody>
        </p:sp>
      </p:grpSp>
      <p:grpSp>
        <p:nvGrpSpPr>
          <p:cNvPr id="30731" name="Group 26"/>
          <p:cNvGrpSpPr>
            <a:grpSpLocks/>
          </p:cNvGrpSpPr>
          <p:nvPr/>
        </p:nvGrpSpPr>
        <p:grpSpPr bwMode="auto">
          <a:xfrm>
            <a:off x="6264275" y="4579938"/>
            <a:ext cx="900113" cy="1009650"/>
            <a:chOff x="1111" y="2704"/>
            <a:chExt cx="567" cy="636"/>
          </a:xfrm>
        </p:grpSpPr>
        <p:sp>
          <p:nvSpPr>
            <p:cNvPr id="30735" name="Rectangle 27"/>
            <p:cNvSpPr>
              <a:spLocks noChangeArrowheads="1"/>
            </p:cNvSpPr>
            <p:nvPr/>
          </p:nvSpPr>
          <p:spPr bwMode="auto">
            <a:xfrm>
              <a:off x="1111" y="2704"/>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2 3 8</a:t>
              </a:r>
            </a:p>
          </p:txBody>
        </p:sp>
        <p:sp>
          <p:nvSpPr>
            <p:cNvPr id="30736" name="Rectangle 28"/>
            <p:cNvSpPr>
              <a:spLocks noChangeArrowheads="1"/>
            </p:cNvSpPr>
            <p:nvPr/>
          </p:nvSpPr>
          <p:spPr bwMode="auto">
            <a:xfrm>
              <a:off x="1111" y="2863"/>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2 4 6</a:t>
              </a:r>
            </a:p>
          </p:txBody>
        </p:sp>
        <p:sp>
          <p:nvSpPr>
            <p:cNvPr id="30737" name="Rectangle 29"/>
            <p:cNvSpPr>
              <a:spLocks noChangeArrowheads="1"/>
            </p:cNvSpPr>
            <p:nvPr/>
          </p:nvSpPr>
          <p:spPr bwMode="auto">
            <a:xfrm>
              <a:off x="1111" y="3022"/>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9 2 3</a:t>
              </a:r>
            </a:p>
          </p:txBody>
        </p:sp>
        <p:sp>
          <p:nvSpPr>
            <p:cNvPr id="30738" name="Rectangle 30"/>
            <p:cNvSpPr>
              <a:spLocks noChangeArrowheads="1"/>
            </p:cNvSpPr>
            <p:nvPr/>
          </p:nvSpPr>
          <p:spPr bwMode="auto">
            <a:xfrm>
              <a:off x="1111" y="3181"/>
              <a:ext cx="567" cy="159"/>
            </a:xfrm>
            <a:prstGeom prst="rect">
              <a:avLst/>
            </a:prstGeom>
            <a:noFill/>
            <a:ln w="9525">
              <a:solidFill>
                <a:schemeClr val="tx1"/>
              </a:solidFill>
              <a:miter lim="800000"/>
              <a:headEnd/>
              <a:tailEnd/>
            </a:ln>
          </p:spPr>
          <p:txBody>
            <a:bodyPr wrap="none" anchor="ctr"/>
            <a:lstStyle/>
            <a:p>
              <a:pPr algn="ctr"/>
              <a:r>
                <a:rPr lang="en-US" altLang="ko-KR" sz="1600" b="1">
                  <a:latin typeface="Courier New" pitchFamily="49" charset="0"/>
                </a:rPr>
                <a:t>9 2 5</a:t>
              </a:r>
            </a:p>
          </p:txBody>
        </p:sp>
      </p:grpSp>
      <p:sp>
        <p:nvSpPr>
          <p:cNvPr id="30732" name="Rectangle 31"/>
          <p:cNvSpPr>
            <a:spLocks noChangeArrowheads="1"/>
          </p:cNvSpPr>
          <p:nvPr/>
        </p:nvSpPr>
        <p:spPr bwMode="auto">
          <a:xfrm>
            <a:off x="2519363" y="4437063"/>
            <a:ext cx="250825" cy="1296987"/>
          </a:xfrm>
          <a:prstGeom prst="rect">
            <a:avLst/>
          </a:prstGeom>
          <a:noFill/>
          <a:ln w="19050">
            <a:solidFill>
              <a:srgbClr val="FF0000"/>
            </a:solidFill>
            <a:miter lim="800000"/>
            <a:headEnd/>
            <a:tailEnd/>
          </a:ln>
        </p:spPr>
        <p:txBody>
          <a:bodyPr wrap="none" anchor="ctr"/>
          <a:lstStyle/>
          <a:p>
            <a:endParaRPr lang="ko-KR" altLang="en-US"/>
          </a:p>
        </p:txBody>
      </p:sp>
      <p:sp>
        <p:nvSpPr>
          <p:cNvPr id="30733" name="Rectangle 32"/>
          <p:cNvSpPr>
            <a:spLocks noChangeArrowheads="1"/>
          </p:cNvSpPr>
          <p:nvPr/>
        </p:nvSpPr>
        <p:spPr bwMode="auto">
          <a:xfrm>
            <a:off x="4895850" y="4437063"/>
            <a:ext cx="250825" cy="1296987"/>
          </a:xfrm>
          <a:prstGeom prst="rect">
            <a:avLst/>
          </a:prstGeom>
          <a:noFill/>
          <a:ln w="19050">
            <a:solidFill>
              <a:srgbClr val="FF0000"/>
            </a:solidFill>
            <a:miter lim="800000"/>
            <a:headEnd/>
            <a:tailEnd/>
          </a:ln>
        </p:spPr>
        <p:txBody>
          <a:bodyPr wrap="none" anchor="ctr"/>
          <a:lstStyle/>
          <a:p>
            <a:endParaRPr lang="ko-KR" altLang="en-US"/>
          </a:p>
        </p:txBody>
      </p:sp>
      <p:sp>
        <p:nvSpPr>
          <p:cNvPr id="30734" name="Rectangle 33"/>
          <p:cNvSpPr>
            <a:spLocks noChangeArrowheads="1"/>
          </p:cNvSpPr>
          <p:nvPr/>
        </p:nvSpPr>
        <p:spPr bwMode="auto">
          <a:xfrm>
            <a:off x="3708400" y="4437063"/>
            <a:ext cx="250825" cy="1296987"/>
          </a:xfrm>
          <a:prstGeom prst="rect">
            <a:avLst/>
          </a:prstGeom>
          <a:noFill/>
          <a:ln w="19050">
            <a:solidFill>
              <a:srgbClr val="FF0000"/>
            </a:solidFill>
            <a:miter lim="800000"/>
            <a:headEnd/>
            <a:tailEnd/>
          </a:ln>
        </p:spPr>
        <p:txBody>
          <a:bodyPr wrap="none" anchor="ctr"/>
          <a:lstStyle/>
          <a:p>
            <a:endParaRPr lang="ko-KR" altLang="en-US"/>
          </a:p>
        </p:txBody>
      </p:sp>
    </p:spTree>
    <p:extLst>
      <p:ext uri="{BB962C8B-B14F-4D97-AF65-F5344CB8AC3E}">
        <p14:creationId xmlns:p14="http://schemas.microsoft.com/office/powerpoint/2010/main" val="12291025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번호 개체 틀 1"/>
          <p:cNvSpPr>
            <a:spLocks noGrp="1"/>
          </p:cNvSpPr>
          <p:nvPr>
            <p:ph type="sldNum" sz="quarter" idx="10"/>
          </p:nvPr>
        </p:nvSpPr>
        <p:spPr>
          <a:noFill/>
        </p:spPr>
        <p:txBody>
          <a:bodyPr/>
          <a:lstStyle/>
          <a:p>
            <a:fld id="{4139FB88-015A-4E61-8DF8-A7E1DDEFE981}" type="slidenum">
              <a:rPr lang="en-US" altLang="ko-KR">
                <a:ea typeface="굴림" charset="-127"/>
              </a:rPr>
              <a:pPr/>
              <a:t>44</a:t>
            </a:fld>
            <a:endParaRPr lang="en-US" altLang="ko-KR">
              <a:ea typeface="굴림" charset="-127"/>
            </a:endParaRPr>
          </a:p>
        </p:txBody>
      </p:sp>
      <p:sp>
        <p:nvSpPr>
          <p:cNvPr id="31747" name="Rectangle 38"/>
          <p:cNvSpPr>
            <a:spLocks noChangeArrowheads="1"/>
          </p:cNvSpPr>
          <p:nvPr/>
        </p:nvSpPr>
        <p:spPr bwMode="auto">
          <a:xfrm>
            <a:off x="542925" y="269875"/>
            <a:ext cx="7772400" cy="428625"/>
          </a:xfrm>
          <a:prstGeom prst="rect">
            <a:avLst/>
          </a:prstGeom>
          <a:noFill/>
          <a:ln w="9525">
            <a:noFill/>
            <a:miter lim="800000"/>
            <a:headEnd/>
            <a:tailEnd/>
          </a:ln>
        </p:spPr>
        <p:txBody>
          <a:bodyPr anchor="ctr"/>
          <a:lstStyle/>
          <a:p>
            <a:pPr algn="just"/>
            <a:r>
              <a:rPr lang="en-US" altLang="ko-KR" sz="3600" b="1" dirty="0">
                <a:solidFill>
                  <a:schemeClr val="accent6"/>
                </a:solidFill>
                <a:effectLst>
                  <a:outerShdw blurRad="38100" dist="38100" dir="2700000" algn="tl">
                    <a:srgbClr val="000000">
                      <a:alpha val="43137"/>
                    </a:srgbClr>
                  </a:outerShdw>
                </a:effectLst>
                <a:latin typeface="+mj-lt"/>
                <a:hlinkClick r:id="rId3"/>
              </a:rPr>
              <a:t>Radix Sort</a:t>
            </a:r>
            <a:endParaRPr lang="en-US" altLang="ko-KR" sz="3600" b="1" dirty="0">
              <a:solidFill>
                <a:schemeClr val="accent6"/>
              </a:solidFill>
              <a:effectLst>
                <a:outerShdw blurRad="38100" dist="38100" dir="2700000" algn="tl">
                  <a:srgbClr val="000000">
                    <a:alpha val="43137"/>
                  </a:srgbClr>
                </a:outerShdw>
              </a:effectLst>
              <a:latin typeface="+mj-lt"/>
            </a:endParaRPr>
          </a:p>
        </p:txBody>
      </p:sp>
      <p:sp>
        <p:nvSpPr>
          <p:cNvPr id="31748" name="Rectangle 39"/>
          <p:cNvSpPr>
            <a:spLocks noChangeArrowheads="1"/>
          </p:cNvSpPr>
          <p:nvPr/>
        </p:nvSpPr>
        <p:spPr bwMode="auto">
          <a:xfrm>
            <a:off x="1835150" y="1030288"/>
            <a:ext cx="4032250" cy="366712"/>
          </a:xfrm>
          <a:prstGeom prst="rect">
            <a:avLst/>
          </a:prstGeom>
          <a:noFill/>
          <a:ln w="9525">
            <a:noFill/>
            <a:miter lim="800000"/>
            <a:headEnd/>
            <a:tailEnd/>
          </a:ln>
        </p:spPr>
        <p:txBody>
          <a:bodyPr wrap="none">
            <a:spAutoFit/>
          </a:bodyPr>
          <a:lstStyle/>
          <a:p>
            <a:r>
              <a:rPr lang="en-US" altLang="ko-KR" sz="1800" b="1" u="sng">
                <a:latin typeface="Garamond" pitchFamily="18" charset="0"/>
              </a:rPr>
              <a:t>512   64   216   125   0   27   8   343   729   1</a:t>
            </a:r>
          </a:p>
        </p:txBody>
      </p:sp>
      <p:grpSp>
        <p:nvGrpSpPr>
          <p:cNvPr id="31749" name="Group 202"/>
          <p:cNvGrpSpPr>
            <a:grpSpLocks/>
          </p:cNvGrpSpPr>
          <p:nvPr/>
        </p:nvGrpSpPr>
        <p:grpSpPr bwMode="auto">
          <a:xfrm>
            <a:off x="889000" y="1517650"/>
            <a:ext cx="5841999" cy="938213"/>
            <a:chOff x="334" y="729"/>
            <a:chExt cx="3680" cy="591"/>
          </a:xfrm>
        </p:grpSpPr>
        <p:sp>
          <p:nvSpPr>
            <p:cNvPr id="31864" name="Text Box 2"/>
            <p:cNvSpPr txBox="1">
              <a:spLocks noChangeArrowheads="1"/>
            </p:cNvSpPr>
            <p:nvPr/>
          </p:nvSpPr>
          <p:spPr bwMode="auto">
            <a:xfrm>
              <a:off x="334" y="729"/>
              <a:ext cx="2835" cy="446"/>
            </a:xfrm>
            <a:prstGeom prst="rect">
              <a:avLst/>
            </a:prstGeom>
            <a:noFill/>
            <a:ln w="9525">
              <a:noFill/>
              <a:miter lim="800000"/>
              <a:headEnd/>
              <a:tailEnd/>
            </a:ln>
          </p:spPr>
          <p:txBody>
            <a:bodyPr wrap="square">
              <a:spAutoFit/>
            </a:bodyPr>
            <a:lstStyle/>
            <a:p>
              <a:r>
                <a:rPr lang="en-US" altLang="ko-KR" sz="2000" dirty="0">
                  <a:latin typeface="Garamond" pitchFamily="18" charset="0"/>
                </a:rPr>
                <a:t>Buckets after the </a:t>
              </a:r>
              <a:r>
                <a:rPr lang="en-US" altLang="ko-KR" sz="2000" dirty="0">
                  <a:solidFill>
                    <a:srgbClr val="FF0000"/>
                  </a:solidFill>
                  <a:latin typeface="Garamond" pitchFamily="18" charset="0"/>
                </a:rPr>
                <a:t>first step</a:t>
              </a:r>
              <a:r>
                <a:rPr lang="en-US" altLang="ko-KR" sz="2000" dirty="0">
                  <a:latin typeface="Garamond" pitchFamily="18" charset="0"/>
                </a:rPr>
                <a:t> of Radix Sort</a:t>
              </a:r>
            </a:p>
          </p:txBody>
        </p:sp>
        <p:grpSp>
          <p:nvGrpSpPr>
            <p:cNvPr id="31865" name="Group 198"/>
            <p:cNvGrpSpPr>
              <a:grpSpLocks/>
            </p:cNvGrpSpPr>
            <p:nvPr/>
          </p:nvGrpSpPr>
          <p:grpSpPr bwMode="auto">
            <a:xfrm>
              <a:off x="385" y="1161"/>
              <a:ext cx="3629" cy="159"/>
              <a:chOff x="385" y="1161"/>
              <a:chExt cx="3629" cy="159"/>
            </a:xfrm>
          </p:grpSpPr>
          <p:sp>
            <p:nvSpPr>
              <p:cNvPr id="31877" name="Rectangle 41"/>
              <p:cNvSpPr>
                <a:spLocks noChangeArrowheads="1"/>
              </p:cNvSpPr>
              <p:nvPr/>
            </p:nvSpPr>
            <p:spPr bwMode="auto">
              <a:xfrm>
                <a:off x="385" y="1161"/>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0</a:t>
                </a:r>
              </a:p>
            </p:txBody>
          </p:sp>
          <p:sp>
            <p:nvSpPr>
              <p:cNvPr id="31878" name="Rectangle 45"/>
              <p:cNvSpPr>
                <a:spLocks noChangeArrowheads="1"/>
              </p:cNvSpPr>
              <p:nvPr/>
            </p:nvSpPr>
            <p:spPr bwMode="auto">
              <a:xfrm>
                <a:off x="748" y="1161"/>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1</a:t>
                </a:r>
              </a:p>
            </p:txBody>
          </p:sp>
          <p:sp>
            <p:nvSpPr>
              <p:cNvPr id="31879" name="Rectangle 46"/>
              <p:cNvSpPr>
                <a:spLocks noChangeArrowheads="1"/>
              </p:cNvSpPr>
              <p:nvPr/>
            </p:nvSpPr>
            <p:spPr bwMode="auto">
              <a:xfrm>
                <a:off x="1111" y="1161"/>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2</a:t>
                </a:r>
              </a:p>
            </p:txBody>
          </p:sp>
          <p:sp>
            <p:nvSpPr>
              <p:cNvPr id="31880" name="Rectangle 47"/>
              <p:cNvSpPr>
                <a:spLocks noChangeArrowheads="1"/>
              </p:cNvSpPr>
              <p:nvPr/>
            </p:nvSpPr>
            <p:spPr bwMode="auto">
              <a:xfrm>
                <a:off x="1474" y="1161"/>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3</a:t>
                </a:r>
              </a:p>
            </p:txBody>
          </p:sp>
          <p:sp>
            <p:nvSpPr>
              <p:cNvPr id="31881" name="Rectangle 48"/>
              <p:cNvSpPr>
                <a:spLocks noChangeArrowheads="1"/>
              </p:cNvSpPr>
              <p:nvPr/>
            </p:nvSpPr>
            <p:spPr bwMode="auto">
              <a:xfrm>
                <a:off x="1836" y="1161"/>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4</a:t>
                </a:r>
              </a:p>
            </p:txBody>
          </p:sp>
          <p:sp>
            <p:nvSpPr>
              <p:cNvPr id="31882" name="Rectangle 49"/>
              <p:cNvSpPr>
                <a:spLocks noChangeArrowheads="1"/>
              </p:cNvSpPr>
              <p:nvPr/>
            </p:nvSpPr>
            <p:spPr bwMode="auto">
              <a:xfrm>
                <a:off x="2199" y="1161"/>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5</a:t>
                </a:r>
              </a:p>
            </p:txBody>
          </p:sp>
          <p:sp>
            <p:nvSpPr>
              <p:cNvPr id="31883" name="Rectangle 50"/>
              <p:cNvSpPr>
                <a:spLocks noChangeArrowheads="1"/>
              </p:cNvSpPr>
              <p:nvPr/>
            </p:nvSpPr>
            <p:spPr bwMode="auto">
              <a:xfrm>
                <a:off x="2562" y="1161"/>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6</a:t>
                </a:r>
              </a:p>
            </p:txBody>
          </p:sp>
          <p:sp>
            <p:nvSpPr>
              <p:cNvPr id="31884" name="Rectangle 51"/>
              <p:cNvSpPr>
                <a:spLocks noChangeArrowheads="1"/>
              </p:cNvSpPr>
              <p:nvPr/>
            </p:nvSpPr>
            <p:spPr bwMode="auto">
              <a:xfrm>
                <a:off x="2925" y="1161"/>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7</a:t>
                </a:r>
              </a:p>
            </p:txBody>
          </p:sp>
          <p:sp>
            <p:nvSpPr>
              <p:cNvPr id="31885" name="Rectangle 52"/>
              <p:cNvSpPr>
                <a:spLocks noChangeArrowheads="1"/>
              </p:cNvSpPr>
              <p:nvPr/>
            </p:nvSpPr>
            <p:spPr bwMode="auto">
              <a:xfrm>
                <a:off x="3651" y="1161"/>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9</a:t>
                </a:r>
              </a:p>
            </p:txBody>
          </p:sp>
          <p:sp>
            <p:nvSpPr>
              <p:cNvPr id="31886" name="Rectangle 53"/>
              <p:cNvSpPr>
                <a:spLocks noChangeArrowheads="1"/>
              </p:cNvSpPr>
              <p:nvPr/>
            </p:nvSpPr>
            <p:spPr bwMode="auto">
              <a:xfrm>
                <a:off x="3288" y="1161"/>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8</a:t>
                </a:r>
              </a:p>
            </p:txBody>
          </p:sp>
        </p:grpSp>
        <p:grpSp>
          <p:nvGrpSpPr>
            <p:cNvPr id="31866" name="Group 199"/>
            <p:cNvGrpSpPr>
              <a:grpSpLocks/>
            </p:cNvGrpSpPr>
            <p:nvPr/>
          </p:nvGrpSpPr>
          <p:grpSpPr bwMode="auto">
            <a:xfrm>
              <a:off x="385" y="1003"/>
              <a:ext cx="3629" cy="159"/>
              <a:chOff x="385" y="1003"/>
              <a:chExt cx="3629" cy="159"/>
            </a:xfrm>
          </p:grpSpPr>
          <p:sp>
            <p:nvSpPr>
              <p:cNvPr id="31867" name="Rectangle 54"/>
              <p:cNvSpPr>
                <a:spLocks noChangeArrowheads="1"/>
              </p:cNvSpPr>
              <p:nvPr/>
            </p:nvSpPr>
            <p:spPr bwMode="auto">
              <a:xfrm>
                <a:off x="385" y="1003"/>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0</a:t>
                </a:r>
              </a:p>
            </p:txBody>
          </p:sp>
          <p:sp>
            <p:nvSpPr>
              <p:cNvPr id="31868" name="Rectangle 55"/>
              <p:cNvSpPr>
                <a:spLocks noChangeArrowheads="1"/>
              </p:cNvSpPr>
              <p:nvPr/>
            </p:nvSpPr>
            <p:spPr bwMode="auto">
              <a:xfrm>
                <a:off x="748" y="1003"/>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a:t>
                </a:r>
              </a:p>
            </p:txBody>
          </p:sp>
          <p:sp>
            <p:nvSpPr>
              <p:cNvPr id="31869" name="Rectangle 56"/>
              <p:cNvSpPr>
                <a:spLocks noChangeArrowheads="1"/>
              </p:cNvSpPr>
              <p:nvPr/>
            </p:nvSpPr>
            <p:spPr bwMode="auto">
              <a:xfrm>
                <a:off x="1111" y="1003"/>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512</a:t>
                </a:r>
              </a:p>
            </p:txBody>
          </p:sp>
          <p:sp>
            <p:nvSpPr>
              <p:cNvPr id="31870" name="Rectangle 57"/>
              <p:cNvSpPr>
                <a:spLocks noChangeArrowheads="1"/>
              </p:cNvSpPr>
              <p:nvPr/>
            </p:nvSpPr>
            <p:spPr bwMode="auto">
              <a:xfrm>
                <a:off x="1474" y="1003"/>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343</a:t>
                </a:r>
              </a:p>
            </p:txBody>
          </p:sp>
          <p:sp>
            <p:nvSpPr>
              <p:cNvPr id="31871" name="Rectangle 58"/>
              <p:cNvSpPr>
                <a:spLocks noChangeArrowheads="1"/>
              </p:cNvSpPr>
              <p:nvPr/>
            </p:nvSpPr>
            <p:spPr bwMode="auto">
              <a:xfrm>
                <a:off x="1836" y="1003"/>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64</a:t>
                </a:r>
              </a:p>
            </p:txBody>
          </p:sp>
          <p:sp>
            <p:nvSpPr>
              <p:cNvPr id="31872" name="Rectangle 59"/>
              <p:cNvSpPr>
                <a:spLocks noChangeArrowheads="1"/>
              </p:cNvSpPr>
              <p:nvPr/>
            </p:nvSpPr>
            <p:spPr bwMode="auto">
              <a:xfrm>
                <a:off x="2199" y="1003"/>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125</a:t>
                </a:r>
              </a:p>
            </p:txBody>
          </p:sp>
          <p:sp>
            <p:nvSpPr>
              <p:cNvPr id="31873" name="Rectangle 60"/>
              <p:cNvSpPr>
                <a:spLocks noChangeArrowheads="1"/>
              </p:cNvSpPr>
              <p:nvPr/>
            </p:nvSpPr>
            <p:spPr bwMode="auto">
              <a:xfrm>
                <a:off x="2562" y="1003"/>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216</a:t>
                </a:r>
              </a:p>
            </p:txBody>
          </p:sp>
          <p:sp>
            <p:nvSpPr>
              <p:cNvPr id="31874" name="Rectangle 61"/>
              <p:cNvSpPr>
                <a:spLocks noChangeArrowheads="1"/>
              </p:cNvSpPr>
              <p:nvPr/>
            </p:nvSpPr>
            <p:spPr bwMode="auto">
              <a:xfrm>
                <a:off x="2925" y="1003"/>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27</a:t>
                </a:r>
              </a:p>
            </p:txBody>
          </p:sp>
          <p:sp>
            <p:nvSpPr>
              <p:cNvPr id="31875" name="Rectangle 62"/>
              <p:cNvSpPr>
                <a:spLocks noChangeArrowheads="1"/>
              </p:cNvSpPr>
              <p:nvPr/>
            </p:nvSpPr>
            <p:spPr bwMode="auto">
              <a:xfrm>
                <a:off x="3651" y="1003"/>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729</a:t>
                </a:r>
              </a:p>
            </p:txBody>
          </p:sp>
          <p:sp>
            <p:nvSpPr>
              <p:cNvPr id="31876" name="Rectangle 63"/>
              <p:cNvSpPr>
                <a:spLocks noChangeArrowheads="1"/>
              </p:cNvSpPr>
              <p:nvPr/>
            </p:nvSpPr>
            <p:spPr bwMode="auto">
              <a:xfrm>
                <a:off x="3288" y="1003"/>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grpSp>
      </p:grpSp>
      <p:grpSp>
        <p:nvGrpSpPr>
          <p:cNvPr id="31750" name="Group 201"/>
          <p:cNvGrpSpPr>
            <a:grpSpLocks/>
          </p:cNvGrpSpPr>
          <p:nvPr/>
        </p:nvGrpSpPr>
        <p:grpSpPr bwMode="auto">
          <a:xfrm>
            <a:off x="935038" y="2816225"/>
            <a:ext cx="5795962" cy="1331913"/>
            <a:chOff x="363" y="1434"/>
            <a:chExt cx="3651" cy="839"/>
          </a:xfrm>
        </p:grpSpPr>
        <p:sp>
          <p:nvSpPr>
            <p:cNvPr id="31819" name="Text Box 7"/>
            <p:cNvSpPr txBox="1">
              <a:spLocks noChangeArrowheads="1"/>
            </p:cNvSpPr>
            <p:nvPr/>
          </p:nvSpPr>
          <p:spPr bwMode="auto">
            <a:xfrm>
              <a:off x="363" y="1434"/>
              <a:ext cx="2654" cy="407"/>
            </a:xfrm>
            <a:prstGeom prst="rect">
              <a:avLst/>
            </a:prstGeom>
            <a:noFill/>
            <a:ln w="9525">
              <a:noFill/>
              <a:miter lim="800000"/>
              <a:headEnd/>
              <a:tailEnd/>
            </a:ln>
          </p:spPr>
          <p:txBody>
            <a:bodyPr wrap="square">
              <a:spAutoFit/>
            </a:bodyPr>
            <a:lstStyle/>
            <a:p>
              <a:r>
                <a:rPr lang="en-US" altLang="ko-KR" sz="1800" dirty="0">
                  <a:latin typeface="Garamond" pitchFamily="18" charset="0"/>
                </a:rPr>
                <a:t>Buckets after the </a:t>
              </a:r>
              <a:r>
                <a:rPr lang="en-US" altLang="ko-KR" sz="1800" dirty="0">
                  <a:solidFill>
                    <a:srgbClr val="FF0000"/>
                  </a:solidFill>
                  <a:latin typeface="Garamond" pitchFamily="18" charset="0"/>
                </a:rPr>
                <a:t>second pass</a:t>
              </a:r>
              <a:r>
                <a:rPr lang="en-US" altLang="ko-KR" sz="1800" dirty="0">
                  <a:latin typeface="Garamond" pitchFamily="18" charset="0"/>
                </a:rPr>
                <a:t> of Radix Sort</a:t>
              </a:r>
            </a:p>
          </p:txBody>
        </p:sp>
        <p:grpSp>
          <p:nvGrpSpPr>
            <p:cNvPr id="31820" name="Group 86"/>
            <p:cNvGrpSpPr>
              <a:grpSpLocks/>
            </p:cNvGrpSpPr>
            <p:nvPr/>
          </p:nvGrpSpPr>
          <p:grpSpPr bwMode="auto">
            <a:xfrm>
              <a:off x="385" y="2114"/>
              <a:ext cx="3629" cy="159"/>
              <a:chOff x="385" y="2318"/>
              <a:chExt cx="3629" cy="159"/>
            </a:xfrm>
          </p:grpSpPr>
          <p:sp>
            <p:nvSpPr>
              <p:cNvPr id="31854" name="Rectangle 66"/>
              <p:cNvSpPr>
                <a:spLocks noChangeArrowheads="1"/>
              </p:cNvSpPr>
              <p:nvPr/>
            </p:nvSpPr>
            <p:spPr bwMode="auto">
              <a:xfrm>
                <a:off x="385"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0</a:t>
                </a:r>
              </a:p>
            </p:txBody>
          </p:sp>
          <p:sp>
            <p:nvSpPr>
              <p:cNvPr id="31855" name="Rectangle 67"/>
              <p:cNvSpPr>
                <a:spLocks noChangeArrowheads="1"/>
              </p:cNvSpPr>
              <p:nvPr/>
            </p:nvSpPr>
            <p:spPr bwMode="auto">
              <a:xfrm>
                <a:off x="748"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1</a:t>
                </a:r>
              </a:p>
            </p:txBody>
          </p:sp>
          <p:sp>
            <p:nvSpPr>
              <p:cNvPr id="31856" name="Rectangle 68"/>
              <p:cNvSpPr>
                <a:spLocks noChangeArrowheads="1"/>
              </p:cNvSpPr>
              <p:nvPr/>
            </p:nvSpPr>
            <p:spPr bwMode="auto">
              <a:xfrm>
                <a:off x="1111"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2</a:t>
                </a:r>
              </a:p>
            </p:txBody>
          </p:sp>
          <p:sp>
            <p:nvSpPr>
              <p:cNvPr id="31857" name="Rectangle 69"/>
              <p:cNvSpPr>
                <a:spLocks noChangeArrowheads="1"/>
              </p:cNvSpPr>
              <p:nvPr/>
            </p:nvSpPr>
            <p:spPr bwMode="auto">
              <a:xfrm>
                <a:off x="1474"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3</a:t>
                </a:r>
              </a:p>
            </p:txBody>
          </p:sp>
          <p:sp>
            <p:nvSpPr>
              <p:cNvPr id="31858" name="Rectangle 70"/>
              <p:cNvSpPr>
                <a:spLocks noChangeArrowheads="1"/>
              </p:cNvSpPr>
              <p:nvPr/>
            </p:nvSpPr>
            <p:spPr bwMode="auto">
              <a:xfrm>
                <a:off x="1836"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4</a:t>
                </a:r>
              </a:p>
            </p:txBody>
          </p:sp>
          <p:sp>
            <p:nvSpPr>
              <p:cNvPr id="31859" name="Rectangle 71"/>
              <p:cNvSpPr>
                <a:spLocks noChangeArrowheads="1"/>
              </p:cNvSpPr>
              <p:nvPr/>
            </p:nvSpPr>
            <p:spPr bwMode="auto">
              <a:xfrm>
                <a:off x="2199"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5</a:t>
                </a:r>
              </a:p>
            </p:txBody>
          </p:sp>
          <p:sp>
            <p:nvSpPr>
              <p:cNvPr id="31860" name="Rectangle 72"/>
              <p:cNvSpPr>
                <a:spLocks noChangeArrowheads="1"/>
              </p:cNvSpPr>
              <p:nvPr/>
            </p:nvSpPr>
            <p:spPr bwMode="auto">
              <a:xfrm>
                <a:off x="2562"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6</a:t>
                </a:r>
              </a:p>
            </p:txBody>
          </p:sp>
          <p:sp>
            <p:nvSpPr>
              <p:cNvPr id="31861" name="Rectangle 73"/>
              <p:cNvSpPr>
                <a:spLocks noChangeArrowheads="1"/>
              </p:cNvSpPr>
              <p:nvPr/>
            </p:nvSpPr>
            <p:spPr bwMode="auto">
              <a:xfrm>
                <a:off x="2925"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7</a:t>
                </a:r>
              </a:p>
            </p:txBody>
          </p:sp>
          <p:sp>
            <p:nvSpPr>
              <p:cNvPr id="31862" name="Rectangle 74"/>
              <p:cNvSpPr>
                <a:spLocks noChangeArrowheads="1"/>
              </p:cNvSpPr>
              <p:nvPr/>
            </p:nvSpPr>
            <p:spPr bwMode="auto">
              <a:xfrm>
                <a:off x="3651"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9</a:t>
                </a:r>
              </a:p>
            </p:txBody>
          </p:sp>
          <p:sp>
            <p:nvSpPr>
              <p:cNvPr id="31863" name="Rectangle 75"/>
              <p:cNvSpPr>
                <a:spLocks noChangeArrowheads="1"/>
              </p:cNvSpPr>
              <p:nvPr/>
            </p:nvSpPr>
            <p:spPr bwMode="auto">
              <a:xfrm>
                <a:off x="3288"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8</a:t>
                </a:r>
              </a:p>
            </p:txBody>
          </p:sp>
        </p:grpSp>
        <p:grpSp>
          <p:nvGrpSpPr>
            <p:cNvPr id="31821" name="Group 99"/>
            <p:cNvGrpSpPr>
              <a:grpSpLocks/>
            </p:cNvGrpSpPr>
            <p:nvPr/>
          </p:nvGrpSpPr>
          <p:grpSpPr bwMode="auto">
            <a:xfrm>
              <a:off x="385" y="1956"/>
              <a:ext cx="3629" cy="159"/>
              <a:chOff x="385" y="2160"/>
              <a:chExt cx="3629" cy="159"/>
            </a:xfrm>
          </p:grpSpPr>
          <p:sp>
            <p:nvSpPr>
              <p:cNvPr id="31844" name="Rectangle 100"/>
              <p:cNvSpPr>
                <a:spLocks noChangeArrowheads="1"/>
              </p:cNvSpPr>
              <p:nvPr/>
            </p:nvSpPr>
            <p:spPr bwMode="auto">
              <a:xfrm>
                <a:off x="385"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0</a:t>
                </a:r>
              </a:p>
            </p:txBody>
          </p:sp>
          <p:sp>
            <p:nvSpPr>
              <p:cNvPr id="31845" name="Rectangle 101"/>
              <p:cNvSpPr>
                <a:spLocks noChangeArrowheads="1"/>
              </p:cNvSpPr>
              <p:nvPr/>
            </p:nvSpPr>
            <p:spPr bwMode="auto">
              <a:xfrm>
                <a:off x="748"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512</a:t>
                </a:r>
              </a:p>
            </p:txBody>
          </p:sp>
          <p:sp>
            <p:nvSpPr>
              <p:cNvPr id="31846" name="Rectangle 102"/>
              <p:cNvSpPr>
                <a:spLocks noChangeArrowheads="1"/>
              </p:cNvSpPr>
              <p:nvPr/>
            </p:nvSpPr>
            <p:spPr bwMode="auto">
              <a:xfrm>
                <a:off x="1111"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125</a:t>
                </a:r>
              </a:p>
            </p:txBody>
          </p:sp>
          <p:sp>
            <p:nvSpPr>
              <p:cNvPr id="31847" name="Rectangle 103"/>
              <p:cNvSpPr>
                <a:spLocks noChangeArrowheads="1"/>
              </p:cNvSpPr>
              <p:nvPr/>
            </p:nvSpPr>
            <p:spPr bwMode="auto">
              <a:xfrm>
                <a:off x="1474"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48" name="Rectangle 104"/>
              <p:cNvSpPr>
                <a:spLocks noChangeArrowheads="1"/>
              </p:cNvSpPr>
              <p:nvPr/>
            </p:nvSpPr>
            <p:spPr bwMode="auto">
              <a:xfrm>
                <a:off x="1836"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343</a:t>
                </a:r>
              </a:p>
            </p:txBody>
          </p:sp>
          <p:sp>
            <p:nvSpPr>
              <p:cNvPr id="31849" name="Rectangle 105"/>
              <p:cNvSpPr>
                <a:spLocks noChangeArrowheads="1"/>
              </p:cNvSpPr>
              <p:nvPr/>
            </p:nvSpPr>
            <p:spPr bwMode="auto">
              <a:xfrm>
                <a:off x="2199"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50" name="Rectangle 106"/>
              <p:cNvSpPr>
                <a:spLocks noChangeArrowheads="1"/>
              </p:cNvSpPr>
              <p:nvPr/>
            </p:nvSpPr>
            <p:spPr bwMode="auto">
              <a:xfrm>
                <a:off x="2562"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64</a:t>
                </a:r>
              </a:p>
            </p:txBody>
          </p:sp>
          <p:sp>
            <p:nvSpPr>
              <p:cNvPr id="31851" name="Rectangle 107"/>
              <p:cNvSpPr>
                <a:spLocks noChangeArrowheads="1"/>
              </p:cNvSpPr>
              <p:nvPr/>
            </p:nvSpPr>
            <p:spPr bwMode="auto">
              <a:xfrm>
                <a:off x="2925"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52" name="Rectangle 108"/>
              <p:cNvSpPr>
                <a:spLocks noChangeArrowheads="1"/>
              </p:cNvSpPr>
              <p:nvPr/>
            </p:nvSpPr>
            <p:spPr bwMode="auto">
              <a:xfrm>
                <a:off x="365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53" name="Rectangle 109"/>
              <p:cNvSpPr>
                <a:spLocks noChangeArrowheads="1"/>
              </p:cNvSpPr>
              <p:nvPr/>
            </p:nvSpPr>
            <p:spPr bwMode="auto">
              <a:xfrm>
                <a:off x="328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grpSp>
        <p:grpSp>
          <p:nvGrpSpPr>
            <p:cNvPr id="31822" name="Group 110"/>
            <p:cNvGrpSpPr>
              <a:grpSpLocks/>
            </p:cNvGrpSpPr>
            <p:nvPr/>
          </p:nvGrpSpPr>
          <p:grpSpPr bwMode="auto">
            <a:xfrm>
              <a:off x="385" y="1797"/>
              <a:ext cx="3629" cy="159"/>
              <a:chOff x="385" y="2160"/>
              <a:chExt cx="3629" cy="159"/>
            </a:xfrm>
          </p:grpSpPr>
          <p:sp>
            <p:nvSpPr>
              <p:cNvPr id="31834" name="Rectangle 111"/>
              <p:cNvSpPr>
                <a:spLocks noChangeArrowheads="1"/>
              </p:cNvSpPr>
              <p:nvPr/>
            </p:nvSpPr>
            <p:spPr bwMode="auto">
              <a:xfrm>
                <a:off x="385"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a:t>
                </a:r>
              </a:p>
            </p:txBody>
          </p:sp>
          <p:sp>
            <p:nvSpPr>
              <p:cNvPr id="31835" name="Rectangle 112"/>
              <p:cNvSpPr>
                <a:spLocks noChangeArrowheads="1"/>
              </p:cNvSpPr>
              <p:nvPr/>
            </p:nvSpPr>
            <p:spPr bwMode="auto">
              <a:xfrm>
                <a:off x="748"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216</a:t>
                </a:r>
              </a:p>
            </p:txBody>
          </p:sp>
          <p:sp>
            <p:nvSpPr>
              <p:cNvPr id="31836" name="Rectangle 113"/>
              <p:cNvSpPr>
                <a:spLocks noChangeArrowheads="1"/>
              </p:cNvSpPr>
              <p:nvPr/>
            </p:nvSpPr>
            <p:spPr bwMode="auto">
              <a:xfrm>
                <a:off x="1111"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27</a:t>
                </a:r>
              </a:p>
            </p:txBody>
          </p:sp>
          <p:sp>
            <p:nvSpPr>
              <p:cNvPr id="31837" name="Rectangle 114"/>
              <p:cNvSpPr>
                <a:spLocks noChangeArrowheads="1"/>
              </p:cNvSpPr>
              <p:nvPr/>
            </p:nvSpPr>
            <p:spPr bwMode="auto">
              <a:xfrm>
                <a:off x="1474"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38" name="Rectangle 115"/>
              <p:cNvSpPr>
                <a:spLocks noChangeArrowheads="1"/>
              </p:cNvSpPr>
              <p:nvPr/>
            </p:nvSpPr>
            <p:spPr bwMode="auto">
              <a:xfrm>
                <a:off x="1836"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39" name="Rectangle 116"/>
              <p:cNvSpPr>
                <a:spLocks noChangeArrowheads="1"/>
              </p:cNvSpPr>
              <p:nvPr/>
            </p:nvSpPr>
            <p:spPr bwMode="auto">
              <a:xfrm>
                <a:off x="2199"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40" name="Rectangle 117"/>
              <p:cNvSpPr>
                <a:spLocks noChangeArrowheads="1"/>
              </p:cNvSpPr>
              <p:nvPr/>
            </p:nvSpPr>
            <p:spPr bwMode="auto">
              <a:xfrm>
                <a:off x="2562"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41" name="Rectangle 118"/>
              <p:cNvSpPr>
                <a:spLocks noChangeArrowheads="1"/>
              </p:cNvSpPr>
              <p:nvPr/>
            </p:nvSpPr>
            <p:spPr bwMode="auto">
              <a:xfrm>
                <a:off x="2925"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42" name="Rectangle 119"/>
              <p:cNvSpPr>
                <a:spLocks noChangeArrowheads="1"/>
              </p:cNvSpPr>
              <p:nvPr/>
            </p:nvSpPr>
            <p:spPr bwMode="auto">
              <a:xfrm>
                <a:off x="365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43" name="Rectangle 120"/>
              <p:cNvSpPr>
                <a:spLocks noChangeArrowheads="1"/>
              </p:cNvSpPr>
              <p:nvPr/>
            </p:nvSpPr>
            <p:spPr bwMode="auto">
              <a:xfrm>
                <a:off x="328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grpSp>
        <p:grpSp>
          <p:nvGrpSpPr>
            <p:cNvPr id="31823" name="Group 121"/>
            <p:cNvGrpSpPr>
              <a:grpSpLocks/>
            </p:cNvGrpSpPr>
            <p:nvPr/>
          </p:nvGrpSpPr>
          <p:grpSpPr bwMode="auto">
            <a:xfrm>
              <a:off x="385" y="1638"/>
              <a:ext cx="3629" cy="159"/>
              <a:chOff x="385" y="2160"/>
              <a:chExt cx="3629" cy="159"/>
            </a:xfrm>
          </p:grpSpPr>
          <p:sp>
            <p:nvSpPr>
              <p:cNvPr id="31824" name="Rectangle 122"/>
              <p:cNvSpPr>
                <a:spLocks noChangeArrowheads="1"/>
              </p:cNvSpPr>
              <p:nvPr/>
            </p:nvSpPr>
            <p:spPr bwMode="auto">
              <a:xfrm>
                <a:off x="385"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31825" name="Rectangle 123"/>
              <p:cNvSpPr>
                <a:spLocks noChangeArrowheads="1"/>
              </p:cNvSpPr>
              <p:nvPr/>
            </p:nvSpPr>
            <p:spPr bwMode="auto">
              <a:xfrm>
                <a:off x="74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26" name="Rectangle 124"/>
              <p:cNvSpPr>
                <a:spLocks noChangeArrowheads="1"/>
              </p:cNvSpPr>
              <p:nvPr/>
            </p:nvSpPr>
            <p:spPr bwMode="auto">
              <a:xfrm>
                <a:off x="1111"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729</a:t>
                </a:r>
              </a:p>
            </p:txBody>
          </p:sp>
          <p:sp>
            <p:nvSpPr>
              <p:cNvPr id="31827" name="Rectangle 125"/>
              <p:cNvSpPr>
                <a:spLocks noChangeArrowheads="1"/>
              </p:cNvSpPr>
              <p:nvPr/>
            </p:nvSpPr>
            <p:spPr bwMode="auto">
              <a:xfrm>
                <a:off x="1474"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28" name="Rectangle 126"/>
              <p:cNvSpPr>
                <a:spLocks noChangeArrowheads="1"/>
              </p:cNvSpPr>
              <p:nvPr/>
            </p:nvSpPr>
            <p:spPr bwMode="auto">
              <a:xfrm>
                <a:off x="1836"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29" name="Rectangle 127"/>
              <p:cNvSpPr>
                <a:spLocks noChangeArrowheads="1"/>
              </p:cNvSpPr>
              <p:nvPr/>
            </p:nvSpPr>
            <p:spPr bwMode="auto">
              <a:xfrm>
                <a:off x="2199"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30" name="Rectangle 128"/>
              <p:cNvSpPr>
                <a:spLocks noChangeArrowheads="1"/>
              </p:cNvSpPr>
              <p:nvPr/>
            </p:nvSpPr>
            <p:spPr bwMode="auto">
              <a:xfrm>
                <a:off x="2562"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31" name="Rectangle 129"/>
              <p:cNvSpPr>
                <a:spLocks noChangeArrowheads="1"/>
              </p:cNvSpPr>
              <p:nvPr/>
            </p:nvSpPr>
            <p:spPr bwMode="auto">
              <a:xfrm>
                <a:off x="2925"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32" name="Rectangle 130"/>
              <p:cNvSpPr>
                <a:spLocks noChangeArrowheads="1"/>
              </p:cNvSpPr>
              <p:nvPr/>
            </p:nvSpPr>
            <p:spPr bwMode="auto">
              <a:xfrm>
                <a:off x="365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33" name="Rectangle 131"/>
              <p:cNvSpPr>
                <a:spLocks noChangeArrowheads="1"/>
              </p:cNvSpPr>
              <p:nvPr/>
            </p:nvSpPr>
            <p:spPr bwMode="auto">
              <a:xfrm>
                <a:off x="328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grpSp>
      </p:grpSp>
      <p:grpSp>
        <p:nvGrpSpPr>
          <p:cNvPr id="31751" name="Group 200"/>
          <p:cNvGrpSpPr>
            <a:grpSpLocks/>
          </p:cNvGrpSpPr>
          <p:nvPr/>
        </p:nvGrpSpPr>
        <p:grpSpPr bwMode="auto">
          <a:xfrm>
            <a:off x="935038" y="4473575"/>
            <a:ext cx="5795962" cy="1836738"/>
            <a:chOff x="363" y="2750"/>
            <a:chExt cx="3651" cy="1157"/>
          </a:xfrm>
        </p:grpSpPr>
        <p:sp>
          <p:nvSpPr>
            <p:cNvPr id="31752" name="Text Box 10"/>
            <p:cNvSpPr txBox="1">
              <a:spLocks noChangeArrowheads="1"/>
            </p:cNvSpPr>
            <p:nvPr/>
          </p:nvSpPr>
          <p:spPr bwMode="auto">
            <a:xfrm>
              <a:off x="363" y="2750"/>
              <a:ext cx="2654" cy="233"/>
            </a:xfrm>
            <a:prstGeom prst="rect">
              <a:avLst/>
            </a:prstGeom>
            <a:noFill/>
            <a:ln w="9525">
              <a:noFill/>
              <a:miter lim="800000"/>
              <a:headEnd/>
              <a:tailEnd/>
            </a:ln>
          </p:spPr>
          <p:txBody>
            <a:bodyPr wrap="square">
              <a:spAutoFit/>
            </a:bodyPr>
            <a:lstStyle/>
            <a:p>
              <a:r>
                <a:rPr lang="en-US" altLang="ko-KR" sz="1800" dirty="0">
                  <a:latin typeface="Garamond" pitchFamily="18" charset="0"/>
                </a:rPr>
                <a:t>Buckets after the </a:t>
              </a:r>
              <a:r>
                <a:rPr lang="en-US" altLang="ko-KR" sz="1800" dirty="0">
                  <a:solidFill>
                    <a:srgbClr val="FF0000"/>
                  </a:solidFill>
                  <a:latin typeface="Garamond" pitchFamily="18" charset="0"/>
                </a:rPr>
                <a:t>last pass</a:t>
              </a:r>
              <a:r>
                <a:rPr lang="en-US" altLang="ko-KR" sz="1800" dirty="0">
                  <a:latin typeface="Garamond" pitchFamily="18" charset="0"/>
                </a:rPr>
                <a:t> of Radix Sort</a:t>
              </a:r>
            </a:p>
          </p:txBody>
        </p:sp>
        <p:grpSp>
          <p:nvGrpSpPr>
            <p:cNvPr id="31753" name="Group 132"/>
            <p:cNvGrpSpPr>
              <a:grpSpLocks/>
            </p:cNvGrpSpPr>
            <p:nvPr/>
          </p:nvGrpSpPr>
          <p:grpSpPr bwMode="auto">
            <a:xfrm>
              <a:off x="385" y="3748"/>
              <a:ext cx="3629" cy="159"/>
              <a:chOff x="385" y="2318"/>
              <a:chExt cx="3629" cy="159"/>
            </a:xfrm>
          </p:grpSpPr>
          <p:sp>
            <p:nvSpPr>
              <p:cNvPr id="31809" name="Rectangle 133"/>
              <p:cNvSpPr>
                <a:spLocks noChangeArrowheads="1"/>
              </p:cNvSpPr>
              <p:nvPr/>
            </p:nvSpPr>
            <p:spPr bwMode="auto">
              <a:xfrm>
                <a:off x="385"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0</a:t>
                </a:r>
              </a:p>
            </p:txBody>
          </p:sp>
          <p:sp>
            <p:nvSpPr>
              <p:cNvPr id="31810" name="Rectangle 134"/>
              <p:cNvSpPr>
                <a:spLocks noChangeArrowheads="1"/>
              </p:cNvSpPr>
              <p:nvPr/>
            </p:nvSpPr>
            <p:spPr bwMode="auto">
              <a:xfrm>
                <a:off x="748"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1</a:t>
                </a:r>
              </a:p>
            </p:txBody>
          </p:sp>
          <p:sp>
            <p:nvSpPr>
              <p:cNvPr id="31811" name="Rectangle 135"/>
              <p:cNvSpPr>
                <a:spLocks noChangeArrowheads="1"/>
              </p:cNvSpPr>
              <p:nvPr/>
            </p:nvSpPr>
            <p:spPr bwMode="auto">
              <a:xfrm>
                <a:off x="1111"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2</a:t>
                </a:r>
              </a:p>
            </p:txBody>
          </p:sp>
          <p:sp>
            <p:nvSpPr>
              <p:cNvPr id="31812" name="Rectangle 136"/>
              <p:cNvSpPr>
                <a:spLocks noChangeArrowheads="1"/>
              </p:cNvSpPr>
              <p:nvPr/>
            </p:nvSpPr>
            <p:spPr bwMode="auto">
              <a:xfrm>
                <a:off x="1474"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3</a:t>
                </a:r>
              </a:p>
            </p:txBody>
          </p:sp>
          <p:sp>
            <p:nvSpPr>
              <p:cNvPr id="31813" name="Rectangle 137"/>
              <p:cNvSpPr>
                <a:spLocks noChangeArrowheads="1"/>
              </p:cNvSpPr>
              <p:nvPr/>
            </p:nvSpPr>
            <p:spPr bwMode="auto">
              <a:xfrm>
                <a:off x="1836"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4</a:t>
                </a:r>
              </a:p>
            </p:txBody>
          </p:sp>
          <p:sp>
            <p:nvSpPr>
              <p:cNvPr id="31814" name="Rectangle 138"/>
              <p:cNvSpPr>
                <a:spLocks noChangeArrowheads="1"/>
              </p:cNvSpPr>
              <p:nvPr/>
            </p:nvSpPr>
            <p:spPr bwMode="auto">
              <a:xfrm>
                <a:off x="2199"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5</a:t>
                </a:r>
              </a:p>
            </p:txBody>
          </p:sp>
          <p:sp>
            <p:nvSpPr>
              <p:cNvPr id="31815" name="Rectangle 139"/>
              <p:cNvSpPr>
                <a:spLocks noChangeArrowheads="1"/>
              </p:cNvSpPr>
              <p:nvPr/>
            </p:nvSpPr>
            <p:spPr bwMode="auto">
              <a:xfrm>
                <a:off x="2562"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6</a:t>
                </a:r>
              </a:p>
            </p:txBody>
          </p:sp>
          <p:sp>
            <p:nvSpPr>
              <p:cNvPr id="31816" name="Rectangle 140"/>
              <p:cNvSpPr>
                <a:spLocks noChangeArrowheads="1"/>
              </p:cNvSpPr>
              <p:nvPr/>
            </p:nvSpPr>
            <p:spPr bwMode="auto">
              <a:xfrm>
                <a:off x="2925"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7</a:t>
                </a:r>
              </a:p>
            </p:txBody>
          </p:sp>
          <p:sp>
            <p:nvSpPr>
              <p:cNvPr id="31817" name="Rectangle 141"/>
              <p:cNvSpPr>
                <a:spLocks noChangeArrowheads="1"/>
              </p:cNvSpPr>
              <p:nvPr/>
            </p:nvSpPr>
            <p:spPr bwMode="auto">
              <a:xfrm>
                <a:off x="3651"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9</a:t>
                </a:r>
              </a:p>
            </p:txBody>
          </p:sp>
          <p:sp>
            <p:nvSpPr>
              <p:cNvPr id="31818" name="Rectangle 142"/>
              <p:cNvSpPr>
                <a:spLocks noChangeArrowheads="1"/>
              </p:cNvSpPr>
              <p:nvPr/>
            </p:nvSpPr>
            <p:spPr bwMode="auto">
              <a:xfrm>
                <a:off x="3288" y="2318"/>
                <a:ext cx="363" cy="159"/>
              </a:xfrm>
              <a:prstGeom prst="rect">
                <a:avLst/>
              </a:prstGeom>
              <a:solidFill>
                <a:srgbClr val="C0C0C0"/>
              </a:solidFill>
              <a:ln w="9525">
                <a:solidFill>
                  <a:schemeClr val="tx1"/>
                </a:solidFill>
                <a:miter lim="800000"/>
                <a:headEnd/>
                <a:tailEnd/>
              </a:ln>
            </p:spPr>
            <p:txBody>
              <a:bodyPr wrap="none" anchor="ctr"/>
              <a:lstStyle/>
              <a:p>
                <a:pPr algn="ctr"/>
                <a:r>
                  <a:rPr lang="en-US" altLang="ko-KR" sz="1400" b="1">
                    <a:latin typeface="Garamond" pitchFamily="18" charset="0"/>
                  </a:rPr>
                  <a:t>8</a:t>
                </a:r>
              </a:p>
            </p:txBody>
          </p:sp>
        </p:grpSp>
        <p:grpSp>
          <p:nvGrpSpPr>
            <p:cNvPr id="31754" name="Group 143"/>
            <p:cNvGrpSpPr>
              <a:grpSpLocks/>
            </p:cNvGrpSpPr>
            <p:nvPr/>
          </p:nvGrpSpPr>
          <p:grpSpPr bwMode="auto">
            <a:xfrm>
              <a:off x="385" y="3590"/>
              <a:ext cx="3629" cy="159"/>
              <a:chOff x="385" y="2160"/>
              <a:chExt cx="3629" cy="159"/>
            </a:xfrm>
          </p:grpSpPr>
          <p:sp>
            <p:nvSpPr>
              <p:cNvPr id="31799" name="Rectangle 144"/>
              <p:cNvSpPr>
                <a:spLocks noChangeArrowheads="1"/>
              </p:cNvSpPr>
              <p:nvPr/>
            </p:nvSpPr>
            <p:spPr bwMode="auto">
              <a:xfrm>
                <a:off x="385"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0</a:t>
                </a:r>
              </a:p>
            </p:txBody>
          </p:sp>
          <p:sp>
            <p:nvSpPr>
              <p:cNvPr id="31800" name="Rectangle 145"/>
              <p:cNvSpPr>
                <a:spLocks noChangeArrowheads="1"/>
              </p:cNvSpPr>
              <p:nvPr/>
            </p:nvSpPr>
            <p:spPr bwMode="auto">
              <a:xfrm>
                <a:off x="748"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125</a:t>
                </a:r>
              </a:p>
            </p:txBody>
          </p:sp>
          <p:sp>
            <p:nvSpPr>
              <p:cNvPr id="31801" name="Rectangle 146"/>
              <p:cNvSpPr>
                <a:spLocks noChangeArrowheads="1"/>
              </p:cNvSpPr>
              <p:nvPr/>
            </p:nvSpPr>
            <p:spPr bwMode="auto">
              <a:xfrm>
                <a:off x="1111"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216</a:t>
                </a:r>
              </a:p>
            </p:txBody>
          </p:sp>
          <p:sp>
            <p:nvSpPr>
              <p:cNvPr id="31802" name="Rectangle 147"/>
              <p:cNvSpPr>
                <a:spLocks noChangeArrowheads="1"/>
              </p:cNvSpPr>
              <p:nvPr/>
            </p:nvSpPr>
            <p:spPr bwMode="auto">
              <a:xfrm>
                <a:off x="1474"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343</a:t>
                </a:r>
              </a:p>
            </p:txBody>
          </p:sp>
          <p:sp>
            <p:nvSpPr>
              <p:cNvPr id="31803" name="Rectangle 148"/>
              <p:cNvSpPr>
                <a:spLocks noChangeArrowheads="1"/>
              </p:cNvSpPr>
              <p:nvPr/>
            </p:nvSpPr>
            <p:spPr bwMode="auto">
              <a:xfrm>
                <a:off x="1836"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Courier New" pitchFamily="49" charset="0"/>
                  </a:rPr>
                  <a:t> </a:t>
                </a:r>
              </a:p>
            </p:txBody>
          </p:sp>
          <p:sp>
            <p:nvSpPr>
              <p:cNvPr id="31804" name="Rectangle 149"/>
              <p:cNvSpPr>
                <a:spLocks noChangeArrowheads="1"/>
              </p:cNvSpPr>
              <p:nvPr/>
            </p:nvSpPr>
            <p:spPr bwMode="auto">
              <a:xfrm>
                <a:off x="2199"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512</a:t>
                </a:r>
              </a:p>
            </p:txBody>
          </p:sp>
          <p:sp>
            <p:nvSpPr>
              <p:cNvPr id="31805" name="Rectangle 150"/>
              <p:cNvSpPr>
                <a:spLocks noChangeArrowheads="1"/>
              </p:cNvSpPr>
              <p:nvPr/>
            </p:nvSpPr>
            <p:spPr bwMode="auto">
              <a:xfrm>
                <a:off x="2562"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Courier New" pitchFamily="49" charset="0"/>
                  </a:rPr>
                  <a:t> </a:t>
                </a:r>
              </a:p>
            </p:txBody>
          </p:sp>
          <p:sp>
            <p:nvSpPr>
              <p:cNvPr id="31806" name="Rectangle 151"/>
              <p:cNvSpPr>
                <a:spLocks noChangeArrowheads="1"/>
              </p:cNvSpPr>
              <p:nvPr/>
            </p:nvSpPr>
            <p:spPr bwMode="auto">
              <a:xfrm>
                <a:off x="2925"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729</a:t>
                </a:r>
              </a:p>
            </p:txBody>
          </p:sp>
          <p:sp>
            <p:nvSpPr>
              <p:cNvPr id="31807" name="Rectangle 152"/>
              <p:cNvSpPr>
                <a:spLocks noChangeArrowheads="1"/>
              </p:cNvSpPr>
              <p:nvPr/>
            </p:nvSpPr>
            <p:spPr bwMode="auto">
              <a:xfrm>
                <a:off x="365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808" name="Rectangle 153"/>
              <p:cNvSpPr>
                <a:spLocks noChangeArrowheads="1"/>
              </p:cNvSpPr>
              <p:nvPr/>
            </p:nvSpPr>
            <p:spPr bwMode="auto">
              <a:xfrm>
                <a:off x="328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grpSp>
        <p:grpSp>
          <p:nvGrpSpPr>
            <p:cNvPr id="31755" name="Group 154"/>
            <p:cNvGrpSpPr>
              <a:grpSpLocks/>
            </p:cNvGrpSpPr>
            <p:nvPr/>
          </p:nvGrpSpPr>
          <p:grpSpPr bwMode="auto">
            <a:xfrm>
              <a:off x="385" y="3431"/>
              <a:ext cx="3629" cy="159"/>
              <a:chOff x="385" y="2160"/>
              <a:chExt cx="3629" cy="159"/>
            </a:xfrm>
          </p:grpSpPr>
          <p:sp>
            <p:nvSpPr>
              <p:cNvPr id="31789" name="Rectangle 155"/>
              <p:cNvSpPr>
                <a:spLocks noChangeArrowheads="1"/>
              </p:cNvSpPr>
              <p:nvPr/>
            </p:nvSpPr>
            <p:spPr bwMode="auto">
              <a:xfrm>
                <a:off x="385"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1</a:t>
                </a:r>
              </a:p>
            </p:txBody>
          </p:sp>
          <p:sp>
            <p:nvSpPr>
              <p:cNvPr id="31790" name="Rectangle 156"/>
              <p:cNvSpPr>
                <a:spLocks noChangeArrowheads="1"/>
              </p:cNvSpPr>
              <p:nvPr/>
            </p:nvSpPr>
            <p:spPr bwMode="auto">
              <a:xfrm>
                <a:off x="74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91" name="Rectangle 157"/>
              <p:cNvSpPr>
                <a:spLocks noChangeArrowheads="1"/>
              </p:cNvSpPr>
              <p:nvPr/>
            </p:nvSpPr>
            <p:spPr bwMode="auto">
              <a:xfrm>
                <a:off x="111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92" name="Rectangle 158"/>
              <p:cNvSpPr>
                <a:spLocks noChangeArrowheads="1"/>
              </p:cNvSpPr>
              <p:nvPr/>
            </p:nvSpPr>
            <p:spPr bwMode="auto">
              <a:xfrm>
                <a:off x="1474"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93" name="Rectangle 159"/>
              <p:cNvSpPr>
                <a:spLocks noChangeArrowheads="1"/>
              </p:cNvSpPr>
              <p:nvPr/>
            </p:nvSpPr>
            <p:spPr bwMode="auto">
              <a:xfrm>
                <a:off x="1836"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94" name="Rectangle 160"/>
              <p:cNvSpPr>
                <a:spLocks noChangeArrowheads="1"/>
              </p:cNvSpPr>
              <p:nvPr/>
            </p:nvSpPr>
            <p:spPr bwMode="auto">
              <a:xfrm>
                <a:off x="2199"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95" name="Rectangle 161"/>
              <p:cNvSpPr>
                <a:spLocks noChangeArrowheads="1"/>
              </p:cNvSpPr>
              <p:nvPr/>
            </p:nvSpPr>
            <p:spPr bwMode="auto">
              <a:xfrm>
                <a:off x="2562"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96" name="Rectangle 162"/>
              <p:cNvSpPr>
                <a:spLocks noChangeArrowheads="1"/>
              </p:cNvSpPr>
              <p:nvPr/>
            </p:nvSpPr>
            <p:spPr bwMode="auto">
              <a:xfrm>
                <a:off x="2925"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97" name="Rectangle 163"/>
              <p:cNvSpPr>
                <a:spLocks noChangeArrowheads="1"/>
              </p:cNvSpPr>
              <p:nvPr/>
            </p:nvSpPr>
            <p:spPr bwMode="auto">
              <a:xfrm>
                <a:off x="365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98" name="Rectangle 164"/>
              <p:cNvSpPr>
                <a:spLocks noChangeArrowheads="1"/>
              </p:cNvSpPr>
              <p:nvPr/>
            </p:nvSpPr>
            <p:spPr bwMode="auto">
              <a:xfrm>
                <a:off x="328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grpSp>
        <p:grpSp>
          <p:nvGrpSpPr>
            <p:cNvPr id="31756" name="Group 165"/>
            <p:cNvGrpSpPr>
              <a:grpSpLocks/>
            </p:cNvGrpSpPr>
            <p:nvPr/>
          </p:nvGrpSpPr>
          <p:grpSpPr bwMode="auto">
            <a:xfrm>
              <a:off x="385" y="3272"/>
              <a:ext cx="3629" cy="159"/>
              <a:chOff x="385" y="2160"/>
              <a:chExt cx="3629" cy="159"/>
            </a:xfrm>
          </p:grpSpPr>
          <p:sp>
            <p:nvSpPr>
              <p:cNvPr id="31779" name="Rectangle 166"/>
              <p:cNvSpPr>
                <a:spLocks noChangeArrowheads="1"/>
              </p:cNvSpPr>
              <p:nvPr/>
            </p:nvSpPr>
            <p:spPr bwMode="auto">
              <a:xfrm>
                <a:off x="385"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8</a:t>
                </a:r>
              </a:p>
            </p:txBody>
          </p:sp>
          <p:sp>
            <p:nvSpPr>
              <p:cNvPr id="31780" name="Rectangle 167"/>
              <p:cNvSpPr>
                <a:spLocks noChangeArrowheads="1"/>
              </p:cNvSpPr>
              <p:nvPr/>
            </p:nvSpPr>
            <p:spPr bwMode="auto">
              <a:xfrm>
                <a:off x="74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81" name="Rectangle 168"/>
              <p:cNvSpPr>
                <a:spLocks noChangeArrowheads="1"/>
              </p:cNvSpPr>
              <p:nvPr/>
            </p:nvSpPr>
            <p:spPr bwMode="auto">
              <a:xfrm>
                <a:off x="111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82" name="Rectangle 169"/>
              <p:cNvSpPr>
                <a:spLocks noChangeArrowheads="1"/>
              </p:cNvSpPr>
              <p:nvPr/>
            </p:nvSpPr>
            <p:spPr bwMode="auto">
              <a:xfrm>
                <a:off x="1474"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83" name="Rectangle 170"/>
              <p:cNvSpPr>
                <a:spLocks noChangeArrowheads="1"/>
              </p:cNvSpPr>
              <p:nvPr/>
            </p:nvSpPr>
            <p:spPr bwMode="auto">
              <a:xfrm>
                <a:off x="1836"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84" name="Rectangle 171"/>
              <p:cNvSpPr>
                <a:spLocks noChangeArrowheads="1"/>
              </p:cNvSpPr>
              <p:nvPr/>
            </p:nvSpPr>
            <p:spPr bwMode="auto">
              <a:xfrm>
                <a:off x="2199"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85" name="Rectangle 172"/>
              <p:cNvSpPr>
                <a:spLocks noChangeArrowheads="1"/>
              </p:cNvSpPr>
              <p:nvPr/>
            </p:nvSpPr>
            <p:spPr bwMode="auto">
              <a:xfrm>
                <a:off x="2562"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86" name="Rectangle 173"/>
              <p:cNvSpPr>
                <a:spLocks noChangeArrowheads="1"/>
              </p:cNvSpPr>
              <p:nvPr/>
            </p:nvSpPr>
            <p:spPr bwMode="auto">
              <a:xfrm>
                <a:off x="2925"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87" name="Rectangle 174"/>
              <p:cNvSpPr>
                <a:spLocks noChangeArrowheads="1"/>
              </p:cNvSpPr>
              <p:nvPr/>
            </p:nvSpPr>
            <p:spPr bwMode="auto">
              <a:xfrm>
                <a:off x="365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88" name="Rectangle 175"/>
              <p:cNvSpPr>
                <a:spLocks noChangeArrowheads="1"/>
              </p:cNvSpPr>
              <p:nvPr/>
            </p:nvSpPr>
            <p:spPr bwMode="auto">
              <a:xfrm>
                <a:off x="328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grpSp>
        <p:grpSp>
          <p:nvGrpSpPr>
            <p:cNvPr id="31757" name="Group 176"/>
            <p:cNvGrpSpPr>
              <a:grpSpLocks/>
            </p:cNvGrpSpPr>
            <p:nvPr/>
          </p:nvGrpSpPr>
          <p:grpSpPr bwMode="auto">
            <a:xfrm>
              <a:off x="385" y="3113"/>
              <a:ext cx="3629" cy="159"/>
              <a:chOff x="385" y="2160"/>
              <a:chExt cx="3629" cy="159"/>
            </a:xfrm>
          </p:grpSpPr>
          <p:sp>
            <p:nvSpPr>
              <p:cNvPr id="31769" name="Rectangle 177"/>
              <p:cNvSpPr>
                <a:spLocks noChangeArrowheads="1"/>
              </p:cNvSpPr>
              <p:nvPr/>
            </p:nvSpPr>
            <p:spPr bwMode="auto">
              <a:xfrm>
                <a:off x="385"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27</a:t>
                </a:r>
              </a:p>
            </p:txBody>
          </p:sp>
          <p:sp>
            <p:nvSpPr>
              <p:cNvPr id="31770" name="Rectangle 178"/>
              <p:cNvSpPr>
                <a:spLocks noChangeArrowheads="1"/>
              </p:cNvSpPr>
              <p:nvPr/>
            </p:nvSpPr>
            <p:spPr bwMode="auto">
              <a:xfrm>
                <a:off x="74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71" name="Rectangle 179"/>
              <p:cNvSpPr>
                <a:spLocks noChangeArrowheads="1"/>
              </p:cNvSpPr>
              <p:nvPr/>
            </p:nvSpPr>
            <p:spPr bwMode="auto">
              <a:xfrm>
                <a:off x="111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72" name="Rectangle 180"/>
              <p:cNvSpPr>
                <a:spLocks noChangeArrowheads="1"/>
              </p:cNvSpPr>
              <p:nvPr/>
            </p:nvSpPr>
            <p:spPr bwMode="auto">
              <a:xfrm>
                <a:off x="1474"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73" name="Rectangle 181"/>
              <p:cNvSpPr>
                <a:spLocks noChangeArrowheads="1"/>
              </p:cNvSpPr>
              <p:nvPr/>
            </p:nvSpPr>
            <p:spPr bwMode="auto">
              <a:xfrm>
                <a:off x="1836"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74" name="Rectangle 182"/>
              <p:cNvSpPr>
                <a:spLocks noChangeArrowheads="1"/>
              </p:cNvSpPr>
              <p:nvPr/>
            </p:nvSpPr>
            <p:spPr bwMode="auto">
              <a:xfrm>
                <a:off x="2199"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75" name="Rectangle 183"/>
              <p:cNvSpPr>
                <a:spLocks noChangeArrowheads="1"/>
              </p:cNvSpPr>
              <p:nvPr/>
            </p:nvSpPr>
            <p:spPr bwMode="auto">
              <a:xfrm>
                <a:off x="2562"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76" name="Rectangle 184"/>
              <p:cNvSpPr>
                <a:spLocks noChangeArrowheads="1"/>
              </p:cNvSpPr>
              <p:nvPr/>
            </p:nvSpPr>
            <p:spPr bwMode="auto">
              <a:xfrm>
                <a:off x="2925"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77" name="Rectangle 185"/>
              <p:cNvSpPr>
                <a:spLocks noChangeArrowheads="1"/>
              </p:cNvSpPr>
              <p:nvPr/>
            </p:nvSpPr>
            <p:spPr bwMode="auto">
              <a:xfrm>
                <a:off x="365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78" name="Rectangle 186"/>
              <p:cNvSpPr>
                <a:spLocks noChangeArrowheads="1"/>
              </p:cNvSpPr>
              <p:nvPr/>
            </p:nvSpPr>
            <p:spPr bwMode="auto">
              <a:xfrm>
                <a:off x="328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grpSp>
        <p:grpSp>
          <p:nvGrpSpPr>
            <p:cNvPr id="31758" name="Group 187"/>
            <p:cNvGrpSpPr>
              <a:grpSpLocks/>
            </p:cNvGrpSpPr>
            <p:nvPr/>
          </p:nvGrpSpPr>
          <p:grpSpPr bwMode="auto">
            <a:xfrm>
              <a:off x="385" y="2954"/>
              <a:ext cx="3629" cy="159"/>
              <a:chOff x="385" y="2160"/>
              <a:chExt cx="3629" cy="159"/>
            </a:xfrm>
          </p:grpSpPr>
          <p:sp>
            <p:nvSpPr>
              <p:cNvPr id="31759" name="Rectangle 188"/>
              <p:cNvSpPr>
                <a:spLocks noChangeArrowheads="1"/>
              </p:cNvSpPr>
              <p:nvPr/>
            </p:nvSpPr>
            <p:spPr bwMode="auto">
              <a:xfrm>
                <a:off x="385" y="2160"/>
                <a:ext cx="363" cy="159"/>
              </a:xfrm>
              <a:prstGeom prst="rect">
                <a:avLst/>
              </a:prstGeom>
              <a:solidFill>
                <a:srgbClr val="FFFF99"/>
              </a:solidFill>
              <a:ln w="9525">
                <a:solidFill>
                  <a:schemeClr val="tx1"/>
                </a:solidFill>
                <a:miter lim="800000"/>
                <a:headEnd/>
                <a:tailEnd/>
              </a:ln>
            </p:spPr>
            <p:txBody>
              <a:bodyPr wrap="none" anchor="ctr"/>
              <a:lstStyle/>
              <a:p>
                <a:pPr algn="ctr"/>
                <a:r>
                  <a:rPr lang="en-US" altLang="ko-KR" sz="1400" b="1">
                    <a:latin typeface="Courier New" pitchFamily="49" charset="0"/>
                  </a:rPr>
                  <a:t>64</a:t>
                </a:r>
              </a:p>
            </p:txBody>
          </p:sp>
          <p:sp>
            <p:nvSpPr>
              <p:cNvPr id="31760" name="Rectangle 189"/>
              <p:cNvSpPr>
                <a:spLocks noChangeArrowheads="1"/>
              </p:cNvSpPr>
              <p:nvPr/>
            </p:nvSpPr>
            <p:spPr bwMode="auto">
              <a:xfrm>
                <a:off x="74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61" name="Rectangle 190"/>
              <p:cNvSpPr>
                <a:spLocks noChangeArrowheads="1"/>
              </p:cNvSpPr>
              <p:nvPr/>
            </p:nvSpPr>
            <p:spPr bwMode="auto">
              <a:xfrm>
                <a:off x="111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62" name="Rectangle 191"/>
              <p:cNvSpPr>
                <a:spLocks noChangeArrowheads="1"/>
              </p:cNvSpPr>
              <p:nvPr/>
            </p:nvSpPr>
            <p:spPr bwMode="auto">
              <a:xfrm>
                <a:off x="1474"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63" name="Rectangle 192"/>
              <p:cNvSpPr>
                <a:spLocks noChangeArrowheads="1"/>
              </p:cNvSpPr>
              <p:nvPr/>
            </p:nvSpPr>
            <p:spPr bwMode="auto">
              <a:xfrm>
                <a:off x="1836"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64" name="Rectangle 193"/>
              <p:cNvSpPr>
                <a:spLocks noChangeArrowheads="1"/>
              </p:cNvSpPr>
              <p:nvPr/>
            </p:nvSpPr>
            <p:spPr bwMode="auto">
              <a:xfrm>
                <a:off x="2199"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65" name="Rectangle 194"/>
              <p:cNvSpPr>
                <a:spLocks noChangeArrowheads="1"/>
              </p:cNvSpPr>
              <p:nvPr/>
            </p:nvSpPr>
            <p:spPr bwMode="auto">
              <a:xfrm>
                <a:off x="2562"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66" name="Rectangle 195"/>
              <p:cNvSpPr>
                <a:spLocks noChangeArrowheads="1"/>
              </p:cNvSpPr>
              <p:nvPr/>
            </p:nvSpPr>
            <p:spPr bwMode="auto">
              <a:xfrm>
                <a:off x="2925"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67" name="Rectangle 196"/>
              <p:cNvSpPr>
                <a:spLocks noChangeArrowheads="1"/>
              </p:cNvSpPr>
              <p:nvPr/>
            </p:nvSpPr>
            <p:spPr bwMode="auto">
              <a:xfrm>
                <a:off x="3651"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sp>
            <p:nvSpPr>
              <p:cNvPr id="31768" name="Rectangle 197"/>
              <p:cNvSpPr>
                <a:spLocks noChangeArrowheads="1"/>
              </p:cNvSpPr>
              <p:nvPr/>
            </p:nvSpPr>
            <p:spPr bwMode="auto">
              <a:xfrm>
                <a:off x="3288" y="2160"/>
                <a:ext cx="363" cy="159"/>
              </a:xfrm>
              <a:prstGeom prst="rect">
                <a:avLst/>
              </a:prstGeom>
              <a:solidFill>
                <a:srgbClr val="FFFF99"/>
              </a:solidFill>
              <a:ln w="9525">
                <a:solidFill>
                  <a:schemeClr val="tx1"/>
                </a:solidFill>
                <a:miter lim="800000"/>
                <a:headEnd/>
                <a:tailEnd/>
              </a:ln>
            </p:spPr>
            <p:txBody>
              <a:bodyPr wrap="none" anchor="ctr"/>
              <a:lstStyle/>
              <a:p>
                <a:pPr algn="ctr"/>
                <a:endParaRPr lang="ko-KR" altLang="ko-KR" sz="1600" b="1">
                  <a:latin typeface="Courier New" pitchFamily="49" charset="0"/>
                </a:endParaRPr>
              </a:p>
            </p:txBody>
          </p:sp>
        </p:grpSp>
      </p:grpSp>
    </p:spTree>
    <p:extLst>
      <p:ext uri="{BB962C8B-B14F-4D97-AF65-F5344CB8AC3E}">
        <p14:creationId xmlns:p14="http://schemas.microsoft.com/office/powerpoint/2010/main" val="2844084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번호 개체 틀 1"/>
          <p:cNvSpPr>
            <a:spLocks noGrp="1"/>
          </p:cNvSpPr>
          <p:nvPr>
            <p:ph type="sldNum" sz="quarter" idx="10"/>
          </p:nvPr>
        </p:nvSpPr>
        <p:spPr>
          <a:noFill/>
        </p:spPr>
        <p:txBody>
          <a:bodyPr/>
          <a:lstStyle/>
          <a:p>
            <a:fld id="{D8C45C19-8300-4E63-B147-721B4D0E1ED7}" type="slidenum">
              <a:rPr lang="en-US" altLang="ko-KR">
                <a:ea typeface="굴림" charset="-127"/>
              </a:rPr>
              <a:pPr/>
              <a:t>45</a:t>
            </a:fld>
            <a:endParaRPr lang="en-US" altLang="ko-KR">
              <a:ea typeface="굴림" charset="-127"/>
            </a:endParaRPr>
          </a:p>
        </p:txBody>
      </p:sp>
      <mc:AlternateContent xmlns:mc="http://schemas.openxmlformats.org/markup-compatibility/2006" xmlns:a14="http://schemas.microsoft.com/office/drawing/2010/main">
        <mc:Choice Requires="a14">
          <p:graphicFrame>
            <p:nvGraphicFramePr>
              <p:cNvPr id="60486" name="Group 70"/>
              <p:cNvGraphicFramePr>
                <a:graphicFrameLocks noGrp="1"/>
              </p:cNvGraphicFramePr>
              <p:nvPr>
                <p:extLst/>
              </p:nvPr>
            </p:nvGraphicFramePr>
            <p:xfrm>
              <a:off x="395288" y="1755775"/>
              <a:ext cx="8297862" cy="4074160"/>
            </p:xfrm>
            <a:graphic>
              <a:graphicData uri="http://schemas.openxmlformats.org/drawingml/2006/table">
                <a:tbl>
                  <a:tblPr/>
                  <a:tblGrid>
                    <a:gridCol w="1106487"/>
                    <a:gridCol w="1658938"/>
                    <a:gridCol w="1384300"/>
                    <a:gridCol w="1382712"/>
                    <a:gridCol w="1382713"/>
                    <a:gridCol w="1382712"/>
                  </a:tblGrid>
                  <a:tr h="51435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smtClean="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Insertion Sort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Shellsort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Heapsort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Quicksort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Quicksort</a:t>
                          </a:r>
                          <a:br>
                            <a:rPr kumimoji="1" lang="en-US" altLang="ko-KR" sz="1400" b="1" i="0" u="none" strike="noStrike" cap="none" normalizeH="0" baseline="0" smtClean="0">
                              <a:ln>
                                <a:noFill/>
                              </a:ln>
                              <a:solidFill>
                                <a:schemeClr val="tx1"/>
                              </a:solidFill>
                              <a:effectLst/>
                              <a:latin typeface="Garamond" pitchFamily="18" charset="0"/>
                              <a:ea typeface="굴림" pitchFamily="50" charset="-127"/>
                            </a:rPr>
                          </a:b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(opt.)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1" u="none" strike="noStrike" cap="none" normalizeH="0" baseline="0" smtClean="0">
                              <a:ln>
                                <a:noFill/>
                              </a:ln>
                              <a:solidFill>
                                <a:schemeClr val="tx1"/>
                              </a:solidFill>
                              <a:effectLst/>
                              <a:latin typeface="Garamond" pitchFamily="18" charset="0"/>
                              <a:ea typeface="굴림" pitchFamily="50" charset="-127"/>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14:m>
                            <m:oMathPara xmlns:m="http://schemas.openxmlformats.org/officeDocument/2006/math">
                              <m:oMathParaPr>
                                <m:jc m:val="centerGroup"/>
                              </m:oMathParaPr>
                              <m:oMath xmlns:m="http://schemas.openxmlformats.org/officeDocument/2006/math">
                                <m:r>
                                  <a:rPr kumimoji="1" lang="en-US" altLang="ko-KR" sz="1400" b="1" i="1" u="none" strike="noStrike" cap="none" normalizeH="0" baseline="0" dirty="0" smtClean="0">
                                    <a:ln>
                                      <a:noFill/>
                                    </a:ln>
                                    <a:solidFill>
                                      <a:schemeClr val="tx1"/>
                                    </a:solidFill>
                                    <a:effectLst/>
                                    <a:latin typeface="Cambria Math"/>
                                    <a:ea typeface="굴림" pitchFamily="50" charset="-127"/>
                                  </a:rPr>
                                  <m:t>𝑶</m:t>
                                </m:r>
                                <m:r>
                                  <a:rPr kumimoji="1" lang="en-US" altLang="ko-KR" sz="1400" b="1" i="1" u="none" strike="noStrike" cap="none" normalizeH="0" baseline="0" dirty="0" smtClean="0">
                                    <a:ln>
                                      <a:noFill/>
                                    </a:ln>
                                    <a:solidFill>
                                      <a:schemeClr val="tx1"/>
                                    </a:solidFill>
                                    <a:effectLst/>
                                    <a:latin typeface="Cambria Math"/>
                                    <a:ea typeface="굴림" pitchFamily="50" charset="-127"/>
                                  </a:rPr>
                                  <m:t>(</m:t>
                                </m:r>
                                <m:r>
                                  <a:rPr kumimoji="1" lang="en-US" altLang="ko-KR" sz="1400" b="1" i="1" u="none" strike="noStrike" cap="none" normalizeH="0" baseline="0" dirty="0" smtClean="0">
                                    <a:ln>
                                      <a:noFill/>
                                    </a:ln>
                                    <a:solidFill>
                                      <a:schemeClr val="tx1"/>
                                    </a:solidFill>
                                    <a:effectLst/>
                                    <a:latin typeface="Cambria Math"/>
                                    <a:ea typeface="굴림" pitchFamily="50" charset="-127"/>
                                  </a:rPr>
                                  <m:t>𝒏</m:t>
                                </m:r>
                                <m:r>
                                  <a:rPr kumimoji="1" lang="en-US" altLang="ko-KR" sz="1400" b="1" i="1" u="none" strike="noStrike" cap="none" normalizeH="0" baseline="30000" dirty="0" smtClean="0">
                                    <a:ln>
                                      <a:noFill/>
                                    </a:ln>
                                    <a:solidFill>
                                      <a:schemeClr val="tx1"/>
                                    </a:solidFill>
                                    <a:effectLst/>
                                    <a:latin typeface="Cambria Math"/>
                                    <a:ea typeface="굴림" pitchFamily="50" charset="-127"/>
                                  </a:rPr>
                                  <m:t>𝟐</m:t>
                                </m:r>
                                <m:r>
                                  <a:rPr kumimoji="1" lang="en-US" altLang="ko-KR" sz="1400" b="1" i="1" u="none" strike="noStrike" cap="none" normalizeH="0" baseline="0" dirty="0" smtClean="0">
                                    <a:ln>
                                      <a:noFill/>
                                    </a:ln>
                                    <a:solidFill>
                                      <a:schemeClr val="tx1"/>
                                    </a:solidFill>
                                    <a:effectLst/>
                                    <a:latin typeface="Cambria Math"/>
                                    <a:ea typeface="굴림" pitchFamily="50" charset="-127"/>
                                  </a:rPr>
                                  <m:t>)</m:t>
                                </m:r>
                              </m:oMath>
                            </m:oMathPara>
                          </a14:m>
                          <a:endParaRPr kumimoji="1" lang="en-US" altLang="ko-KR" sz="1400" b="1" i="0" u="none" strike="noStrike" cap="none" normalizeH="0" baseline="0" dirty="0" smtClean="0">
                            <a:ln>
                              <a:noFill/>
                            </a:ln>
                            <a:solidFill>
                              <a:schemeClr val="tx1"/>
                            </a:solidFill>
                            <a:effectLst/>
                            <a:latin typeface="Garamond"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14:m>
                            <m:oMathPara xmlns:m="http://schemas.openxmlformats.org/officeDocument/2006/math">
                              <m:oMathParaPr>
                                <m:jc m:val="centerGroup"/>
                              </m:oMathParaPr>
                              <m:oMath xmlns:m="http://schemas.openxmlformats.org/officeDocument/2006/math">
                                <m:r>
                                  <a:rPr kumimoji="1" lang="en-US" altLang="ko-KR" sz="1400" b="1" i="1" u="none" strike="noStrike" cap="none" normalizeH="0" baseline="0" dirty="0" smtClean="0">
                                    <a:ln>
                                      <a:noFill/>
                                    </a:ln>
                                    <a:solidFill>
                                      <a:schemeClr val="tx1"/>
                                    </a:solidFill>
                                    <a:effectLst/>
                                    <a:latin typeface="Cambria Math"/>
                                    <a:ea typeface="굴림" pitchFamily="50" charset="-127"/>
                                  </a:rPr>
                                  <m:t>𝑶</m:t>
                                </m:r>
                                <m:r>
                                  <a:rPr kumimoji="1" lang="en-US" altLang="ko-KR" sz="1400" b="1" i="1" u="none" strike="noStrike" cap="none" normalizeH="0" baseline="0" dirty="0" smtClean="0">
                                    <a:ln>
                                      <a:noFill/>
                                    </a:ln>
                                    <a:solidFill>
                                      <a:schemeClr val="tx1"/>
                                    </a:solidFill>
                                    <a:effectLst/>
                                    <a:latin typeface="Cambria Math"/>
                                    <a:ea typeface="굴림" pitchFamily="50" charset="-127"/>
                                  </a:rPr>
                                  <m:t>(</m:t>
                                </m:r>
                                <m:r>
                                  <a:rPr kumimoji="1" lang="en-US" altLang="ko-KR" sz="1400" b="1" i="1" u="none" strike="noStrike" cap="none" normalizeH="0" baseline="0" dirty="0" smtClean="0">
                                    <a:ln>
                                      <a:noFill/>
                                    </a:ln>
                                    <a:solidFill>
                                      <a:schemeClr val="tx1"/>
                                    </a:solidFill>
                                    <a:effectLst/>
                                    <a:latin typeface="Cambria Math"/>
                                    <a:ea typeface="굴림" pitchFamily="50" charset="-127"/>
                                  </a:rPr>
                                  <m:t>𝒏</m:t>
                                </m:r>
                                <m:r>
                                  <a:rPr kumimoji="1" lang="en-US" altLang="ko-KR" sz="1400" b="1" i="1" u="none" strike="noStrike" cap="none" normalizeH="0" baseline="30000" dirty="0" smtClean="0">
                                    <a:ln>
                                      <a:noFill/>
                                    </a:ln>
                                    <a:solidFill>
                                      <a:schemeClr val="tx1"/>
                                    </a:solidFill>
                                    <a:effectLst/>
                                    <a:latin typeface="Cambria Math"/>
                                    <a:ea typeface="굴림" pitchFamily="50" charset="-127"/>
                                  </a:rPr>
                                  <m:t>𝟕</m:t>
                                </m:r>
                                <m:r>
                                  <a:rPr kumimoji="1" lang="en-US" altLang="ko-KR" sz="1400" b="1" i="1" u="none" strike="noStrike" cap="none" normalizeH="0" baseline="30000" dirty="0" smtClean="0">
                                    <a:ln>
                                      <a:noFill/>
                                    </a:ln>
                                    <a:solidFill>
                                      <a:schemeClr val="tx1"/>
                                    </a:solidFill>
                                    <a:effectLst/>
                                    <a:latin typeface="Cambria Math"/>
                                    <a:ea typeface="굴림" pitchFamily="50" charset="-127"/>
                                  </a:rPr>
                                  <m:t>/</m:t>
                                </m:r>
                                <m:r>
                                  <a:rPr kumimoji="1" lang="en-US" altLang="ko-KR" sz="1400" b="1" i="1" u="none" strike="noStrike" cap="none" normalizeH="0" baseline="30000" dirty="0" smtClean="0">
                                    <a:ln>
                                      <a:noFill/>
                                    </a:ln>
                                    <a:solidFill>
                                      <a:schemeClr val="tx1"/>
                                    </a:solidFill>
                                    <a:effectLst/>
                                    <a:latin typeface="Cambria Math"/>
                                    <a:ea typeface="굴림" pitchFamily="50" charset="-127"/>
                                  </a:rPr>
                                  <m:t>𝟔</m:t>
                                </m:r>
                                <m:r>
                                  <a:rPr kumimoji="1" lang="en-US" altLang="ko-KR" sz="1400" b="1" i="1" u="none" strike="noStrike" cap="none" normalizeH="0" baseline="0" dirty="0" smtClean="0">
                                    <a:ln>
                                      <a:noFill/>
                                    </a:ln>
                                    <a:solidFill>
                                      <a:schemeClr val="tx1"/>
                                    </a:solidFill>
                                    <a:effectLst/>
                                    <a:latin typeface="Cambria Math"/>
                                    <a:ea typeface="굴림" pitchFamily="50" charset="-127"/>
                                  </a:rPr>
                                  <m:t>)(?)</m:t>
                                </m:r>
                              </m:oMath>
                            </m:oMathPara>
                          </a14:m>
                          <a:endParaRPr kumimoji="1" lang="en-US" altLang="ko-KR" sz="1400" b="1" i="0" u="none" strike="noStrike" cap="none" normalizeH="0" baseline="0" dirty="0" smtClean="0">
                            <a:ln>
                              <a:noFill/>
                            </a:ln>
                            <a:solidFill>
                              <a:schemeClr val="tx1"/>
                            </a:solidFill>
                            <a:effectLst/>
                            <a:latin typeface="Garamond"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14:m>
                            <m:oMathPara xmlns:m="http://schemas.openxmlformats.org/officeDocument/2006/math">
                              <m:oMathParaPr>
                                <m:jc m:val="centerGroup"/>
                              </m:oMathParaPr>
                              <m:oMath xmlns:m="http://schemas.openxmlformats.org/officeDocument/2006/math">
                                <m:r>
                                  <a:rPr kumimoji="1" lang="en-US" altLang="ko-KR" sz="1400" b="1" i="1" u="none" strike="noStrike" cap="none" normalizeH="0" baseline="0" dirty="0" smtClean="0">
                                    <a:ln>
                                      <a:noFill/>
                                    </a:ln>
                                    <a:solidFill>
                                      <a:schemeClr val="tx1"/>
                                    </a:solidFill>
                                    <a:effectLst/>
                                    <a:latin typeface="Cambria Math"/>
                                    <a:ea typeface="굴림" pitchFamily="50" charset="-127"/>
                                  </a:rPr>
                                  <m:t>𝑶</m:t>
                                </m:r>
                                <m:r>
                                  <a:rPr kumimoji="1" lang="en-US" altLang="ko-KR" sz="1400" b="1" i="1" u="none" strike="noStrike" cap="none" normalizeH="0" baseline="0" dirty="0" smtClean="0">
                                    <a:ln>
                                      <a:noFill/>
                                    </a:ln>
                                    <a:solidFill>
                                      <a:schemeClr val="tx1"/>
                                    </a:solidFill>
                                    <a:effectLst/>
                                    <a:latin typeface="Cambria Math"/>
                                    <a:ea typeface="굴림" pitchFamily="50" charset="-127"/>
                                  </a:rPr>
                                  <m:t>(</m:t>
                                </m:r>
                                <m:r>
                                  <a:rPr kumimoji="1" lang="en-US" altLang="ko-KR" sz="1400" b="1" i="1" u="none" strike="noStrike" cap="none" normalizeH="0" baseline="0" dirty="0" err="1" smtClean="0">
                                    <a:ln>
                                      <a:noFill/>
                                    </a:ln>
                                    <a:solidFill>
                                      <a:schemeClr val="tx1"/>
                                    </a:solidFill>
                                    <a:effectLst/>
                                    <a:latin typeface="Cambria Math"/>
                                    <a:ea typeface="굴림" pitchFamily="50" charset="-127"/>
                                  </a:rPr>
                                  <m:t>𝒏</m:t>
                                </m:r>
                                <m:r>
                                  <a:rPr kumimoji="1" lang="en-US" altLang="ko-KR" sz="1400" b="1" i="1" u="none" strike="noStrike" cap="none" normalizeH="0" baseline="0" dirty="0" smtClean="0">
                                    <a:ln>
                                      <a:noFill/>
                                    </a:ln>
                                    <a:solidFill>
                                      <a:schemeClr val="tx1"/>
                                    </a:solidFill>
                                    <a:effectLst/>
                                    <a:latin typeface="Cambria Math"/>
                                    <a:ea typeface="굴림" pitchFamily="50" charset="-127"/>
                                  </a:rPr>
                                  <m:t> </m:t>
                                </m:r>
                                <m:r>
                                  <a:rPr kumimoji="1" lang="en-US" altLang="ko-KR" sz="1400" b="1" i="0" u="none" strike="noStrike" cap="none" normalizeH="0" baseline="0" dirty="0" err="1" smtClean="0">
                                    <a:ln>
                                      <a:noFill/>
                                    </a:ln>
                                    <a:solidFill>
                                      <a:schemeClr val="tx1"/>
                                    </a:solidFill>
                                    <a:effectLst/>
                                    <a:latin typeface="Cambria Math"/>
                                    <a:ea typeface="굴림" pitchFamily="50" charset="-127"/>
                                  </a:rPr>
                                  <m:t>𝐥𝐨𝐠</m:t>
                                </m:r>
                                <m:r>
                                  <a:rPr kumimoji="1" lang="en-US" altLang="ko-KR" sz="1400" b="1" i="1" u="none" strike="noStrike" cap="none" normalizeH="0" baseline="0" dirty="0" smtClean="0">
                                    <a:ln>
                                      <a:noFill/>
                                    </a:ln>
                                    <a:solidFill>
                                      <a:schemeClr val="tx1"/>
                                    </a:solidFill>
                                    <a:effectLst/>
                                    <a:latin typeface="Cambria Math"/>
                                    <a:ea typeface="굴림" pitchFamily="50" charset="-127"/>
                                  </a:rPr>
                                  <m:t> </m:t>
                                </m:r>
                                <m:r>
                                  <a:rPr kumimoji="1" lang="en-US" altLang="ko-KR" sz="1400" b="1" i="1" u="none" strike="noStrike" cap="none" normalizeH="0" baseline="0" dirty="0" smtClean="0">
                                    <a:ln>
                                      <a:noFill/>
                                    </a:ln>
                                    <a:solidFill>
                                      <a:schemeClr val="tx1"/>
                                    </a:solidFill>
                                    <a:effectLst/>
                                    <a:latin typeface="Cambria Math"/>
                                    <a:ea typeface="굴림" pitchFamily="50" charset="-127"/>
                                  </a:rPr>
                                  <m:t>𝒏</m:t>
                                </m:r>
                                <m:r>
                                  <a:rPr kumimoji="1" lang="en-US" altLang="ko-KR" sz="1400" b="1" i="1" u="none" strike="noStrike" cap="none" normalizeH="0" baseline="0" dirty="0" smtClean="0">
                                    <a:ln>
                                      <a:noFill/>
                                    </a:ln>
                                    <a:solidFill>
                                      <a:schemeClr val="tx1"/>
                                    </a:solidFill>
                                    <a:effectLst/>
                                    <a:latin typeface="Cambria Math"/>
                                    <a:ea typeface="굴림" pitchFamily="50" charset="-127"/>
                                  </a:rPr>
                                  <m:t>)</m:t>
                                </m:r>
                              </m:oMath>
                            </m:oMathPara>
                          </a14:m>
                          <a:endParaRPr kumimoji="1" lang="en-US" altLang="ko-KR" sz="1400" b="1" i="0" u="none" strike="noStrike" cap="none" normalizeH="0" baseline="0" dirty="0" smtClean="0">
                            <a:ln>
                              <a:noFill/>
                            </a:ln>
                            <a:solidFill>
                              <a:schemeClr val="tx1"/>
                            </a:solidFill>
                            <a:effectLst/>
                            <a:latin typeface="Garamond"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14:m>
                            <m:oMathPara xmlns:m="http://schemas.openxmlformats.org/officeDocument/2006/math">
                              <m:oMathParaPr>
                                <m:jc m:val="centerGroup"/>
                              </m:oMathParaPr>
                              <m:oMath xmlns:m="http://schemas.openxmlformats.org/officeDocument/2006/math">
                                <m:r>
                                  <a:rPr kumimoji="1" lang="en-US" altLang="ko-KR" sz="1400" b="1" i="1" u="none" strike="noStrike" cap="none" normalizeH="0" baseline="0" dirty="0" smtClean="0">
                                    <a:ln>
                                      <a:noFill/>
                                    </a:ln>
                                    <a:solidFill>
                                      <a:schemeClr val="tx1"/>
                                    </a:solidFill>
                                    <a:effectLst/>
                                    <a:latin typeface="Cambria Math"/>
                                    <a:ea typeface="굴림" pitchFamily="50" charset="-127"/>
                                  </a:rPr>
                                  <m:t>𝑶</m:t>
                                </m:r>
                                <m:r>
                                  <a:rPr kumimoji="1" lang="en-US" altLang="ko-KR" sz="1400" b="1" i="1" u="none" strike="noStrike" cap="none" normalizeH="0" baseline="0" dirty="0" smtClean="0">
                                    <a:ln>
                                      <a:noFill/>
                                    </a:ln>
                                    <a:solidFill>
                                      <a:schemeClr val="tx1"/>
                                    </a:solidFill>
                                    <a:effectLst/>
                                    <a:latin typeface="Cambria Math"/>
                                    <a:ea typeface="굴림" pitchFamily="50" charset="-127"/>
                                  </a:rPr>
                                  <m:t>(</m:t>
                                </m:r>
                                <m:r>
                                  <a:rPr kumimoji="1" lang="en-US" altLang="ko-KR" sz="1400" b="1" i="1" u="none" strike="noStrike" cap="none" normalizeH="0" baseline="0" dirty="0" smtClean="0">
                                    <a:ln>
                                      <a:noFill/>
                                    </a:ln>
                                    <a:solidFill>
                                      <a:schemeClr val="tx1"/>
                                    </a:solidFill>
                                    <a:effectLst/>
                                    <a:latin typeface="Cambria Math"/>
                                    <a:ea typeface="굴림" pitchFamily="50" charset="-127"/>
                                  </a:rPr>
                                  <m:t>𝒏</m:t>
                                </m:r>
                                <m:r>
                                  <a:rPr kumimoji="1" lang="en-US" altLang="ko-KR" sz="1400" b="1" i="1" u="none" strike="noStrike" cap="none" normalizeH="0" baseline="0" dirty="0" smtClean="0">
                                    <a:ln>
                                      <a:noFill/>
                                    </a:ln>
                                    <a:solidFill>
                                      <a:schemeClr val="tx1"/>
                                    </a:solidFill>
                                    <a:effectLst/>
                                    <a:latin typeface="Cambria Math"/>
                                    <a:ea typeface="굴림" pitchFamily="50" charset="-127"/>
                                  </a:rPr>
                                  <m:t> </m:t>
                                </m:r>
                                <m:r>
                                  <m:rPr>
                                    <m:sty m:val="p"/>
                                  </m:rPr>
                                  <a:rPr kumimoji="1" lang="en-US" altLang="ko-KR" sz="1400" b="1" i="1" u="none" strike="noStrike" cap="none" normalizeH="0" baseline="0" dirty="0" smtClean="0">
                                    <a:ln>
                                      <a:noFill/>
                                    </a:ln>
                                    <a:solidFill>
                                      <a:schemeClr val="tx1"/>
                                    </a:solidFill>
                                    <a:effectLst/>
                                    <a:latin typeface="Cambria Math"/>
                                    <a:ea typeface="굴림" pitchFamily="50" charset="-127"/>
                                  </a:rPr>
                                  <m:t>log</m:t>
                                </m:r>
                                <m:r>
                                  <a:rPr kumimoji="1" lang="en-US" altLang="ko-KR" sz="1400" b="1" i="1" u="none" strike="noStrike" cap="none" normalizeH="0" baseline="0" dirty="0" smtClean="0">
                                    <a:ln>
                                      <a:noFill/>
                                    </a:ln>
                                    <a:solidFill>
                                      <a:schemeClr val="tx1"/>
                                    </a:solidFill>
                                    <a:effectLst/>
                                    <a:latin typeface="Cambria Math"/>
                                    <a:ea typeface="굴림" pitchFamily="50" charset="-127"/>
                                  </a:rPr>
                                  <m:t>⁡</m:t>
                                </m:r>
                                <m:r>
                                  <a:rPr kumimoji="1" lang="en-US" altLang="ko-KR" sz="1400" b="1" i="1" u="none" strike="noStrike" cap="none" normalizeH="0" baseline="0" dirty="0" smtClean="0">
                                    <a:ln>
                                      <a:noFill/>
                                    </a:ln>
                                    <a:solidFill>
                                      <a:schemeClr val="tx1"/>
                                    </a:solidFill>
                                    <a:effectLst/>
                                    <a:latin typeface="Cambria Math"/>
                                    <a:ea typeface="굴림" pitchFamily="50" charset="-127"/>
                                  </a:rPr>
                                  <m:t>𝒏</m:t>
                                </m:r>
                                <m:r>
                                  <a:rPr kumimoji="1" lang="en-US" altLang="ko-KR" sz="1400" b="1" i="1" u="none" strike="noStrike" cap="none" normalizeH="0" baseline="0" dirty="0" smtClean="0">
                                    <a:ln>
                                      <a:noFill/>
                                    </a:ln>
                                    <a:solidFill>
                                      <a:schemeClr val="tx1"/>
                                    </a:solidFill>
                                    <a:effectLst/>
                                    <a:latin typeface="Cambria Math"/>
                                    <a:ea typeface="굴림" pitchFamily="50" charset="-127"/>
                                  </a:rPr>
                                  <m:t>)</m:t>
                                </m:r>
                              </m:oMath>
                            </m:oMathPara>
                          </a14:m>
                          <a:endParaRPr kumimoji="1" lang="en-US" altLang="ko-KR" sz="1400" b="1" i="0" u="none" strike="noStrike" cap="none" normalizeH="0" baseline="0" dirty="0" smtClean="0">
                            <a:ln>
                              <a:noFill/>
                            </a:ln>
                            <a:solidFill>
                              <a:schemeClr val="tx1"/>
                            </a:solidFill>
                            <a:effectLst/>
                            <a:latin typeface="Garamond"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14:m>
                            <m:oMathPara xmlns:m="http://schemas.openxmlformats.org/officeDocument/2006/math">
                              <m:oMathParaPr>
                                <m:jc m:val="centerGroup"/>
                              </m:oMathParaPr>
                              <m:oMath xmlns:m="http://schemas.openxmlformats.org/officeDocument/2006/math">
                                <m:r>
                                  <a:rPr kumimoji="1" lang="en-US" altLang="ko-KR" sz="1400" b="1" i="1" u="none" strike="noStrike" cap="none" normalizeH="0" baseline="0" dirty="0" smtClean="0">
                                    <a:ln>
                                      <a:noFill/>
                                    </a:ln>
                                    <a:solidFill>
                                      <a:schemeClr val="tx1"/>
                                    </a:solidFill>
                                    <a:effectLst/>
                                    <a:latin typeface="Cambria Math"/>
                                    <a:ea typeface="굴림" pitchFamily="50" charset="-127"/>
                                  </a:rPr>
                                  <m:t>𝑶</m:t>
                                </m:r>
                                <m:r>
                                  <a:rPr kumimoji="1" lang="en-US" altLang="ko-KR" sz="1400" b="1" i="1" u="none" strike="noStrike" cap="none" normalizeH="0" baseline="0" dirty="0" smtClean="0">
                                    <a:ln>
                                      <a:noFill/>
                                    </a:ln>
                                    <a:solidFill>
                                      <a:schemeClr val="tx1"/>
                                    </a:solidFill>
                                    <a:effectLst/>
                                    <a:latin typeface="Cambria Math"/>
                                    <a:ea typeface="굴림" pitchFamily="50" charset="-127"/>
                                  </a:rPr>
                                  <m:t>(</m:t>
                                </m:r>
                                <m:r>
                                  <a:rPr kumimoji="1" lang="en-US" altLang="ko-KR" sz="1400" b="1" i="1" u="none" strike="noStrike" cap="none" normalizeH="0" baseline="0" dirty="0" smtClean="0">
                                    <a:ln>
                                      <a:noFill/>
                                    </a:ln>
                                    <a:solidFill>
                                      <a:schemeClr val="tx1"/>
                                    </a:solidFill>
                                    <a:effectLst/>
                                    <a:latin typeface="Cambria Math"/>
                                    <a:ea typeface="굴림" pitchFamily="50" charset="-127"/>
                                  </a:rPr>
                                  <m:t>𝒏</m:t>
                                </m:r>
                                <m:r>
                                  <a:rPr kumimoji="1" lang="en-US" altLang="ko-KR" sz="1400" b="1" i="1" u="none" strike="noStrike" cap="none" normalizeH="0" baseline="0" dirty="0" smtClean="0">
                                    <a:ln>
                                      <a:noFill/>
                                    </a:ln>
                                    <a:solidFill>
                                      <a:schemeClr val="tx1"/>
                                    </a:solidFill>
                                    <a:effectLst/>
                                    <a:latin typeface="Cambria Math"/>
                                    <a:ea typeface="굴림" pitchFamily="50" charset="-127"/>
                                  </a:rPr>
                                  <m:t> </m:t>
                                </m:r>
                                <m:r>
                                  <m:rPr>
                                    <m:sty m:val="p"/>
                                  </m:rPr>
                                  <a:rPr kumimoji="1" lang="en-US" altLang="ko-KR" sz="1400" b="1" i="1" u="none" strike="noStrike" cap="none" normalizeH="0" baseline="0" dirty="0" smtClean="0">
                                    <a:ln>
                                      <a:noFill/>
                                    </a:ln>
                                    <a:solidFill>
                                      <a:schemeClr val="tx1"/>
                                    </a:solidFill>
                                    <a:effectLst/>
                                    <a:latin typeface="Cambria Math"/>
                                    <a:ea typeface="굴림" pitchFamily="50" charset="-127"/>
                                  </a:rPr>
                                  <m:t>log</m:t>
                                </m:r>
                                <m:r>
                                  <a:rPr kumimoji="1" lang="en-US" altLang="ko-KR" sz="1400" b="1" i="1" u="none" strike="noStrike" cap="none" normalizeH="0" baseline="0" dirty="0" smtClean="0">
                                    <a:ln>
                                      <a:noFill/>
                                    </a:ln>
                                    <a:solidFill>
                                      <a:schemeClr val="tx1"/>
                                    </a:solidFill>
                                    <a:effectLst/>
                                    <a:latin typeface="Cambria Math"/>
                                    <a:ea typeface="굴림" pitchFamily="50" charset="-127"/>
                                  </a:rPr>
                                  <m:t>⁡</m:t>
                                </m:r>
                                <m:r>
                                  <a:rPr kumimoji="1" lang="en-US" altLang="ko-KR" sz="1400" b="1" i="1" u="none" strike="noStrike" cap="none" normalizeH="0" baseline="0" dirty="0" smtClean="0">
                                    <a:ln>
                                      <a:noFill/>
                                    </a:ln>
                                    <a:solidFill>
                                      <a:schemeClr val="tx1"/>
                                    </a:solidFill>
                                    <a:effectLst/>
                                    <a:latin typeface="Cambria Math"/>
                                    <a:ea typeface="굴림" pitchFamily="50" charset="-127"/>
                                  </a:rPr>
                                  <m:t>𝒏</m:t>
                                </m:r>
                                <m:r>
                                  <a:rPr kumimoji="1" lang="en-US" altLang="ko-KR" sz="1400" b="1" i="1" u="none" strike="noStrike" cap="none" normalizeH="0" baseline="0" dirty="0" smtClean="0">
                                    <a:ln>
                                      <a:noFill/>
                                    </a:ln>
                                    <a:solidFill>
                                      <a:schemeClr val="tx1"/>
                                    </a:solidFill>
                                    <a:effectLst/>
                                    <a:latin typeface="Cambria Math"/>
                                    <a:ea typeface="굴림" pitchFamily="50" charset="-127"/>
                                  </a:rPr>
                                  <m:t>)</m:t>
                                </m:r>
                              </m:oMath>
                            </m:oMathPara>
                          </a14:m>
                          <a:endParaRPr kumimoji="1" lang="en-US" altLang="ko-KR" sz="1400" b="1" i="0" u="none" strike="noStrike" cap="none" normalizeH="0" baseline="0" dirty="0" smtClean="0">
                            <a:ln>
                              <a:noFill/>
                            </a:ln>
                            <a:solidFill>
                              <a:schemeClr val="tx1"/>
                            </a:solidFill>
                            <a:effectLst/>
                            <a:latin typeface="Garamond"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0.00044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0.00041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0.00057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0.00052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0.00046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0.00675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0.00171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0.00284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0.00244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0.59564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0.02927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0.05565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0.03153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0.02587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10,000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58.864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0.42998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0.71650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0.36765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0.31532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100,000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5.7298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8.8591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4.2298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3.5882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1,000,000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71.164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104.68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47.065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41.282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Choice>
        <mc:Fallback xmlns="">
          <p:graphicFrame>
            <p:nvGraphicFramePr>
              <p:cNvPr id="60486" name="Group 70"/>
              <p:cNvGraphicFramePr>
                <a:graphicFrameLocks noGrp="1"/>
              </p:cNvGraphicFramePr>
              <p:nvPr>
                <p:extLst>
                  <p:ext uri="{D42A27DB-BD31-4B8C-83A1-F6EECF244321}">
                    <p14:modId xmlns:p14="http://schemas.microsoft.com/office/powerpoint/2010/main" val="866845622"/>
                  </p:ext>
                </p:extLst>
              </p:nvPr>
            </p:nvGraphicFramePr>
            <p:xfrm>
              <a:off x="395288" y="1755775"/>
              <a:ext cx="8297862" cy="4074160"/>
            </p:xfrm>
            <a:graphic>
              <a:graphicData uri="http://schemas.openxmlformats.org/drawingml/2006/table">
                <a:tbl>
                  <a:tblPr/>
                  <a:tblGrid>
                    <a:gridCol w="1106487"/>
                    <a:gridCol w="1658938"/>
                    <a:gridCol w="1384300"/>
                    <a:gridCol w="1382712"/>
                    <a:gridCol w="1382713"/>
                    <a:gridCol w="1382712"/>
                  </a:tblGrid>
                  <a:tr h="51816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1400" b="1" i="0" u="none" strike="noStrike" cap="none" normalizeH="0" baseline="0" dirty="0" smtClean="0">
                            <a:ln>
                              <a:noFill/>
                            </a:ln>
                            <a:solidFill>
                              <a:schemeClr val="tx1"/>
                            </a:solidFill>
                            <a:effectLst/>
                            <a:latin typeface="Garamond" pitchFamily="18" charset="0"/>
                            <a:ea typeface="굴림" pitchFamily="50"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Insertion Sort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Shellsort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Heapsort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Quicksort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Quicksort</a:t>
                          </a:r>
                          <a:br>
                            <a:rPr kumimoji="1" lang="en-US" altLang="ko-KR" sz="1400" b="1" i="0" u="none" strike="noStrike" cap="none" normalizeH="0" baseline="0" smtClean="0">
                              <a:ln>
                                <a:noFill/>
                              </a:ln>
                              <a:solidFill>
                                <a:schemeClr val="tx1"/>
                              </a:solidFill>
                              <a:effectLst/>
                              <a:latin typeface="Garamond" pitchFamily="18" charset="0"/>
                              <a:ea typeface="굴림" pitchFamily="50" charset="-127"/>
                            </a:rPr>
                          </a:b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(opt.)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1" u="none" strike="noStrike" cap="none" normalizeH="0" baseline="0" smtClean="0">
                              <a:ln>
                                <a:noFill/>
                              </a:ln>
                              <a:solidFill>
                                <a:schemeClr val="tx1"/>
                              </a:solidFill>
                              <a:effectLst/>
                              <a:latin typeface="Garamond" pitchFamily="18" charset="0"/>
                              <a:ea typeface="굴림" pitchFamily="50" charset="-127"/>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ko-K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blipFill rotWithShape="1">
                          <a:blip r:embed="rId3"/>
                          <a:stretch>
                            <a:fillRect l="-66667" t="-103614" r="-332601" b="-603614"/>
                          </a:stretch>
                        </a:blipFill>
                      </a:tcPr>
                    </a:tc>
                    <a:tc>
                      <a:txBody>
                        <a:bodyPr/>
                        <a:lstStyle/>
                        <a:p>
                          <a:endParaRPr lang="ko-K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blipFill rotWithShape="1">
                          <a:blip r:embed="rId3"/>
                          <a:stretch>
                            <a:fillRect l="-200441" t="-103614" r="-300000" b="-603614"/>
                          </a:stretch>
                        </a:blipFill>
                      </a:tcPr>
                    </a:tc>
                    <a:tc>
                      <a:txBody>
                        <a:bodyPr/>
                        <a:lstStyle/>
                        <a:p>
                          <a:endParaRPr lang="ko-K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blipFill rotWithShape="1">
                          <a:blip r:embed="rId3"/>
                          <a:stretch>
                            <a:fillRect l="-301770" t="-103614" r="-201327" b="-603614"/>
                          </a:stretch>
                        </a:blipFill>
                      </a:tcPr>
                    </a:tc>
                    <a:tc>
                      <a:txBody>
                        <a:bodyPr/>
                        <a:lstStyle/>
                        <a:p>
                          <a:endParaRPr lang="ko-K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blipFill rotWithShape="1">
                          <a:blip r:embed="rId3"/>
                          <a:stretch>
                            <a:fillRect l="-400000" t="-103614" r="-100441" b="-603614"/>
                          </a:stretch>
                        </a:blipFill>
                      </a:tcPr>
                    </a:tc>
                    <a:tc>
                      <a:txBody>
                        <a:bodyPr/>
                        <a:lstStyle/>
                        <a:p>
                          <a:endParaRPr lang="ko-K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blipFill rotWithShape="1">
                          <a:blip r:embed="rId3"/>
                          <a:stretch>
                            <a:fillRect l="-500000" t="-103614" r="-441" b="-603614"/>
                          </a:stretch>
                        </a:blip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0.00044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0.00041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0.00057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0.00052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0.00046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0.00675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0.00171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0.00284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0.00244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0.59564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0.02927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0.05565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0.03153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0.02587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10,000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58.864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0.42998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0.71650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0.36765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0.31532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100,000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5.7298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8.8591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4.2298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3.5882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1,000,000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71.164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104.68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dirty="0" smtClean="0">
                              <a:ln>
                                <a:noFill/>
                              </a:ln>
                              <a:solidFill>
                                <a:schemeClr val="tx1"/>
                              </a:solidFill>
                              <a:effectLst/>
                              <a:latin typeface="Garamond" pitchFamily="18" charset="0"/>
                              <a:ea typeface="굴림" pitchFamily="50" charset="-127"/>
                            </a:rPr>
                            <a:t>47.065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1" i="0" u="none" strike="noStrike" cap="none" normalizeH="0" baseline="0" smtClean="0">
                              <a:ln>
                                <a:noFill/>
                              </a:ln>
                              <a:solidFill>
                                <a:schemeClr val="tx1"/>
                              </a:solidFill>
                              <a:effectLst/>
                              <a:latin typeface="Garamond" pitchFamily="18" charset="0"/>
                              <a:ea typeface="굴림" pitchFamily="50" charset="-127"/>
                            </a:rPr>
                            <a:t>41.282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sp>
        <p:nvSpPr>
          <p:cNvPr id="32835" name="Text Box 96"/>
          <p:cNvSpPr txBox="1">
            <a:spLocks noChangeArrowheads="1"/>
          </p:cNvSpPr>
          <p:nvPr/>
        </p:nvSpPr>
        <p:spPr bwMode="auto">
          <a:xfrm>
            <a:off x="7356475" y="1341438"/>
            <a:ext cx="1330325" cy="336550"/>
          </a:xfrm>
          <a:prstGeom prst="rect">
            <a:avLst/>
          </a:prstGeom>
          <a:noFill/>
          <a:ln w="9525">
            <a:noFill/>
            <a:miter lim="800000"/>
            <a:headEnd/>
            <a:tailEnd/>
          </a:ln>
        </p:spPr>
        <p:txBody>
          <a:bodyPr wrap="none">
            <a:spAutoFit/>
          </a:bodyPr>
          <a:lstStyle/>
          <a:p>
            <a:pPr algn="ctr"/>
            <a:r>
              <a:rPr lang="en-US" altLang="ko-KR" sz="1600">
                <a:latin typeface="Garamond" pitchFamily="18" charset="0"/>
              </a:rPr>
              <a:t>(unit: seconds)</a:t>
            </a:r>
          </a:p>
        </p:txBody>
      </p:sp>
      <p:sp>
        <p:nvSpPr>
          <p:cNvPr id="32836" name="Text Box 98"/>
          <p:cNvSpPr txBox="1">
            <a:spLocks noChangeArrowheads="1"/>
          </p:cNvSpPr>
          <p:nvPr/>
        </p:nvSpPr>
        <p:spPr bwMode="auto">
          <a:xfrm>
            <a:off x="557213" y="6092825"/>
            <a:ext cx="7359650" cy="336550"/>
          </a:xfrm>
          <a:prstGeom prst="rect">
            <a:avLst/>
          </a:prstGeom>
          <a:noFill/>
          <a:ln w="9525">
            <a:noFill/>
            <a:miter lim="800000"/>
            <a:headEnd/>
            <a:tailEnd/>
          </a:ln>
        </p:spPr>
        <p:txBody>
          <a:bodyPr wrap="none">
            <a:spAutoFit/>
          </a:bodyPr>
          <a:lstStyle/>
          <a:p>
            <a:r>
              <a:rPr lang="en-US" altLang="ko-KR" sz="1600">
                <a:latin typeface="Times New Roman" pitchFamily="18" charset="0"/>
              </a:rPr>
              <a:t>* QuickSort (optimized): Cutoff used for small size inputs, median-of-three partitioning</a:t>
            </a:r>
          </a:p>
        </p:txBody>
      </p:sp>
      <p:sp>
        <p:nvSpPr>
          <p:cNvPr id="32837" name="Rectangle 69"/>
          <p:cNvSpPr>
            <a:spLocks noChangeArrowheads="1"/>
          </p:cNvSpPr>
          <p:nvPr/>
        </p:nvSpPr>
        <p:spPr bwMode="auto">
          <a:xfrm>
            <a:off x="395537" y="260648"/>
            <a:ext cx="8280919" cy="782861"/>
          </a:xfrm>
          <a:prstGeom prst="rect">
            <a:avLst/>
          </a:prstGeom>
          <a:noFill/>
          <a:ln w="9525">
            <a:noFill/>
            <a:miter lim="800000"/>
            <a:headEnd/>
            <a:tailEnd/>
          </a:ln>
        </p:spPr>
        <p:txBody>
          <a:bodyPr anchor="ctr"/>
          <a:lstStyle/>
          <a:p>
            <a:pPr algn="just"/>
            <a:r>
              <a:rPr lang="en-US" altLang="ko-KR" sz="3600" b="1" dirty="0" smtClean="0">
                <a:solidFill>
                  <a:schemeClr val="accent6"/>
                </a:solidFill>
                <a:effectLst>
                  <a:outerShdw blurRad="38100" dist="38100" dir="2700000" algn="tl">
                    <a:srgbClr val="000000">
                      <a:alpha val="43137"/>
                    </a:srgbClr>
                  </a:outerShdw>
                </a:effectLst>
                <a:latin typeface="+mj-lt"/>
              </a:rPr>
              <a:t>Comparison of Sorting Algorithms</a:t>
            </a:r>
            <a:endParaRPr lang="en-US" altLang="ko-KR" sz="3600" b="1" dirty="0">
              <a:solidFill>
                <a:schemeClr val="accent6"/>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597496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슬라이드 번호 개체 틀 3"/>
          <p:cNvSpPr>
            <a:spLocks noGrp="1"/>
          </p:cNvSpPr>
          <p:nvPr>
            <p:ph type="sldNum" sz="quarter" idx="10"/>
          </p:nvPr>
        </p:nvSpPr>
        <p:spPr>
          <a:noFill/>
        </p:spPr>
        <p:txBody>
          <a:bodyPr/>
          <a:lstStyle/>
          <a:p>
            <a:fld id="{245C3A7E-A29D-44E6-81AF-D6314CBC38B1}" type="slidenum">
              <a:rPr lang="en-US" altLang="ko-KR"/>
              <a:pPr/>
              <a:t>5</a:t>
            </a:fld>
            <a:endParaRPr lang="en-US" altLang="ko-KR"/>
          </a:p>
        </p:txBody>
      </p:sp>
      <p:sp>
        <p:nvSpPr>
          <p:cNvPr id="4099" name="Rectangle 2"/>
          <p:cNvSpPr>
            <a:spLocks noGrp="1" noChangeArrowheads="1"/>
          </p:cNvSpPr>
          <p:nvPr>
            <p:ph type="title"/>
          </p:nvPr>
        </p:nvSpPr>
        <p:spPr>
          <a:xfrm>
            <a:off x="428596" y="285728"/>
            <a:ext cx="8229600" cy="550984"/>
          </a:xfrm>
        </p:spPr>
        <p:txBody>
          <a:bodyPr/>
          <a:lstStyle/>
          <a:p>
            <a:pPr eaLnBrk="1" hangingPunct="1"/>
            <a:r>
              <a:rPr lang="en-US" altLang="ko-KR" b="1" dirty="0" smtClean="0"/>
              <a:t>Selection Sort</a:t>
            </a:r>
          </a:p>
        </p:txBody>
      </p:sp>
      <p:sp>
        <p:nvSpPr>
          <p:cNvPr id="4166" name="Text Box 85"/>
          <p:cNvSpPr txBox="1">
            <a:spLocks noChangeArrowheads="1"/>
          </p:cNvSpPr>
          <p:nvPr/>
        </p:nvSpPr>
        <p:spPr bwMode="auto">
          <a:xfrm>
            <a:off x="1476375" y="6224588"/>
            <a:ext cx="506413" cy="336550"/>
          </a:xfrm>
          <a:prstGeom prst="rect">
            <a:avLst/>
          </a:prstGeom>
          <a:noFill/>
          <a:ln w="9525">
            <a:noFill/>
            <a:miter lim="800000"/>
            <a:headEnd/>
            <a:tailEnd/>
          </a:ln>
        </p:spPr>
        <p:txBody>
          <a:bodyPr wrap="none">
            <a:spAutoFit/>
          </a:bodyPr>
          <a:lstStyle/>
          <a:p>
            <a:r>
              <a:rPr lang="en-US" altLang="ko-KR" sz="1600" b="1" dirty="0">
                <a:latin typeface="Garamond" pitchFamily="18" charset="0"/>
              </a:rPr>
              <a:t>- …</a:t>
            </a:r>
          </a:p>
        </p:txBody>
      </p:sp>
      <p:grpSp>
        <p:nvGrpSpPr>
          <p:cNvPr id="83" name="그룹 82"/>
          <p:cNvGrpSpPr/>
          <p:nvPr/>
        </p:nvGrpSpPr>
        <p:grpSpPr>
          <a:xfrm>
            <a:off x="1476375" y="1052513"/>
            <a:ext cx="5761038" cy="1620837"/>
            <a:chOff x="1476375" y="1052513"/>
            <a:chExt cx="5761038" cy="1620837"/>
          </a:xfrm>
        </p:grpSpPr>
        <p:sp>
          <p:nvSpPr>
            <p:cNvPr id="4100" name="Rectangle 4"/>
            <p:cNvSpPr>
              <a:spLocks noChangeArrowheads="1"/>
            </p:cNvSpPr>
            <p:nvPr/>
          </p:nvSpPr>
          <p:spPr bwMode="auto">
            <a:xfrm>
              <a:off x="2628900" y="1423988"/>
              <a:ext cx="360363" cy="360362"/>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Garamond" pitchFamily="18" charset="0"/>
                </a:rPr>
                <a:t>69</a:t>
              </a:r>
            </a:p>
          </p:txBody>
        </p:sp>
        <p:sp>
          <p:nvSpPr>
            <p:cNvPr id="4101" name="Oval 5"/>
            <p:cNvSpPr>
              <a:spLocks noChangeArrowheads="1"/>
            </p:cNvSpPr>
            <p:nvPr/>
          </p:nvSpPr>
          <p:spPr bwMode="auto">
            <a:xfrm>
              <a:off x="4357688" y="1423988"/>
              <a:ext cx="360362" cy="360362"/>
            </a:xfrm>
            <a:prstGeom prst="ellipse">
              <a:avLst/>
            </a:prstGeom>
            <a:noFill/>
            <a:ln w="9525">
              <a:solidFill>
                <a:schemeClr val="tx1"/>
              </a:solidFill>
              <a:round/>
              <a:headEnd/>
              <a:tailEnd/>
            </a:ln>
          </p:spPr>
          <p:txBody>
            <a:bodyPr wrap="none" anchor="ctr"/>
            <a:lstStyle/>
            <a:p>
              <a:pPr algn="ctr"/>
              <a:r>
                <a:rPr lang="en-US" altLang="ko-KR" sz="1600" b="1">
                  <a:latin typeface="Garamond" pitchFamily="18" charset="0"/>
                </a:rPr>
                <a:t>2</a:t>
              </a:r>
            </a:p>
          </p:txBody>
        </p:sp>
        <p:sp>
          <p:nvSpPr>
            <p:cNvPr id="4102" name="Rectangle 6"/>
            <p:cNvSpPr>
              <a:spLocks noChangeArrowheads="1"/>
            </p:cNvSpPr>
            <p:nvPr/>
          </p:nvSpPr>
          <p:spPr bwMode="auto">
            <a:xfrm>
              <a:off x="3205163" y="1423988"/>
              <a:ext cx="360362" cy="360362"/>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4103" name="Rectangle 7"/>
            <p:cNvSpPr>
              <a:spLocks noChangeArrowheads="1"/>
            </p:cNvSpPr>
            <p:nvPr/>
          </p:nvSpPr>
          <p:spPr bwMode="auto">
            <a:xfrm>
              <a:off x="3781425" y="1423988"/>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4104" name="Rectangle 8"/>
            <p:cNvSpPr>
              <a:spLocks noChangeArrowheads="1"/>
            </p:cNvSpPr>
            <p:nvPr/>
          </p:nvSpPr>
          <p:spPr bwMode="auto">
            <a:xfrm>
              <a:off x="4933950" y="1423988"/>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4105" name="Rectangle 9"/>
            <p:cNvSpPr>
              <a:spLocks noChangeArrowheads="1"/>
            </p:cNvSpPr>
            <p:nvPr/>
          </p:nvSpPr>
          <p:spPr bwMode="auto">
            <a:xfrm>
              <a:off x="6661150" y="1423988"/>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4106" name="Rectangle 10"/>
            <p:cNvSpPr>
              <a:spLocks noChangeArrowheads="1"/>
            </p:cNvSpPr>
            <p:nvPr/>
          </p:nvSpPr>
          <p:spPr bwMode="auto">
            <a:xfrm>
              <a:off x="5510213" y="1423988"/>
              <a:ext cx="360362" cy="360362"/>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4107" name="Rectangle 11"/>
            <p:cNvSpPr>
              <a:spLocks noChangeArrowheads="1"/>
            </p:cNvSpPr>
            <p:nvPr/>
          </p:nvSpPr>
          <p:spPr bwMode="auto">
            <a:xfrm>
              <a:off x="6086475" y="1423988"/>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4108" name="Text Box 12"/>
            <p:cNvSpPr txBox="1">
              <a:spLocks noChangeArrowheads="1"/>
            </p:cNvSpPr>
            <p:nvPr/>
          </p:nvSpPr>
          <p:spPr bwMode="auto">
            <a:xfrm>
              <a:off x="1765300" y="1423988"/>
              <a:ext cx="725488" cy="336550"/>
            </a:xfrm>
            <a:prstGeom prst="rect">
              <a:avLst/>
            </a:prstGeom>
            <a:noFill/>
            <a:ln w="9525">
              <a:noFill/>
              <a:miter lim="800000"/>
              <a:headEnd/>
              <a:tailEnd/>
            </a:ln>
          </p:spPr>
          <p:txBody>
            <a:bodyPr wrap="none">
              <a:spAutoFit/>
            </a:bodyPr>
            <a:lstStyle/>
            <a:p>
              <a:r>
                <a:rPr lang="en-US" altLang="ko-KR" sz="1600" b="1">
                  <a:latin typeface="Garamond" pitchFamily="18" charset="0"/>
                </a:rPr>
                <a:t>before</a:t>
              </a:r>
            </a:p>
          </p:txBody>
        </p:sp>
        <p:sp>
          <p:nvSpPr>
            <p:cNvPr id="4109" name="Text Box 13"/>
            <p:cNvSpPr txBox="1">
              <a:spLocks noChangeArrowheads="1"/>
            </p:cNvSpPr>
            <p:nvPr/>
          </p:nvSpPr>
          <p:spPr bwMode="auto">
            <a:xfrm>
              <a:off x="1841500" y="2144713"/>
              <a:ext cx="571500" cy="336550"/>
            </a:xfrm>
            <a:prstGeom prst="rect">
              <a:avLst/>
            </a:prstGeom>
            <a:noFill/>
            <a:ln w="9525">
              <a:noFill/>
              <a:miter lim="800000"/>
              <a:headEnd/>
              <a:tailEnd/>
            </a:ln>
          </p:spPr>
          <p:txBody>
            <a:bodyPr wrap="none">
              <a:spAutoFit/>
            </a:bodyPr>
            <a:lstStyle/>
            <a:p>
              <a:r>
                <a:rPr lang="en-US" altLang="ko-KR" sz="1600" b="1">
                  <a:latin typeface="Garamond" pitchFamily="18" charset="0"/>
                </a:rPr>
                <a:t>after</a:t>
              </a:r>
            </a:p>
          </p:txBody>
        </p:sp>
        <p:sp>
          <p:nvSpPr>
            <p:cNvPr id="4110" name="Text Box 14"/>
            <p:cNvSpPr txBox="1">
              <a:spLocks noChangeArrowheads="1"/>
            </p:cNvSpPr>
            <p:nvPr/>
          </p:nvSpPr>
          <p:spPr bwMode="auto">
            <a:xfrm>
              <a:off x="1476375" y="1052513"/>
              <a:ext cx="531813" cy="336550"/>
            </a:xfrm>
            <a:prstGeom prst="rect">
              <a:avLst/>
            </a:prstGeom>
            <a:noFill/>
            <a:ln w="9525">
              <a:noFill/>
              <a:miter lim="800000"/>
              <a:headEnd/>
              <a:tailEnd/>
            </a:ln>
          </p:spPr>
          <p:txBody>
            <a:bodyPr wrap="none">
              <a:spAutoFit/>
            </a:bodyPr>
            <a:lstStyle/>
            <a:p>
              <a:r>
                <a:rPr lang="en-US" altLang="ko-KR" sz="1600" b="1">
                  <a:latin typeface="Garamond" pitchFamily="18" charset="0"/>
                </a:rPr>
                <a:t>- 1st</a:t>
              </a:r>
            </a:p>
          </p:txBody>
        </p:sp>
        <p:sp>
          <p:nvSpPr>
            <p:cNvPr id="4111" name="AutoShape 15"/>
            <p:cNvSpPr>
              <a:spLocks noChangeArrowheads="1"/>
            </p:cNvSpPr>
            <p:nvPr/>
          </p:nvSpPr>
          <p:spPr bwMode="auto">
            <a:xfrm>
              <a:off x="2520950" y="1352550"/>
              <a:ext cx="4621213" cy="503238"/>
            </a:xfrm>
            <a:prstGeom prst="bracketPair">
              <a:avLst>
                <a:gd name="adj" fmla="val 16667"/>
              </a:avLst>
            </a:prstGeom>
            <a:noFill/>
            <a:ln w="9525">
              <a:solidFill>
                <a:schemeClr val="tx1"/>
              </a:solidFill>
              <a:round/>
              <a:headEnd/>
              <a:tailEnd/>
            </a:ln>
          </p:spPr>
          <p:txBody>
            <a:bodyPr wrap="none" anchor="ctr"/>
            <a:lstStyle/>
            <a:p>
              <a:endParaRPr lang="ko-KR" altLang="en-US"/>
            </a:p>
          </p:txBody>
        </p:sp>
        <p:sp>
          <p:nvSpPr>
            <p:cNvPr id="4112" name="Rectangle 16"/>
            <p:cNvSpPr>
              <a:spLocks noChangeArrowheads="1"/>
            </p:cNvSpPr>
            <p:nvPr/>
          </p:nvSpPr>
          <p:spPr bwMode="auto">
            <a:xfrm>
              <a:off x="2628900" y="2144713"/>
              <a:ext cx="360363" cy="360362"/>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2</a:t>
              </a:r>
            </a:p>
          </p:txBody>
        </p:sp>
        <p:sp>
          <p:nvSpPr>
            <p:cNvPr id="4113" name="Oval 17"/>
            <p:cNvSpPr>
              <a:spLocks noChangeArrowheads="1"/>
            </p:cNvSpPr>
            <p:nvPr/>
          </p:nvSpPr>
          <p:spPr bwMode="auto">
            <a:xfrm>
              <a:off x="4357688" y="2144713"/>
              <a:ext cx="360362" cy="360362"/>
            </a:xfrm>
            <a:prstGeom prst="ellipse">
              <a:avLst/>
            </a:prstGeom>
            <a:noFill/>
            <a:ln w="9525">
              <a:noFill/>
              <a:round/>
              <a:headEnd/>
              <a:tailEnd/>
            </a:ln>
          </p:spPr>
          <p:txBody>
            <a:bodyPr wrap="none" anchor="ctr"/>
            <a:lstStyle/>
            <a:p>
              <a:pPr algn="ctr"/>
              <a:r>
                <a:rPr lang="en-US" altLang="ko-KR" sz="1600" b="1">
                  <a:latin typeface="Garamond" pitchFamily="18" charset="0"/>
                </a:rPr>
                <a:t>69</a:t>
              </a:r>
            </a:p>
          </p:txBody>
        </p:sp>
        <p:sp>
          <p:nvSpPr>
            <p:cNvPr id="4114" name="Rectangle 18"/>
            <p:cNvSpPr>
              <a:spLocks noChangeArrowheads="1"/>
            </p:cNvSpPr>
            <p:nvPr/>
          </p:nvSpPr>
          <p:spPr bwMode="auto">
            <a:xfrm>
              <a:off x="3205163" y="2144713"/>
              <a:ext cx="360362" cy="360362"/>
            </a:xfrm>
            <a:prstGeom prst="rect">
              <a:avLst/>
            </a:prstGeom>
            <a:noFill/>
            <a:ln w="9525">
              <a:noFill/>
              <a:miter lim="800000"/>
              <a:headEnd/>
              <a:tailEnd/>
            </a:ln>
          </p:spPr>
          <p:txBody>
            <a:bodyPr wrap="none" anchor="ctr"/>
            <a:lstStyle/>
            <a:p>
              <a:pPr algn="ctr"/>
              <a:r>
                <a:rPr lang="en-US" altLang="ko-KR" sz="1600" b="1">
                  <a:latin typeface="Garamond" pitchFamily="18" charset="0"/>
                </a:rPr>
                <a:t>10</a:t>
              </a:r>
            </a:p>
          </p:txBody>
        </p:sp>
        <p:sp>
          <p:nvSpPr>
            <p:cNvPr id="4115" name="Rectangle 19"/>
            <p:cNvSpPr>
              <a:spLocks noChangeArrowheads="1"/>
            </p:cNvSpPr>
            <p:nvPr/>
          </p:nvSpPr>
          <p:spPr bwMode="auto">
            <a:xfrm>
              <a:off x="3781425" y="2144713"/>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4116" name="Rectangle 20"/>
            <p:cNvSpPr>
              <a:spLocks noChangeArrowheads="1"/>
            </p:cNvSpPr>
            <p:nvPr/>
          </p:nvSpPr>
          <p:spPr bwMode="auto">
            <a:xfrm>
              <a:off x="4933950" y="2144713"/>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4117" name="Rectangle 21"/>
            <p:cNvSpPr>
              <a:spLocks noChangeArrowheads="1"/>
            </p:cNvSpPr>
            <p:nvPr/>
          </p:nvSpPr>
          <p:spPr bwMode="auto">
            <a:xfrm>
              <a:off x="6661150" y="2144713"/>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4118" name="Rectangle 22"/>
            <p:cNvSpPr>
              <a:spLocks noChangeArrowheads="1"/>
            </p:cNvSpPr>
            <p:nvPr/>
          </p:nvSpPr>
          <p:spPr bwMode="auto">
            <a:xfrm>
              <a:off x="5510213" y="2144713"/>
              <a:ext cx="360362" cy="360362"/>
            </a:xfrm>
            <a:prstGeom prst="rect">
              <a:avLst/>
            </a:prstGeom>
            <a:noFill/>
            <a:ln w="9525">
              <a:noFill/>
              <a:miter lim="800000"/>
              <a:headEnd/>
              <a:tailEnd/>
            </a:ln>
          </p:spPr>
          <p:txBody>
            <a:bodyPr wrap="none" anchor="ctr"/>
            <a:lstStyle/>
            <a:p>
              <a:pPr algn="ctr"/>
              <a:r>
                <a:rPr lang="en-US" altLang="ko-KR" sz="1600" b="1">
                  <a:latin typeface="Garamond" pitchFamily="18" charset="0"/>
                </a:rPr>
                <a:t>8</a:t>
              </a:r>
            </a:p>
          </p:txBody>
        </p:sp>
        <p:sp>
          <p:nvSpPr>
            <p:cNvPr id="4119" name="Rectangle 23"/>
            <p:cNvSpPr>
              <a:spLocks noChangeArrowheads="1"/>
            </p:cNvSpPr>
            <p:nvPr/>
          </p:nvSpPr>
          <p:spPr bwMode="auto">
            <a:xfrm>
              <a:off x="6086475" y="2144713"/>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4120" name="AutoShape 24"/>
            <p:cNvSpPr>
              <a:spLocks noChangeArrowheads="1"/>
            </p:cNvSpPr>
            <p:nvPr/>
          </p:nvSpPr>
          <p:spPr bwMode="auto">
            <a:xfrm>
              <a:off x="3097213" y="2073275"/>
              <a:ext cx="4033837" cy="503238"/>
            </a:xfrm>
            <a:prstGeom prst="bracketPair">
              <a:avLst>
                <a:gd name="adj" fmla="val 16667"/>
              </a:avLst>
            </a:prstGeom>
            <a:noFill/>
            <a:ln w="9525">
              <a:solidFill>
                <a:schemeClr val="tx1"/>
              </a:solidFill>
              <a:round/>
              <a:headEnd/>
              <a:tailEnd/>
            </a:ln>
          </p:spPr>
          <p:txBody>
            <a:bodyPr wrap="none" anchor="ctr"/>
            <a:lstStyle/>
            <a:p>
              <a:endParaRPr lang="ko-KR" altLang="en-US"/>
            </a:p>
          </p:txBody>
        </p:sp>
        <p:grpSp>
          <p:nvGrpSpPr>
            <p:cNvPr id="4163" name="Group 76"/>
            <p:cNvGrpSpPr>
              <a:grpSpLocks/>
            </p:cNvGrpSpPr>
            <p:nvPr/>
          </p:nvGrpSpPr>
          <p:grpSpPr bwMode="auto">
            <a:xfrm>
              <a:off x="2808288" y="1196975"/>
              <a:ext cx="1728787" cy="142875"/>
              <a:chOff x="1587" y="845"/>
              <a:chExt cx="1089" cy="90"/>
            </a:xfrm>
          </p:grpSpPr>
          <p:sp>
            <p:nvSpPr>
              <p:cNvPr id="4176" name="Line 73"/>
              <p:cNvSpPr>
                <a:spLocks noChangeShapeType="1"/>
              </p:cNvSpPr>
              <p:nvPr/>
            </p:nvSpPr>
            <p:spPr bwMode="auto">
              <a:xfrm>
                <a:off x="1587" y="845"/>
                <a:ext cx="1089" cy="0"/>
              </a:xfrm>
              <a:prstGeom prst="line">
                <a:avLst/>
              </a:prstGeom>
              <a:noFill/>
              <a:ln w="25400">
                <a:solidFill>
                  <a:srgbClr val="800080"/>
                </a:solidFill>
                <a:round/>
                <a:headEnd/>
                <a:tailEnd/>
              </a:ln>
            </p:spPr>
            <p:txBody>
              <a:bodyPr/>
              <a:lstStyle/>
              <a:p>
                <a:endParaRPr lang="ko-KR" altLang="en-US"/>
              </a:p>
            </p:txBody>
          </p:sp>
          <p:sp>
            <p:nvSpPr>
              <p:cNvPr id="4177" name="Line 74"/>
              <p:cNvSpPr>
                <a:spLocks noChangeShapeType="1"/>
              </p:cNvSpPr>
              <p:nvPr/>
            </p:nvSpPr>
            <p:spPr bwMode="auto">
              <a:xfrm>
                <a:off x="1587" y="845"/>
                <a:ext cx="0" cy="90"/>
              </a:xfrm>
              <a:prstGeom prst="line">
                <a:avLst/>
              </a:prstGeom>
              <a:noFill/>
              <a:ln w="25400">
                <a:solidFill>
                  <a:srgbClr val="800080"/>
                </a:solidFill>
                <a:round/>
                <a:headEnd/>
                <a:tailEnd type="triangle" w="med" len="med"/>
              </a:ln>
            </p:spPr>
            <p:txBody>
              <a:bodyPr/>
              <a:lstStyle/>
              <a:p>
                <a:endParaRPr lang="ko-KR" altLang="en-US"/>
              </a:p>
            </p:txBody>
          </p:sp>
          <p:sp>
            <p:nvSpPr>
              <p:cNvPr id="4178" name="Line 75"/>
              <p:cNvSpPr>
                <a:spLocks noChangeShapeType="1"/>
              </p:cNvSpPr>
              <p:nvPr/>
            </p:nvSpPr>
            <p:spPr bwMode="auto">
              <a:xfrm>
                <a:off x="2676" y="845"/>
                <a:ext cx="0" cy="90"/>
              </a:xfrm>
              <a:prstGeom prst="line">
                <a:avLst/>
              </a:prstGeom>
              <a:noFill/>
              <a:ln w="25400">
                <a:solidFill>
                  <a:srgbClr val="800080"/>
                </a:solidFill>
                <a:round/>
                <a:headEnd/>
                <a:tailEnd type="triangle" w="med" len="med"/>
              </a:ln>
            </p:spPr>
            <p:txBody>
              <a:bodyPr/>
              <a:lstStyle/>
              <a:p>
                <a:endParaRPr lang="ko-KR" altLang="en-US"/>
              </a:p>
            </p:txBody>
          </p:sp>
        </p:grpSp>
        <p:sp>
          <p:nvSpPr>
            <p:cNvPr id="4167" name="Rectangle 86"/>
            <p:cNvSpPr>
              <a:spLocks noChangeArrowheads="1"/>
            </p:cNvSpPr>
            <p:nvPr/>
          </p:nvSpPr>
          <p:spPr bwMode="auto">
            <a:xfrm>
              <a:off x="1512888" y="1089025"/>
              <a:ext cx="5724525" cy="1584325"/>
            </a:xfrm>
            <a:prstGeom prst="rect">
              <a:avLst/>
            </a:prstGeom>
            <a:noFill/>
            <a:ln w="9525">
              <a:solidFill>
                <a:srgbClr val="FF0000"/>
              </a:solidFill>
              <a:prstDash val="dash"/>
              <a:miter lim="800000"/>
              <a:headEnd/>
              <a:tailEnd/>
            </a:ln>
          </p:spPr>
          <p:txBody>
            <a:bodyPr wrap="none" anchor="ctr"/>
            <a:lstStyle/>
            <a:p>
              <a:endParaRPr lang="ko-KR" altLang="en-US"/>
            </a:p>
          </p:txBody>
        </p:sp>
      </p:grpSp>
      <p:grpSp>
        <p:nvGrpSpPr>
          <p:cNvPr id="84" name="그룹 83"/>
          <p:cNvGrpSpPr/>
          <p:nvPr/>
        </p:nvGrpSpPr>
        <p:grpSpPr>
          <a:xfrm>
            <a:off x="1476375" y="2779713"/>
            <a:ext cx="5761038" cy="1620837"/>
            <a:chOff x="1476375" y="2779713"/>
            <a:chExt cx="5761038" cy="1620837"/>
          </a:xfrm>
        </p:grpSpPr>
        <p:sp>
          <p:nvSpPr>
            <p:cNvPr id="4121" name="Rectangle 26"/>
            <p:cNvSpPr>
              <a:spLocks noChangeArrowheads="1"/>
            </p:cNvSpPr>
            <p:nvPr/>
          </p:nvSpPr>
          <p:spPr bwMode="auto">
            <a:xfrm>
              <a:off x="2628900" y="3138488"/>
              <a:ext cx="360363" cy="360362"/>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2</a:t>
              </a:r>
            </a:p>
          </p:txBody>
        </p:sp>
        <p:sp>
          <p:nvSpPr>
            <p:cNvPr id="4122" name="Oval 27"/>
            <p:cNvSpPr>
              <a:spLocks noChangeArrowheads="1"/>
            </p:cNvSpPr>
            <p:nvPr/>
          </p:nvSpPr>
          <p:spPr bwMode="auto">
            <a:xfrm>
              <a:off x="4357688" y="3138488"/>
              <a:ext cx="360362" cy="360362"/>
            </a:xfrm>
            <a:prstGeom prst="ellipse">
              <a:avLst/>
            </a:prstGeom>
            <a:noFill/>
            <a:ln w="9525">
              <a:noFill/>
              <a:round/>
              <a:headEnd/>
              <a:tailEnd/>
            </a:ln>
          </p:spPr>
          <p:txBody>
            <a:bodyPr wrap="none" anchor="ctr"/>
            <a:lstStyle/>
            <a:p>
              <a:pPr algn="ctr"/>
              <a:r>
                <a:rPr lang="en-US" altLang="ko-KR" sz="1600" b="1">
                  <a:latin typeface="Garamond" pitchFamily="18" charset="0"/>
                </a:rPr>
                <a:t>69</a:t>
              </a:r>
            </a:p>
          </p:txBody>
        </p:sp>
        <p:sp>
          <p:nvSpPr>
            <p:cNvPr id="4123" name="Rectangle 28"/>
            <p:cNvSpPr>
              <a:spLocks noChangeArrowheads="1"/>
            </p:cNvSpPr>
            <p:nvPr/>
          </p:nvSpPr>
          <p:spPr bwMode="auto">
            <a:xfrm>
              <a:off x="3205163" y="3138488"/>
              <a:ext cx="360362" cy="360362"/>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Garamond" pitchFamily="18" charset="0"/>
                </a:rPr>
                <a:t>10</a:t>
              </a:r>
            </a:p>
          </p:txBody>
        </p:sp>
        <p:sp>
          <p:nvSpPr>
            <p:cNvPr id="4124" name="Rectangle 29"/>
            <p:cNvSpPr>
              <a:spLocks noChangeArrowheads="1"/>
            </p:cNvSpPr>
            <p:nvPr/>
          </p:nvSpPr>
          <p:spPr bwMode="auto">
            <a:xfrm>
              <a:off x="3781425" y="3138488"/>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4125" name="Rectangle 30"/>
            <p:cNvSpPr>
              <a:spLocks noChangeArrowheads="1"/>
            </p:cNvSpPr>
            <p:nvPr/>
          </p:nvSpPr>
          <p:spPr bwMode="auto">
            <a:xfrm>
              <a:off x="4933950" y="3138488"/>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4126" name="Rectangle 31"/>
            <p:cNvSpPr>
              <a:spLocks noChangeArrowheads="1"/>
            </p:cNvSpPr>
            <p:nvPr/>
          </p:nvSpPr>
          <p:spPr bwMode="auto">
            <a:xfrm>
              <a:off x="6661150" y="3138488"/>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4127" name="Rectangle 33"/>
            <p:cNvSpPr>
              <a:spLocks noChangeArrowheads="1"/>
            </p:cNvSpPr>
            <p:nvPr/>
          </p:nvSpPr>
          <p:spPr bwMode="auto">
            <a:xfrm>
              <a:off x="6086475" y="3138488"/>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4128" name="Text Box 34"/>
            <p:cNvSpPr txBox="1">
              <a:spLocks noChangeArrowheads="1"/>
            </p:cNvSpPr>
            <p:nvPr/>
          </p:nvSpPr>
          <p:spPr bwMode="auto">
            <a:xfrm>
              <a:off x="1765300" y="3138488"/>
              <a:ext cx="725488" cy="336550"/>
            </a:xfrm>
            <a:prstGeom prst="rect">
              <a:avLst/>
            </a:prstGeom>
            <a:noFill/>
            <a:ln w="9525">
              <a:noFill/>
              <a:miter lim="800000"/>
              <a:headEnd/>
              <a:tailEnd/>
            </a:ln>
          </p:spPr>
          <p:txBody>
            <a:bodyPr wrap="none">
              <a:spAutoFit/>
            </a:bodyPr>
            <a:lstStyle/>
            <a:p>
              <a:r>
                <a:rPr lang="en-US" altLang="ko-KR" sz="1600" b="1">
                  <a:latin typeface="Garamond" pitchFamily="18" charset="0"/>
                </a:rPr>
                <a:t>before</a:t>
              </a:r>
            </a:p>
          </p:txBody>
        </p:sp>
        <p:sp>
          <p:nvSpPr>
            <p:cNvPr id="4129" name="Text Box 35"/>
            <p:cNvSpPr txBox="1">
              <a:spLocks noChangeArrowheads="1"/>
            </p:cNvSpPr>
            <p:nvPr/>
          </p:nvSpPr>
          <p:spPr bwMode="auto">
            <a:xfrm>
              <a:off x="1841500" y="3859213"/>
              <a:ext cx="571500" cy="336550"/>
            </a:xfrm>
            <a:prstGeom prst="rect">
              <a:avLst/>
            </a:prstGeom>
            <a:noFill/>
            <a:ln w="9525">
              <a:noFill/>
              <a:miter lim="800000"/>
              <a:headEnd/>
              <a:tailEnd/>
            </a:ln>
          </p:spPr>
          <p:txBody>
            <a:bodyPr wrap="none">
              <a:spAutoFit/>
            </a:bodyPr>
            <a:lstStyle/>
            <a:p>
              <a:r>
                <a:rPr lang="en-US" altLang="ko-KR" sz="1600" b="1">
                  <a:latin typeface="Garamond" pitchFamily="18" charset="0"/>
                </a:rPr>
                <a:t>after</a:t>
              </a:r>
            </a:p>
          </p:txBody>
        </p:sp>
        <p:sp>
          <p:nvSpPr>
            <p:cNvPr id="4130" name="Text Box 36"/>
            <p:cNvSpPr txBox="1">
              <a:spLocks noChangeArrowheads="1"/>
            </p:cNvSpPr>
            <p:nvPr/>
          </p:nvSpPr>
          <p:spPr bwMode="auto">
            <a:xfrm>
              <a:off x="1476375" y="2779713"/>
              <a:ext cx="623888" cy="336550"/>
            </a:xfrm>
            <a:prstGeom prst="rect">
              <a:avLst/>
            </a:prstGeom>
            <a:noFill/>
            <a:ln w="9525">
              <a:noFill/>
              <a:miter lim="800000"/>
              <a:headEnd/>
              <a:tailEnd/>
            </a:ln>
          </p:spPr>
          <p:txBody>
            <a:bodyPr wrap="none">
              <a:spAutoFit/>
            </a:bodyPr>
            <a:lstStyle/>
            <a:p>
              <a:r>
                <a:rPr lang="en-US" altLang="ko-KR" sz="1600" b="1">
                  <a:latin typeface="Garamond" pitchFamily="18" charset="0"/>
                </a:rPr>
                <a:t>- 2nd</a:t>
              </a:r>
            </a:p>
          </p:txBody>
        </p:sp>
        <p:sp>
          <p:nvSpPr>
            <p:cNvPr id="4131" name="AutoShape 37"/>
            <p:cNvSpPr>
              <a:spLocks noChangeArrowheads="1"/>
            </p:cNvSpPr>
            <p:nvPr/>
          </p:nvSpPr>
          <p:spPr bwMode="auto">
            <a:xfrm>
              <a:off x="3097213" y="3067050"/>
              <a:ext cx="4033837" cy="503238"/>
            </a:xfrm>
            <a:prstGeom prst="bracketPair">
              <a:avLst>
                <a:gd name="adj" fmla="val 16667"/>
              </a:avLst>
            </a:prstGeom>
            <a:noFill/>
            <a:ln w="9525">
              <a:solidFill>
                <a:schemeClr val="tx1"/>
              </a:solidFill>
              <a:round/>
              <a:headEnd/>
              <a:tailEnd/>
            </a:ln>
          </p:spPr>
          <p:txBody>
            <a:bodyPr wrap="none" anchor="ctr"/>
            <a:lstStyle/>
            <a:p>
              <a:endParaRPr lang="ko-KR" altLang="en-US"/>
            </a:p>
          </p:txBody>
        </p:sp>
        <p:sp>
          <p:nvSpPr>
            <p:cNvPr id="4132" name="Rectangle 38"/>
            <p:cNvSpPr>
              <a:spLocks noChangeArrowheads="1"/>
            </p:cNvSpPr>
            <p:nvPr/>
          </p:nvSpPr>
          <p:spPr bwMode="auto">
            <a:xfrm>
              <a:off x="2628900" y="3859213"/>
              <a:ext cx="360363" cy="360362"/>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2</a:t>
              </a:r>
            </a:p>
          </p:txBody>
        </p:sp>
        <p:sp>
          <p:nvSpPr>
            <p:cNvPr id="4133" name="Oval 39"/>
            <p:cNvSpPr>
              <a:spLocks noChangeArrowheads="1"/>
            </p:cNvSpPr>
            <p:nvPr/>
          </p:nvSpPr>
          <p:spPr bwMode="auto">
            <a:xfrm>
              <a:off x="4357688" y="3859213"/>
              <a:ext cx="360362" cy="360362"/>
            </a:xfrm>
            <a:prstGeom prst="ellipse">
              <a:avLst/>
            </a:prstGeom>
            <a:noFill/>
            <a:ln w="9525">
              <a:noFill/>
              <a:round/>
              <a:headEnd/>
              <a:tailEnd/>
            </a:ln>
          </p:spPr>
          <p:txBody>
            <a:bodyPr wrap="none" anchor="ctr"/>
            <a:lstStyle/>
            <a:p>
              <a:pPr algn="ctr"/>
              <a:r>
                <a:rPr lang="en-US" altLang="ko-KR" sz="1600" b="1">
                  <a:latin typeface="Garamond" pitchFamily="18" charset="0"/>
                </a:rPr>
                <a:t>69</a:t>
              </a:r>
            </a:p>
          </p:txBody>
        </p:sp>
        <p:sp>
          <p:nvSpPr>
            <p:cNvPr id="4134" name="Rectangle 40"/>
            <p:cNvSpPr>
              <a:spLocks noChangeArrowheads="1"/>
            </p:cNvSpPr>
            <p:nvPr/>
          </p:nvSpPr>
          <p:spPr bwMode="auto">
            <a:xfrm>
              <a:off x="3205163" y="3859213"/>
              <a:ext cx="360362" cy="360362"/>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8</a:t>
              </a:r>
            </a:p>
          </p:txBody>
        </p:sp>
        <p:sp>
          <p:nvSpPr>
            <p:cNvPr id="4135" name="Rectangle 41"/>
            <p:cNvSpPr>
              <a:spLocks noChangeArrowheads="1"/>
            </p:cNvSpPr>
            <p:nvPr/>
          </p:nvSpPr>
          <p:spPr bwMode="auto">
            <a:xfrm>
              <a:off x="3781425" y="3859213"/>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4136" name="Rectangle 42"/>
            <p:cNvSpPr>
              <a:spLocks noChangeArrowheads="1"/>
            </p:cNvSpPr>
            <p:nvPr/>
          </p:nvSpPr>
          <p:spPr bwMode="auto">
            <a:xfrm>
              <a:off x="4933950" y="3859213"/>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4137" name="Rectangle 43"/>
            <p:cNvSpPr>
              <a:spLocks noChangeArrowheads="1"/>
            </p:cNvSpPr>
            <p:nvPr/>
          </p:nvSpPr>
          <p:spPr bwMode="auto">
            <a:xfrm>
              <a:off x="6661150" y="3859213"/>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4138" name="Rectangle 44"/>
            <p:cNvSpPr>
              <a:spLocks noChangeArrowheads="1"/>
            </p:cNvSpPr>
            <p:nvPr/>
          </p:nvSpPr>
          <p:spPr bwMode="auto">
            <a:xfrm>
              <a:off x="5510213" y="3859213"/>
              <a:ext cx="360362" cy="360362"/>
            </a:xfrm>
            <a:prstGeom prst="rect">
              <a:avLst/>
            </a:prstGeom>
            <a:noFill/>
            <a:ln w="9525">
              <a:noFill/>
              <a:miter lim="800000"/>
              <a:headEnd/>
              <a:tailEnd/>
            </a:ln>
          </p:spPr>
          <p:txBody>
            <a:bodyPr wrap="none" anchor="ctr"/>
            <a:lstStyle/>
            <a:p>
              <a:pPr algn="ctr"/>
              <a:r>
                <a:rPr lang="en-US" altLang="ko-KR" sz="1600" b="1" dirty="0">
                  <a:latin typeface="Garamond" pitchFamily="18" charset="0"/>
                </a:rPr>
                <a:t>10</a:t>
              </a:r>
            </a:p>
          </p:txBody>
        </p:sp>
        <p:sp>
          <p:nvSpPr>
            <p:cNvPr id="4139" name="Rectangle 45"/>
            <p:cNvSpPr>
              <a:spLocks noChangeArrowheads="1"/>
            </p:cNvSpPr>
            <p:nvPr/>
          </p:nvSpPr>
          <p:spPr bwMode="auto">
            <a:xfrm>
              <a:off x="6086475" y="3859213"/>
              <a:ext cx="360363" cy="360362"/>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4140" name="AutoShape 46"/>
            <p:cNvSpPr>
              <a:spLocks noChangeArrowheads="1"/>
            </p:cNvSpPr>
            <p:nvPr/>
          </p:nvSpPr>
          <p:spPr bwMode="auto">
            <a:xfrm>
              <a:off x="3097213" y="3787775"/>
              <a:ext cx="4032250" cy="503238"/>
            </a:xfrm>
            <a:prstGeom prst="bracketPair">
              <a:avLst>
                <a:gd name="adj" fmla="val 16667"/>
              </a:avLst>
            </a:prstGeom>
            <a:noFill/>
            <a:ln w="9525">
              <a:solidFill>
                <a:schemeClr val="tx1"/>
              </a:solidFill>
              <a:round/>
              <a:headEnd/>
              <a:tailEnd/>
            </a:ln>
          </p:spPr>
          <p:txBody>
            <a:bodyPr wrap="none" anchor="ctr"/>
            <a:lstStyle/>
            <a:p>
              <a:endParaRPr lang="ko-KR" altLang="en-US"/>
            </a:p>
          </p:txBody>
        </p:sp>
        <p:sp>
          <p:nvSpPr>
            <p:cNvPr id="4141" name="Oval 47"/>
            <p:cNvSpPr>
              <a:spLocks noChangeArrowheads="1"/>
            </p:cNvSpPr>
            <p:nvPr/>
          </p:nvSpPr>
          <p:spPr bwMode="auto">
            <a:xfrm>
              <a:off x="5508625" y="3138488"/>
              <a:ext cx="360363" cy="360362"/>
            </a:xfrm>
            <a:prstGeom prst="ellipse">
              <a:avLst/>
            </a:prstGeom>
            <a:noFill/>
            <a:ln w="9525">
              <a:solidFill>
                <a:schemeClr val="tx1"/>
              </a:solidFill>
              <a:round/>
              <a:headEnd/>
              <a:tailEnd/>
            </a:ln>
          </p:spPr>
          <p:txBody>
            <a:bodyPr wrap="none" anchor="ctr"/>
            <a:lstStyle/>
            <a:p>
              <a:pPr algn="ctr"/>
              <a:r>
                <a:rPr lang="en-US" altLang="ko-KR" sz="1600" b="1">
                  <a:latin typeface="Garamond" pitchFamily="18" charset="0"/>
                </a:rPr>
                <a:t>8</a:t>
              </a:r>
            </a:p>
          </p:txBody>
        </p:sp>
        <p:grpSp>
          <p:nvGrpSpPr>
            <p:cNvPr id="4164" name="Group 77"/>
            <p:cNvGrpSpPr>
              <a:grpSpLocks/>
            </p:cNvGrpSpPr>
            <p:nvPr/>
          </p:nvGrpSpPr>
          <p:grpSpPr bwMode="auto">
            <a:xfrm>
              <a:off x="3384550" y="2924175"/>
              <a:ext cx="2305050" cy="142875"/>
              <a:chOff x="1587" y="845"/>
              <a:chExt cx="1089" cy="90"/>
            </a:xfrm>
          </p:grpSpPr>
          <p:sp>
            <p:nvSpPr>
              <p:cNvPr id="4173" name="Line 78"/>
              <p:cNvSpPr>
                <a:spLocks noChangeShapeType="1"/>
              </p:cNvSpPr>
              <p:nvPr/>
            </p:nvSpPr>
            <p:spPr bwMode="auto">
              <a:xfrm>
                <a:off x="1587" y="845"/>
                <a:ext cx="1089" cy="0"/>
              </a:xfrm>
              <a:prstGeom prst="line">
                <a:avLst/>
              </a:prstGeom>
              <a:noFill/>
              <a:ln w="25400">
                <a:solidFill>
                  <a:srgbClr val="800080"/>
                </a:solidFill>
                <a:round/>
                <a:headEnd/>
                <a:tailEnd/>
              </a:ln>
            </p:spPr>
            <p:txBody>
              <a:bodyPr/>
              <a:lstStyle/>
              <a:p>
                <a:endParaRPr lang="ko-KR" altLang="en-US"/>
              </a:p>
            </p:txBody>
          </p:sp>
          <p:sp>
            <p:nvSpPr>
              <p:cNvPr id="4174" name="Line 79"/>
              <p:cNvSpPr>
                <a:spLocks noChangeShapeType="1"/>
              </p:cNvSpPr>
              <p:nvPr/>
            </p:nvSpPr>
            <p:spPr bwMode="auto">
              <a:xfrm>
                <a:off x="1587" y="845"/>
                <a:ext cx="0" cy="90"/>
              </a:xfrm>
              <a:prstGeom prst="line">
                <a:avLst/>
              </a:prstGeom>
              <a:noFill/>
              <a:ln w="25400">
                <a:solidFill>
                  <a:srgbClr val="800080"/>
                </a:solidFill>
                <a:round/>
                <a:headEnd/>
                <a:tailEnd type="triangle" w="med" len="med"/>
              </a:ln>
            </p:spPr>
            <p:txBody>
              <a:bodyPr/>
              <a:lstStyle/>
              <a:p>
                <a:endParaRPr lang="ko-KR" altLang="en-US"/>
              </a:p>
            </p:txBody>
          </p:sp>
          <p:sp>
            <p:nvSpPr>
              <p:cNvPr id="4175" name="Line 80"/>
              <p:cNvSpPr>
                <a:spLocks noChangeShapeType="1"/>
              </p:cNvSpPr>
              <p:nvPr/>
            </p:nvSpPr>
            <p:spPr bwMode="auto">
              <a:xfrm>
                <a:off x="2676" y="845"/>
                <a:ext cx="0" cy="90"/>
              </a:xfrm>
              <a:prstGeom prst="line">
                <a:avLst/>
              </a:prstGeom>
              <a:noFill/>
              <a:ln w="25400">
                <a:solidFill>
                  <a:srgbClr val="800080"/>
                </a:solidFill>
                <a:round/>
                <a:headEnd/>
                <a:tailEnd type="triangle" w="med" len="med"/>
              </a:ln>
            </p:spPr>
            <p:txBody>
              <a:bodyPr/>
              <a:lstStyle/>
              <a:p>
                <a:endParaRPr lang="ko-KR" altLang="en-US"/>
              </a:p>
            </p:txBody>
          </p:sp>
        </p:grpSp>
        <p:sp>
          <p:nvSpPr>
            <p:cNvPr id="4168" name="Rectangle 87"/>
            <p:cNvSpPr>
              <a:spLocks noChangeArrowheads="1"/>
            </p:cNvSpPr>
            <p:nvPr/>
          </p:nvSpPr>
          <p:spPr bwMode="auto">
            <a:xfrm>
              <a:off x="1512888" y="2816225"/>
              <a:ext cx="5724525" cy="1584325"/>
            </a:xfrm>
            <a:prstGeom prst="rect">
              <a:avLst/>
            </a:prstGeom>
            <a:noFill/>
            <a:ln w="9525">
              <a:solidFill>
                <a:srgbClr val="FF0000"/>
              </a:solidFill>
              <a:prstDash val="dash"/>
              <a:miter lim="800000"/>
              <a:headEnd/>
              <a:tailEnd/>
            </a:ln>
          </p:spPr>
          <p:txBody>
            <a:bodyPr wrap="none" anchor="ctr"/>
            <a:lstStyle/>
            <a:p>
              <a:endParaRPr lang="ko-KR" altLang="en-US"/>
            </a:p>
          </p:txBody>
        </p:sp>
      </p:grpSp>
      <p:grpSp>
        <p:nvGrpSpPr>
          <p:cNvPr id="85" name="그룹 84"/>
          <p:cNvGrpSpPr/>
          <p:nvPr/>
        </p:nvGrpSpPr>
        <p:grpSpPr>
          <a:xfrm>
            <a:off x="1476375" y="4508500"/>
            <a:ext cx="5761038" cy="1657350"/>
            <a:chOff x="1476375" y="4508500"/>
            <a:chExt cx="5761038" cy="1657350"/>
          </a:xfrm>
        </p:grpSpPr>
        <p:sp>
          <p:nvSpPr>
            <p:cNvPr id="4142" name="Rectangle 50"/>
            <p:cNvSpPr>
              <a:spLocks noChangeArrowheads="1"/>
            </p:cNvSpPr>
            <p:nvPr/>
          </p:nvSpPr>
          <p:spPr bwMode="auto">
            <a:xfrm>
              <a:off x="2627313" y="4870450"/>
              <a:ext cx="360362" cy="360363"/>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2</a:t>
              </a:r>
            </a:p>
          </p:txBody>
        </p:sp>
        <p:sp>
          <p:nvSpPr>
            <p:cNvPr id="4143" name="Oval 51"/>
            <p:cNvSpPr>
              <a:spLocks noChangeArrowheads="1"/>
            </p:cNvSpPr>
            <p:nvPr/>
          </p:nvSpPr>
          <p:spPr bwMode="auto">
            <a:xfrm>
              <a:off x="4356100" y="4870450"/>
              <a:ext cx="360363" cy="360363"/>
            </a:xfrm>
            <a:prstGeom prst="ellipse">
              <a:avLst/>
            </a:prstGeom>
            <a:noFill/>
            <a:ln w="9525">
              <a:noFill/>
              <a:round/>
              <a:headEnd/>
              <a:tailEnd/>
            </a:ln>
          </p:spPr>
          <p:txBody>
            <a:bodyPr wrap="none" anchor="ctr"/>
            <a:lstStyle/>
            <a:p>
              <a:pPr algn="ctr"/>
              <a:r>
                <a:rPr lang="en-US" altLang="ko-KR" sz="1600" b="1">
                  <a:latin typeface="Garamond" pitchFamily="18" charset="0"/>
                </a:rPr>
                <a:t>69</a:t>
              </a:r>
            </a:p>
          </p:txBody>
        </p:sp>
        <p:sp>
          <p:nvSpPr>
            <p:cNvPr id="4144" name="Rectangle 52"/>
            <p:cNvSpPr>
              <a:spLocks noChangeArrowheads="1"/>
            </p:cNvSpPr>
            <p:nvPr/>
          </p:nvSpPr>
          <p:spPr bwMode="auto">
            <a:xfrm>
              <a:off x="3203575" y="4870450"/>
              <a:ext cx="360363" cy="360363"/>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8</a:t>
              </a:r>
            </a:p>
          </p:txBody>
        </p:sp>
        <p:sp>
          <p:nvSpPr>
            <p:cNvPr id="4145" name="Rectangle 53"/>
            <p:cNvSpPr>
              <a:spLocks noChangeArrowheads="1"/>
            </p:cNvSpPr>
            <p:nvPr/>
          </p:nvSpPr>
          <p:spPr bwMode="auto">
            <a:xfrm>
              <a:off x="3779838" y="4870450"/>
              <a:ext cx="360362" cy="360363"/>
            </a:xfrm>
            <a:prstGeom prst="rect">
              <a:avLst/>
            </a:prstGeom>
            <a:solidFill>
              <a:srgbClr val="FFFF99"/>
            </a:solidFill>
            <a:ln w="9525">
              <a:solidFill>
                <a:schemeClr val="tx1"/>
              </a:solidFill>
              <a:miter lim="800000"/>
              <a:headEnd/>
              <a:tailEnd/>
            </a:ln>
          </p:spPr>
          <p:txBody>
            <a:bodyPr wrap="none" anchor="ctr"/>
            <a:lstStyle/>
            <a:p>
              <a:pPr algn="ctr"/>
              <a:r>
                <a:rPr lang="en-US" altLang="ko-KR" sz="1600" b="1">
                  <a:latin typeface="Garamond" pitchFamily="18" charset="0"/>
                </a:rPr>
                <a:t>30</a:t>
              </a:r>
            </a:p>
          </p:txBody>
        </p:sp>
        <p:sp>
          <p:nvSpPr>
            <p:cNvPr id="4146" name="Rectangle 54"/>
            <p:cNvSpPr>
              <a:spLocks noChangeArrowheads="1"/>
            </p:cNvSpPr>
            <p:nvPr/>
          </p:nvSpPr>
          <p:spPr bwMode="auto">
            <a:xfrm>
              <a:off x="4932363" y="4870450"/>
              <a:ext cx="360362" cy="360363"/>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4147" name="Rectangle 55"/>
            <p:cNvSpPr>
              <a:spLocks noChangeArrowheads="1"/>
            </p:cNvSpPr>
            <p:nvPr/>
          </p:nvSpPr>
          <p:spPr bwMode="auto">
            <a:xfrm>
              <a:off x="6659563" y="4870450"/>
              <a:ext cx="360362" cy="360363"/>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4148" name="Rectangle 56"/>
            <p:cNvSpPr>
              <a:spLocks noChangeArrowheads="1"/>
            </p:cNvSpPr>
            <p:nvPr/>
          </p:nvSpPr>
          <p:spPr bwMode="auto">
            <a:xfrm>
              <a:off x="6084888" y="4870450"/>
              <a:ext cx="360362" cy="360363"/>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4149" name="Text Box 57"/>
            <p:cNvSpPr txBox="1">
              <a:spLocks noChangeArrowheads="1"/>
            </p:cNvSpPr>
            <p:nvPr/>
          </p:nvSpPr>
          <p:spPr bwMode="auto">
            <a:xfrm>
              <a:off x="1763713" y="4870450"/>
              <a:ext cx="725487" cy="336550"/>
            </a:xfrm>
            <a:prstGeom prst="rect">
              <a:avLst/>
            </a:prstGeom>
            <a:noFill/>
            <a:ln w="9525">
              <a:noFill/>
              <a:miter lim="800000"/>
              <a:headEnd/>
              <a:tailEnd/>
            </a:ln>
          </p:spPr>
          <p:txBody>
            <a:bodyPr wrap="none">
              <a:spAutoFit/>
            </a:bodyPr>
            <a:lstStyle/>
            <a:p>
              <a:r>
                <a:rPr lang="en-US" altLang="ko-KR" sz="1600" b="1">
                  <a:latin typeface="Garamond" pitchFamily="18" charset="0"/>
                </a:rPr>
                <a:t>before</a:t>
              </a:r>
            </a:p>
          </p:txBody>
        </p:sp>
        <p:sp>
          <p:nvSpPr>
            <p:cNvPr id="4150" name="Text Box 58"/>
            <p:cNvSpPr txBox="1">
              <a:spLocks noChangeArrowheads="1"/>
            </p:cNvSpPr>
            <p:nvPr/>
          </p:nvSpPr>
          <p:spPr bwMode="auto">
            <a:xfrm>
              <a:off x="1839913" y="5591175"/>
              <a:ext cx="571500" cy="336550"/>
            </a:xfrm>
            <a:prstGeom prst="rect">
              <a:avLst/>
            </a:prstGeom>
            <a:noFill/>
            <a:ln w="9525">
              <a:noFill/>
              <a:miter lim="800000"/>
              <a:headEnd/>
              <a:tailEnd/>
            </a:ln>
          </p:spPr>
          <p:txBody>
            <a:bodyPr wrap="none">
              <a:spAutoFit/>
            </a:bodyPr>
            <a:lstStyle/>
            <a:p>
              <a:r>
                <a:rPr lang="en-US" altLang="ko-KR" sz="1600" b="1">
                  <a:latin typeface="Garamond" pitchFamily="18" charset="0"/>
                </a:rPr>
                <a:t>after</a:t>
              </a:r>
            </a:p>
          </p:txBody>
        </p:sp>
        <p:sp>
          <p:nvSpPr>
            <p:cNvPr id="4151" name="AutoShape 59"/>
            <p:cNvSpPr>
              <a:spLocks noChangeArrowheads="1"/>
            </p:cNvSpPr>
            <p:nvPr/>
          </p:nvSpPr>
          <p:spPr bwMode="auto">
            <a:xfrm>
              <a:off x="3673475" y="4799013"/>
              <a:ext cx="3455988" cy="503237"/>
            </a:xfrm>
            <a:prstGeom prst="bracketPair">
              <a:avLst>
                <a:gd name="adj" fmla="val 16667"/>
              </a:avLst>
            </a:prstGeom>
            <a:noFill/>
            <a:ln w="9525">
              <a:solidFill>
                <a:schemeClr val="tx1"/>
              </a:solidFill>
              <a:round/>
              <a:headEnd/>
              <a:tailEnd/>
            </a:ln>
          </p:spPr>
          <p:txBody>
            <a:bodyPr wrap="none" anchor="ctr"/>
            <a:lstStyle/>
            <a:p>
              <a:endParaRPr lang="ko-KR" altLang="en-US"/>
            </a:p>
          </p:txBody>
        </p:sp>
        <p:sp>
          <p:nvSpPr>
            <p:cNvPr id="4152" name="Rectangle 60"/>
            <p:cNvSpPr>
              <a:spLocks noChangeArrowheads="1"/>
            </p:cNvSpPr>
            <p:nvPr/>
          </p:nvSpPr>
          <p:spPr bwMode="auto">
            <a:xfrm>
              <a:off x="2627313" y="5591175"/>
              <a:ext cx="360362" cy="360363"/>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2</a:t>
              </a:r>
            </a:p>
          </p:txBody>
        </p:sp>
        <p:sp>
          <p:nvSpPr>
            <p:cNvPr id="4153" name="Oval 61"/>
            <p:cNvSpPr>
              <a:spLocks noChangeArrowheads="1"/>
            </p:cNvSpPr>
            <p:nvPr/>
          </p:nvSpPr>
          <p:spPr bwMode="auto">
            <a:xfrm>
              <a:off x="4356100" y="5591175"/>
              <a:ext cx="360363" cy="360363"/>
            </a:xfrm>
            <a:prstGeom prst="ellipse">
              <a:avLst/>
            </a:prstGeom>
            <a:noFill/>
            <a:ln w="9525">
              <a:noFill/>
              <a:round/>
              <a:headEnd/>
              <a:tailEnd/>
            </a:ln>
          </p:spPr>
          <p:txBody>
            <a:bodyPr wrap="none" anchor="ctr"/>
            <a:lstStyle/>
            <a:p>
              <a:pPr algn="ctr"/>
              <a:r>
                <a:rPr lang="en-US" altLang="ko-KR" sz="1600" b="1">
                  <a:latin typeface="Garamond" pitchFamily="18" charset="0"/>
                </a:rPr>
                <a:t>69</a:t>
              </a:r>
            </a:p>
          </p:txBody>
        </p:sp>
        <p:sp>
          <p:nvSpPr>
            <p:cNvPr id="4154" name="Rectangle 62"/>
            <p:cNvSpPr>
              <a:spLocks noChangeArrowheads="1"/>
            </p:cNvSpPr>
            <p:nvPr/>
          </p:nvSpPr>
          <p:spPr bwMode="auto">
            <a:xfrm>
              <a:off x="3203575" y="5591175"/>
              <a:ext cx="360363" cy="360363"/>
            </a:xfrm>
            <a:prstGeom prst="rect">
              <a:avLst/>
            </a:prstGeom>
            <a:solidFill>
              <a:srgbClr val="6699FF"/>
            </a:solidFill>
            <a:ln w="9525">
              <a:noFill/>
              <a:miter lim="800000"/>
              <a:headEnd/>
              <a:tailEnd/>
            </a:ln>
          </p:spPr>
          <p:txBody>
            <a:bodyPr wrap="none" anchor="ctr"/>
            <a:lstStyle/>
            <a:p>
              <a:pPr algn="ctr"/>
              <a:r>
                <a:rPr lang="en-US" altLang="ko-KR" sz="1600" b="1">
                  <a:latin typeface="Garamond" pitchFamily="18" charset="0"/>
                </a:rPr>
                <a:t>8</a:t>
              </a:r>
            </a:p>
          </p:txBody>
        </p:sp>
        <p:sp>
          <p:nvSpPr>
            <p:cNvPr id="4155" name="Rectangle 63"/>
            <p:cNvSpPr>
              <a:spLocks noChangeArrowheads="1"/>
            </p:cNvSpPr>
            <p:nvPr/>
          </p:nvSpPr>
          <p:spPr bwMode="auto">
            <a:xfrm>
              <a:off x="3779838" y="5591175"/>
              <a:ext cx="360362" cy="360363"/>
            </a:xfrm>
            <a:prstGeom prst="rect">
              <a:avLst/>
            </a:prstGeom>
            <a:solidFill>
              <a:srgbClr val="6699FF"/>
            </a:solidFill>
            <a:ln w="9525">
              <a:solidFill>
                <a:schemeClr val="tx1"/>
              </a:solidFill>
              <a:miter lim="800000"/>
              <a:headEnd/>
              <a:tailEnd/>
            </a:ln>
          </p:spPr>
          <p:txBody>
            <a:bodyPr wrap="none" anchor="ctr"/>
            <a:lstStyle/>
            <a:p>
              <a:pPr algn="ctr"/>
              <a:r>
                <a:rPr lang="en-US" altLang="ko-KR" sz="1600" b="1">
                  <a:latin typeface="Garamond" pitchFamily="18" charset="0"/>
                </a:rPr>
                <a:t>10</a:t>
              </a:r>
            </a:p>
          </p:txBody>
        </p:sp>
        <p:sp>
          <p:nvSpPr>
            <p:cNvPr id="4156" name="Rectangle 64"/>
            <p:cNvSpPr>
              <a:spLocks noChangeArrowheads="1"/>
            </p:cNvSpPr>
            <p:nvPr/>
          </p:nvSpPr>
          <p:spPr bwMode="auto">
            <a:xfrm>
              <a:off x="4932363" y="5591175"/>
              <a:ext cx="360362" cy="360363"/>
            </a:xfrm>
            <a:prstGeom prst="rect">
              <a:avLst/>
            </a:prstGeom>
            <a:noFill/>
            <a:ln w="9525">
              <a:noFill/>
              <a:miter lim="800000"/>
              <a:headEnd/>
              <a:tailEnd/>
            </a:ln>
          </p:spPr>
          <p:txBody>
            <a:bodyPr wrap="none" anchor="ctr"/>
            <a:lstStyle/>
            <a:p>
              <a:pPr algn="ctr"/>
              <a:r>
                <a:rPr lang="en-US" altLang="ko-KR" sz="1600" b="1">
                  <a:latin typeface="Garamond" pitchFamily="18" charset="0"/>
                </a:rPr>
                <a:t>16</a:t>
              </a:r>
            </a:p>
          </p:txBody>
        </p:sp>
        <p:sp>
          <p:nvSpPr>
            <p:cNvPr id="4157" name="Rectangle 65"/>
            <p:cNvSpPr>
              <a:spLocks noChangeArrowheads="1"/>
            </p:cNvSpPr>
            <p:nvPr/>
          </p:nvSpPr>
          <p:spPr bwMode="auto">
            <a:xfrm>
              <a:off x="6659563" y="5591175"/>
              <a:ext cx="360362" cy="360363"/>
            </a:xfrm>
            <a:prstGeom prst="rect">
              <a:avLst/>
            </a:prstGeom>
            <a:noFill/>
            <a:ln w="9525">
              <a:noFill/>
              <a:miter lim="800000"/>
              <a:headEnd/>
              <a:tailEnd/>
            </a:ln>
          </p:spPr>
          <p:txBody>
            <a:bodyPr wrap="none" anchor="ctr"/>
            <a:lstStyle/>
            <a:p>
              <a:pPr algn="ctr"/>
              <a:r>
                <a:rPr lang="en-US" altLang="ko-KR" sz="1600" b="1">
                  <a:latin typeface="Garamond" pitchFamily="18" charset="0"/>
                </a:rPr>
                <a:t>22</a:t>
              </a:r>
            </a:p>
          </p:txBody>
        </p:sp>
        <p:sp>
          <p:nvSpPr>
            <p:cNvPr id="4158" name="Rectangle 66"/>
            <p:cNvSpPr>
              <a:spLocks noChangeArrowheads="1"/>
            </p:cNvSpPr>
            <p:nvPr/>
          </p:nvSpPr>
          <p:spPr bwMode="auto">
            <a:xfrm>
              <a:off x="5508625" y="5591175"/>
              <a:ext cx="360363" cy="360363"/>
            </a:xfrm>
            <a:prstGeom prst="rect">
              <a:avLst/>
            </a:prstGeom>
            <a:noFill/>
            <a:ln w="9525">
              <a:noFill/>
              <a:miter lim="800000"/>
              <a:headEnd/>
              <a:tailEnd/>
            </a:ln>
          </p:spPr>
          <p:txBody>
            <a:bodyPr wrap="none" anchor="ctr"/>
            <a:lstStyle/>
            <a:p>
              <a:pPr algn="ctr"/>
              <a:r>
                <a:rPr lang="en-US" altLang="ko-KR" sz="1600" b="1">
                  <a:latin typeface="Garamond" pitchFamily="18" charset="0"/>
                </a:rPr>
                <a:t>30</a:t>
              </a:r>
            </a:p>
          </p:txBody>
        </p:sp>
        <p:sp>
          <p:nvSpPr>
            <p:cNvPr id="4159" name="Rectangle 67"/>
            <p:cNvSpPr>
              <a:spLocks noChangeArrowheads="1"/>
            </p:cNvSpPr>
            <p:nvPr/>
          </p:nvSpPr>
          <p:spPr bwMode="auto">
            <a:xfrm>
              <a:off x="6084888" y="5591175"/>
              <a:ext cx="360362" cy="360363"/>
            </a:xfrm>
            <a:prstGeom prst="rect">
              <a:avLst/>
            </a:prstGeom>
            <a:noFill/>
            <a:ln w="9525">
              <a:noFill/>
              <a:miter lim="800000"/>
              <a:headEnd/>
              <a:tailEnd/>
            </a:ln>
          </p:spPr>
          <p:txBody>
            <a:bodyPr wrap="none" anchor="ctr"/>
            <a:lstStyle/>
            <a:p>
              <a:pPr algn="ctr"/>
              <a:r>
                <a:rPr lang="en-US" altLang="ko-KR" sz="1600" b="1">
                  <a:latin typeface="Garamond" pitchFamily="18" charset="0"/>
                </a:rPr>
                <a:t>31</a:t>
              </a:r>
            </a:p>
          </p:txBody>
        </p:sp>
        <p:sp>
          <p:nvSpPr>
            <p:cNvPr id="4160" name="AutoShape 68"/>
            <p:cNvSpPr>
              <a:spLocks noChangeArrowheads="1"/>
            </p:cNvSpPr>
            <p:nvPr/>
          </p:nvSpPr>
          <p:spPr bwMode="auto">
            <a:xfrm>
              <a:off x="3673475" y="5519738"/>
              <a:ext cx="3454400" cy="503237"/>
            </a:xfrm>
            <a:prstGeom prst="bracketPair">
              <a:avLst>
                <a:gd name="adj" fmla="val 16667"/>
              </a:avLst>
            </a:prstGeom>
            <a:noFill/>
            <a:ln w="9525">
              <a:solidFill>
                <a:schemeClr val="tx1"/>
              </a:solidFill>
              <a:round/>
              <a:headEnd/>
              <a:tailEnd/>
            </a:ln>
          </p:spPr>
          <p:txBody>
            <a:bodyPr wrap="none" anchor="ctr"/>
            <a:lstStyle/>
            <a:p>
              <a:endParaRPr lang="ko-KR" altLang="en-US"/>
            </a:p>
          </p:txBody>
        </p:sp>
        <p:sp>
          <p:nvSpPr>
            <p:cNvPr id="4161" name="Oval 69"/>
            <p:cNvSpPr>
              <a:spLocks noChangeArrowheads="1"/>
            </p:cNvSpPr>
            <p:nvPr/>
          </p:nvSpPr>
          <p:spPr bwMode="auto">
            <a:xfrm>
              <a:off x="5507038" y="4870450"/>
              <a:ext cx="360362" cy="360363"/>
            </a:xfrm>
            <a:prstGeom prst="ellipse">
              <a:avLst/>
            </a:prstGeom>
            <a:noFill/>
            <a:ln w="9525">
              <a:solidFill>
                <a:schemeClr val="tx1"/>
              </a:solidFill>
              <a:round/>
              <a:headEnd/>
              <a:tailEnd/>
            </a:ln>
          </p:spPr>
          <p:txBody>
            <a:bodyPr wrap="none" anchor="ctr"/>
            <a:lstStyle/>
            <a:p>
              <a:pPr algn="ctr"/>
              <a:r>
                <a:rPr lang="en-US" altLang="ko-KR" sz="1600" b="1">
                  <a:latin typeface="Garamond" pitchFamily="18" charset="0"/>
                </a:rPr>
                <a:t>10</a:t>
              </a:r>
            </a:p>
          </p:txBody>
        </p:sp>
        <p:sp>
          <p:nvSpPr>
            <p:cNvPr id="4162" name="Text Box 71"/>
            <p:cNvSpPr txBox="1">
              <a:spLocks noChangeArrowheads="1"/>
            </p:cNvSpPr>
            <p:nvPr/>
          </p:nvSpPr>
          <p:spPr bwMode="auto">
            <a:xfrm>
              <a:off x="1476375" y="4508500"/>
              <a:ext cx="581025" cy="336550"/>
            </a:xfrm>
            <a:prstGeom prst="rect">
              <a:avLst/>
            </a:prstGeom>
            <a:noFill/>
            <a:ln w="9525">
              <a:noFill/>
              <a:miter lim="800000"/>
              <a:headEnd/>
              <a:tailEnd/>
            </a:ln>
          </p:spPr>
          <p:txBody>
            <a:bodyPr wrap="none">
              <a:spAutoFit/>
            </a:bodyPr>
            <a:lstStyle/>
            <a:p>
              <a:r>
                <a:rPr lang="en-US" altLang="ko-KR" sz="1600" b="1" dirty="0">
                  <a:latin typeface="Garamond" pitchFamily="18" charset="0"/>
                </a:rPr>
                <a:t>- 3rd</a:t>
              </a:r>
            </a:p>
          </p:txBody>
        </p:sp>
        <p:grpSp>
          <p:nvGrpSpPr>
            <p:cNvPr id="4165" name="Group 81"/>
            <p:cNvGrpSpPr>
              <a:grpSpLocks/>
            </p:cNvGrpSpPr>
            <p:nvPr/>
          </p:nvGrpSpPr>
          <p:grpSpPr bwMode="auto">
            <a:xfrm>
              <a:off x="3960813" y="4689475"/>
              <a:ext cx="1728787" cy="142875"/>
              <a:chOff x="1587" y="845"/>
              <a:chExt cx="1089" cy="90"/>
            </a:xfrm>
          </p:grpSpPr>
          <p:sp>
            <p:nvSpPr>
              <p:cNvPr id="4170" name="Line 82"/>
              <p:cNvSpPr>
                <a:spLocks noChangeShapeType="1"/>
              </p:cNvSpPr>
              <p:nvPr/>
            </p:nvSpPr>
            <p:spPr bwMode="auto">
              <a:xfrm>
                <a:off x="1587" y="845"/>
                <a:ext cx="1089" cy="0"/>
              </a:xfrm>
              <a:prstGeom prst="line">
                <a:avLst/>
              </a:prstGeom>
              <a:noFill/>
              <a:ln w="25400">
                <a:solidFill>
                  <a:srgbClr val="800080"/>
                </a:solidFill>
                <a:round/>
                <a:headEnd/>
                <a:tailEnd/>
              </a:ln>
            </p:spPr>
            <p:txBody>
              <a:bodyPr/>
              <a:lstStyle/>
              <a:p>
                <a:endParaRPr lang="ko-KR" altLang="en-US"/>
              </a:p>
            </p:txBody>
          </p:sp>
          <p:sp>
            <p:nvSpPr>
              <p:cNvPr id="4171" name="Line 83"/>
              <p:cNvSpPr>
                <a:spLocks noChangeShapeType="1"/>
              </p:cNvSpPr>
              <p:nvPr/>
            </p:nvSpPr>
            <p:spPr bwMode="auto">
              <a:xfrm>
                <a:off x="1587" y="845"/>
                <a:ext cx="0" cy="90"/>
              </a:xfrm>
              <a:prstGeom prst="line">
                <a:avLst/>
              </a:prstGeom>
              <a:noFill/>
              <a:ln w="25400">
                <a:solidFill>
                  <a:srgbClr val="800080"/>
                </a:solidFill>
                <a:round/>
                <a:headEnd/>
                <a:tailEnd type="triangle" w="med" len="med"/>
              </a:ln>
            </p:spPr>
            <p:txBody>
              <a:bodyPr/>
              <a:lstStyle/>
              <a:p>
                <a:endParaRPr lang="ko-KR" altLang="en-US"/>
              </a:p>
            </p:txBody>
          </p:sp>
          <p:sp>
            <p:nvSpPr>
              <p:cNvPr id="4172" name="Line 84"/>
              <p:cNvSpPr>
                <a:spLocks noChangeShapeType="1"/>
              </p:cNvSpPr>
              <p:nvPr/>
            </p:nvSpPr>
            <p:spPr bwMode="auto">
              <a:xfrm>
                <a:off x="2676" y="845"/>
                <a:ext cx="0" cy="90"/>
              </a:xfrm>
              <a:prstGeom prst="line">
                <a:avLst/>
              </a:prstGeom>
              <a:noFill/>
              <a:ln w="25400">
                <a:solidFill>
                  <a:srgbClr val="800080"/>
                </a:solidFill>
                <a:round/>
                <a:headEnd/>
                <a:tailEnd type="triangle" w="med" len="med"/>
              </a:ln>
            </p:spPr>
            <p:txBody>
              <a:bodyPr/>
              <a:lstStyle/>
              <a:p>
                <a:endParaRPr lang="ko-KR" altLang="en-US"/>
              </a:p>
            </p:txBody>
          </p:sp>
        </p:grpSp>
        <p:sp>
          <p:nvSpPr>
            <p:cNvPr id="4169" name="Rectangle 88"/>
            <p:cNvSpPr>
              <a:spLocks noChangeArrowheads="1"/>
            </p:cNvSpPr>
            <p:nvPr/>
          </p:nvSpPr>
          <p:spPr bwMode="auto">
            <a:xfrm>
              <a:off x="1512888" y="4545013"/>
              <a:ext cx="5724525" cy="1620837"/>
            </a:xfrm>
            <a:prstGeom prst="rect">
              <a:avLst/>
            </a:prstGeom>
            <a:noFill/>
            <a:ln w="9525">
              <a:solidFill>
                <a:srgbClr val="FF0000"/>
              </a:solidFill>
              <a:prstDash val="dash"/>
              <a:miter lim="800000"/>
              <a:headEnd/>
              <a:tailEnd/>
            </a:ln>
          </p:spPr>
          <p:txBody>
            <a:bodyPr wrap="none" anchor="ctr"/>
            <a:lstStyle/>
            <a:p>
              <a:endParaRPr lang="ko-KR" altLang="en-US"/>
            </a:p>
          </p:txBody>
        </p:sp>
      </p:grpSp>
    </p:spTree>
    <p:extLst>
      <p:ext uri="{BB962C8B-B14F-4D97-AF65-F5344CB8AC3E}">
        <p14:creationId xmlns:p14="http://schemas.microsoft.com/office/powerpoint/2010/main" val="72191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슬라이드 번호 개체 틀 3"/>
          <p:cNvSpPr>
            <a:spLocks noGrp="1"/>
          </p:cNvSpPr>
          <p:nvPr>
            <p:ph type="sldNum" sz="quarter" idx="10"/>
          </p:nvPr>
        </p:nvSpPr>
        <p:spPr>
          <a:noFill/>
        </p:spPr>
        <p:txBody>
          <a:bodyPr/>
          <a:lstStyle/>
          <a:p>
            <a:fld id="{54E27B84-6716-4DBA-AA05-D590819152FA}" type="slidenum">
              <a:rPr lang="en-US" altLang="ko-KR"/>
              <a:pPr/>
              <a:t>6</a:t>
            </a:fld>
            <a:endParaRPr lang="en-US" altLang="ko-KR"/>
          </a:p>
        </p:txBody>
      </p:sp>
      <p:sp>
        <p:nvSpPr>
          <p:cNvPr id="5123" name="Rectangle 2"/>
          <p:cNvSpPr>
            <a:spLocks noGrp="1" noChangeArrowheads="1"/>
          </p:cNvSpPr>
          <p:nvPr>
            <p:ph type="title"/>
          </p:nvPr>
        </p:nvSpPr>
        <p:spPr>
          <a:xfrm>
            <a:off x="428596" y="285728"/>
            <a:ext cx="8229600" cy="622992"/>
          </a:xfrm>
        </p:spPr>
        <p:txBody>
          <a:bodyPr/>
          <a:lstStyle/>
          <a:p>
            <a:pPr eaLnBrk="1" hangingPunct="1"/>
            <a:r>
              <a:rPr lang="en-US" altLang="ko-KR" b="1" dirty="0" smtClean="0"/>
              <a:t>Selection Sort</a:t>
            </a:r>
          </a:p>
        </p:txBody>
      </p:sp>
      <p:pic>
        <p:nvPicPr>
          <p:cNvPr id="5124" name="Picture 4" descr="Selection_sort_animation"/>
          <p:cNvPicPr>
            <a:picLocks noChangeAspect="1" noChangeArrowheads="1" noCrop="1"/>
          </p:cNvPicPr>
          <p:nvPr/>
        </p:nvPicPr>
        <p:blipFill>
          <a:blip r:embed="rId3" cstate="print"/>
          <a:srcRect/>
          <a:stretch>
            <a:fillRect/>
          </a:stretch>
        </p:blipFill>
        <p:spPr bwMode="auto">
          <a:xfrm>
            <a:off x="2483768" y="1628800"/>
            <a:ext cx="3679155" cy="3679155"/>
          </a:xfrm>
          <a:prstGeom prst="rect">
            <a:avLst/>
          </a:prstGeom>
          <a:noFill/>
          <a:ln w="9525">
            <a:noFill/>
            <a:miter lim="800000"/>
            <a:headEnd/>
            <a:tailEnd/>
          </a:ln>
        </p:spPr>
      </p:pic>
    </p:spTree>
    <p:extLst>
      <p:ext uri="{BB962C8B-B14F-4D97-AF65-F5344CB8AC3E}">
        <p14:creationId xmlns:p14="http://schemas.microsoft.com/office/powerpoint/2010/main" val="2663450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3"/>
          <p:cNvSpPr>
            <a:spLocks noGrp="1"/>
          </p:cNvSpPr>
          <p:nvPr>
            <p:ph type="sldNum" sz="quarter" idx="10"/>
          </p:nvPr>
        </p:nvSpPr>
        <p:spPr>
          <a:noFill/>
        </p:spPr>
        <p:txBody>
          <a:bodyPr/>
          <a:lstStyle/>
          <a:p>
            <a:fld id="{E5EFCFF3-6AD4-4424-AE75-E841DD720FAD}" type="slidenum">
              <a:rPr lang="en-US" altLang="ko-KR"/>
              <a:pPr/>
              <a:t>7</a:t>
            </a:fld>
            <a:endParaRPr lang="en-US" altLang="ko-KR"/>
          </a:p>
        </p:txBody>
      </p:sp>
      <p:sp>
        <p:nvSpPr>
          <p:cNvPr id="6147" name="Rectangle 2"/>
          <p:cNvSpPr>
            <a:spLocks noGrp="1" noChangeArrowheads="1"/>
          </p:cNvSpPr>
          <p:nvPr>
            <p:ph type="title"/>
          </p:nvPr>
        </p:nvSpPr>
        <p:spPr>
          <a:xfrm>
            <a:off x="428596" y="285728"/>
            <a:ext cx="8229600" cy="622992"/>
          </a:xfrm>
        </p:spPr>
        <p:txBody>
          <a:bodyPr/>
          <a:lstStyle/>
          <a:p>
            <a:pPr eaLnBrk="1" hangingPunct="1"/>
            <a:r>
              <a:rPr lang="en-US" altLang="ko-KR" b="1" dirty="0" smtClean="0"/>
              <a:t>Selection Sort</a:t>
            </a:r>
          </a:p>
        </p:txBody>
      </p:sp>
      <p:sp>
        <p:nvSpPr>
          <p:cNvPr id="6148" name="Rectangle 3"/>
          <p:cNvSpPr>
            <a:spLocks noGrp="1" noChangeArrowheads="1"/>
          </p:cNvSpPr>
          <p:nvPr>
            <p:ph type="body" idx="1"/>
          </p:nvPr>
        </p:nvSpPr>
        <p:spPr>
          <a:xfrm>
            <a:off x="539552" y="1124744"/>
            <a:ext cx="4968552" cy="5328592"/>
          </a:xfrm>
        </p:spPr>
        <p:style>
          <a:lnRef idx="2">
            <a:schemeClr val="dk1"/>
          </a:lnRef>
          <a:fillRef idx="1">
            <a:schemeClr val="lt1"/>
          </a:fillRef>
          <a:effectRef idx="0">
            <a:schemeClr val="dk1"/>
          </a:effectRef>
          <a:fontRef idx="minor">
            <a:schemeClr val="dk1"/>
          </a:fontRef>
        </p:style>
        <p:txBody>
          <a:bodyPr/>
          <a:lstStyle/>
          <a:p>
            <a:pPr eaLnBrk="1" hangingPunct="1">
              <a:spcBef>
                <a:spcPct val="30000"/>
              </a:spcBef>
              <a:buFont typeface="Wingdings" pitchFamily="2" charset="2"/>
              <a:buNone/>
            </a:pPr>
            <a:r>
              <a:rPr lang="en-US" altLang="ko-KR" sz="1400" dirty="0" smtClean="0">
                <a:latin typeface="Lucida Console" pitchFamily="49" charset="0"/>
              </a:rPr>
              <a:t>void</a:t>
            </a:r>
          </a:p>
          <a:p>
            <a:pPr eaLnBrk="1" hangingPunct="1">
              <a:spcBef>
                <a:spcPct val="30000"/>
              </a:spcBef>
              <a:buFont typeface="Wingdings" pitchFamily="2" charset="2"/>
              <a:buNone/>
            </a:pPr>
            <a:r>
              <a:rPr lang="en-US" altLang="ko-KR" sz="1400" dirty="0" err="1" smtClean="0">
                <a:latin typeface="Lucida Console" pitchFamily="49" charset="0"/>
              </a:rPr>
              <a:t>selection_sort</a:t>
            </a:r>
            <a:r>
              <a:rPr lang="en-US" altLang="ko-KR" sz="1400" dirty="0" smtClean="0">
                <a:latin typeface="Lucida Console" pitchFamily="49" charset="0"/>
              </a:rPr>
              <a:t>(</a:t>
            </a:r>
            <a:r>
              <a:rPr lang="en-US" altLang="ko-KR" sz="1400" dirty="0" err="1" smtClean="0">
                <a:latin typeface="Lucida Console" pitchFamily="49" charset="0"/>
              </a:rPr>
              <a:t>int</a:t>
            </a:r>
            <a:r>
              <a:rPr lang="en-US" altLang="ko-KR" sz="1400" dirty="0" smtClean="0">
                <a:latin typeface="Lucida Console" pitchFamily="49" charset="0"/>
              </a:rPr>
              <a:t> a[ ], </a:t>
            </a:r>
            <a:r>
              <a:rPr lang="en-US" altLang="ko-KR" sz="1400" dirty="0" err="1" smtClean="0">
                <a:latin typeface="Lucida Console" pitchFamily="49" charset="0"/>
              </a:rPr>
              <a:t>int</a:t>
            </a:r>
            <a:r>
              <a:rPr lang="en-US" altLang="ko-KR" sz="1400" dirty="0" smtClean="0">
                <a:latin typeface="Lucida Console" pitchFamily="49" charset="0"/>
              </a:rPr>
              <a:t> n)</a:t>
            </a:r>
          </a:p>
          <a:p>
            <a:pPr eaLnBrk="1" hangingPunct="1">
              <a:spcBef>
                <a:spcPct val="30000"/>
              </a:spcBef>
              <a:buFont typeface="Wingdings" pitchFamily="2" charset="2"/>
              <a:buNone/>
            </a:pPr>
            <a:r>
              <a:rPr lang="en-US" altLang="ko-KR" sz="1400" dirty="0" smtClean="0">
                <a:latin typeface="Lucida Console" pitchFamily="49" charset="0"/>
              </a:rPr>
              <a:t>{</a:t>
            </a:r>
          </a:p>
          <a:p>
            <a:pPr eaLnBrk="1" hangingPunct="1">
              <a:spcBef>
                <a:spcPct val="30000"/>
              </a:spcBef>
              <a:buFont typeface="Wingdings" pitchFamily="2" charset="2"/>
              <a:buNone/>
            </a:pPr>
            <a:r>
              <a:rPr lang="en-US" altLang="ko-KR" sz="1400" dirty="0" smtClean="0">
                <a:latin typeface="Lucida Console" pitchFamily="49" charset="0"/>
              </a:rPr>
              <a:t>    </a:t>
            </a:r>
            <a:r>
              <a:rPr lang="en-US" altLang="ko-KR" sz="1400" dirty="0" err="1" smtClean="0">
                <a:latin typeface="Lucida Console" pitchFamily="49" charset="0"/>
              </a:rPr>
              <a:t>int</a:t>
            </a:r>
            <a:r>
              <a:rPr lang="en-US" altLang="ko-KR" sz="1400" dirty="0" smtClean="0">
                <a:latin typeface="Lucida Console" pitchFamily="49" charset="0"/>
              </a:rPr>
              <a:t> min, </a:t>
            </a:r>
            <a:r>
              <a:rPr lang="en-US" altLang="ko-KR" sz="1400" dirty="0" err="1" smtClean="0">
                <a:latin typeface="Lucida Console" pitchFamily="49" charset="0"/>
              </a:rPr>
              <a:t>minIndex</a:t>
            </a:r>
            <a:r>
              <a:rPr lang="en-US" altLang="ko-KR" sz="1400" dirty="0" smtClean="0">
                <a:latin typeface="Lucida Console" pitchFamily="49" charset="0"/>
              </a:rPr>
              <a:t>;</a:t>
            </a:r>
          </a:p>
          <a:p>
            <a:pPr eaLnBrk="1" hangingPunct="1">
              <a:spcBef>
                <a:spcPct val="30000"/>
              </a:spcBef>
              <a:buFont typeface="Wingdings" pitchFamily="2" charset="2"/>
              <a:buNone/>
            </a:pPr>
            <a:r>
              <a:rPr lang="en-US" altLang="ko-KR" sz="1400" dirty="0" smtClean="0">
                <a:latin typeface="Lucida Console" pitchFamily="49" charset="0"/>
              </a:rPr>
              <a:t>    </a:t>
            </a:r>
            <a:r>
              <a:rPr lang="en-US" altLang="ko-KR" sz="1400" dirty="0" err="1" smtClean="0">
                <a:latin typeface="Lucida Console" pitchFamily="49" charset="0"/>
              </a:rPr>
              <a:t>int</a:t>
            </a:r>
            <a:r>
              <a:rPr lang="en-US" altLang="ko-KR" sz="1400" dirty="0" smtClean="0">
                <a:latin typeface="Lucida Console" pitchFamily="49" charset="0"/>
              </a:rPr>
              <a:t> </a:t>
            </a:r>
            <a:r>
              <a:rPr lang="en-US" altLang="ko-KR" sz="1400" dirty="0" err="1" smtClean="0">
                <a:latin typeface="Lucida Console" pitchFamily="49" charset="0"/>
              </a:rPr>
              <a:t>i</a:t>
            </a:r>
            <a:r>
              <a:rPr lang="en-US" altLang="ko-KR" sz="1400" dirty="0" smtClean="0">
                <a:latin typeface="Lucida Console" pitchFamily="49" charset="0"/>
              </a:rPr>
              <a:t>, j;</a:t>
            </a:r>
          </a:p>
          <a:p>
            <a:pPr eaLnBrk="1" hangingPunct="1">
              <a:spcBef>
                <a:spcPct val="30000"/>
              </a:spcBef>
              <a:buFont typeface="Wingdings" pitchFamily="2" charset="2"/>
              <a:buNone/>
            </a:pPr>
            <a:endParaRPr lang="en-US" altLang="ko-KR" sz="1400" dirty="0" smtClean="0">
              <a:latin typeface="Lucida Console" pitchFamily="49" charset="0"/>
            </a:endParaRPr>
          </a:p>
          <a:p>
            <a:pPr eaLnBrk="1" hangingPunct="1">
              <a:spcBef>
                <a:spcPct val="30000"/>
              </a:spcBef>
              <a:buFont typeface="Wingdings" pitchFamily="2" charset="2"/>
              <a:buNone/>
            </a:pPr>
            <a:r>
              <a:rPr lang="en-US" altLang="ko-KR" sz="1400" dirty="0" smtClean="0">
                <a:latin typeface="Lucida Console" pitchFamily="49" charset="0"/>
              </a:rPr>
              <a:t>    for( </a:t>
            </a:r>
            <a:r>
              <a:rPr lang="en-US" altLang="ko-KR" sz="1400" dirty="0" err="1" smtClean="0">
                <a:latin typeface="Lucida Console" pitchFamily="49" charset="0"/>
              </a:rPr>
              <a:t>i</a:t>
            </a:r>
            <a:r>
              <a:rPr lang="en-US" altLang="ko-KR" sz="1400" dirty="0" smtClean="0">
                <a:latin typeface="Lucida Console" pitchFamily="49" charset="0"/>
              </a:rPr>
              <a:t>=0 ; </a:t>
            </a:r>
            <a:r>
              <a:rPr lang="en-US" altLang="ko-KR" sz="1400" dirty="0" err="1" smtClean="0">
                <a:latin typeface="Lucida Console" pitchFamily="49" charset="0"/>
              </a:rPr>
              <a:t>i</a:t>
            </a:r>
            <a:r>
              <a:rPr lang="en-US" altLang="ko-KR" sz="1400" dirty="0" smtClean="0">
                <a:latin typeface="Lucida Console" pitchFamily="49" charset="0"/>
              </a:rPr>
              <a:t> &lt; n-1 ; </a:t>
            </a:r>
            <a:r>
              <a:rPr lang="en-US" altLang="ko-KR" sz="1400" dirty="0" err="1" smtClean="0">
                <a:latin typeface="Lucida Console" pitchFamily="49" charset="0"/>
              </a:rPr>
              <a:t>i</a:t>
            </a:r>
            <a:r>
              <a:rPr lang="en-US" altLang="ko-KR" sz="1400" dirty="0" smtClean="0">
                <a:latin typeface="Lucida Console" pitchFamily="49" charset="0"/>
              </a:rPr>
              <a:t>++ ) {</a:t>
            </a:r>
          </a:p>
          <a:p>
            <a:pPr eaLnBrk="1" hangingPunct="1">
              <a:spcBef>
                <a:spcPct val="30000"/>
              </a:spcBef>
              <a:buFont typeface="Wingdings" pitchFamily="2" charset="2"/>
              <a:buNone/>
            </a:pPr>
            <a:r>
              <a:rPr lang="en-US" altLang="ko-KR" sz="1400" dirty="0" smtClean="0">
                <a:latin typeface="Lucida Console" pitchFamily="49" charset="0"/>
              </a:rPr>
              <a:t>        </a:t>
            </a:r>
            <a:r>
              <a:rPr lang="en-US" altLang="ko-KR" sz="1400" dirty="0" err="1" smtClean="0">
                <a:latin typeface="Lucida Console" pitchFamily="49" charset="0"/>
              </a:rPr>
              <a:t>minIndex</a:t>
            </a:r>
            <a:r>
              <a:rPr lang="en-US" altLang="ko-KR" sz="1400" dirty="0" smtClean="0">
                <a:latin typeface="Lucida Console" pitchFamily="49" charset="0"/>
              </a:rPr>
              <a:t> = </a:t>
            </a:r>
            <a:r>
              <a:rPr lang="en-US" altLang="ko-KR" sz="1400" dirty="0" err="1" smtClean="0">
                <a:latin typeface="Lucida Console" pitchFamily="49" charset="0"/>
              </a:rPr>
              <a:t>i</a:t>
            </a:r>
            <a:r>
              <a:rPr lang="en-US" altLang="ko-KR" sz="1400" dirty="0" smtClean="0">
                <a:latin typeface="Lucida Console" pitchFamily="49" charset="0"/>
              </a:rPr>
              <a:t>;</a:t>
            </a:r>
          </a:p>
          <a:p>
            <a:pPr eaLnBrk="1" hangingPunct="1">
              <a:spcBef>
                <a:spcPct val="30000"/>
              </a:spcBef>
              <a:buFont typeface="Wingdings" pitchFamily="2" charset="2"/>
              <a:buNone/>
            </a:pPr>
            <a:r>
              <a:rPr lang="en-US" altLang="ko-KR" sz="1400" dirty="0">
                <a:latin typeface="Lucida Console" pitchFamily="49" charset="0"/>
              </a:rPr>
              <a:t>	 </a:t>
            </a:r>
            <a:r>
              <a:rPr lang="en-US" altLang="ko-KR" sz="1400" dirty="0" smtClean="0">
                <a:latin typeface="Lucida Console" pitchFamily="49" charset="0"/>
              </a:rPr>
              <a:t>    min = a[</a:t>
            </a:r>
            <a:r>
              <a:rPr lang="en-US" altLang="ko-KR" sz="1400" dirty="0" err="1" smtClean="0">
                <a:latin typeface="Lucida Console" pitchFamily="49" charset="0"/>
              </a:rPr>
              <a:t>i</a:t>
            </a:r>
            <a:r>
              <a:rPr lang="en-US" altLang="ko-KR" sz="1400" dirty="0" smtClean="0">
                <a:latin typeface="Lucida Console" pitchFamily="49" charset="0"/>
              </a:rPr>
              <a:t>];</a:t>
            </a:r>
          </a:p>
          <a:p>
            <a:pPr eaLnBrk="1" hangingPunct="1">
              <a:spcBef>
                <a:spcPct val="30000"/>
              </a:spcBef>
              <a:buFont typeface="Wingdings" pitchFamily="2" charset="2"/>
              <a:buNone/>
            </a:pPr>
            <a:r>
              <a:rPr lang="en-US" altLang="ko-KR" sz="1400" dirty="0" smtClean="0">
                <a:latin typeface="Lucida Console" pitchFamily="49" charset="0"/>
              </a:rPr>
              <a:t>	     for( j=i+1 ; j &lt; n ; j++ ) {</a:t>
            </a:r>
          </a:p>
          <a:p>
            <a:pPr eaLnBrk="1" hangingPunct="1">
              <a:spcBef>
                <a:spcPct val="30000"/>
              </a:spcBef>
              <a:buFont typeface="Wingdings" pitchFamily="2" charset="2"/>
              <a:buNone/>
            </a:pPr>
            <a:r>
              <a:rPr lang="en-US" altLang="ko-KR" sz="1400" dirty="0" smtClean="0">
                <a:latin typeface="Lucida Console" pitchFamily="49" charset="0"/>
              </a:rPr>
              <a:t>            if( min &gt; a[j] ) {</a:t>
            </a:r>
          </a:p>
          <a:p>
            <a:pPr eaLnBrk="1" hangingPunct="1">
              <a:spcBef>
                <a:spcPct val="30000"/>
              </a:spcBef>
              <a:buFont typeface="Wingdings" pitchFamily="2" charset="2"/>
              <a:buNone/>
            </a:pPr>
            <a:r>
              <a:rPr lang="en-US" altLang="ko-KR" sz="1400" dirty="0" smtClean="0">
                <a:latin typeface="Lucida Console" pitchFamily="49" charset="0"/>
              </a:rPr>
              <a:t>                </a:t>
            </a:r>
            <a:r>
              <a:rPr lang="en-US" altLang="ko-KR" sz="1400" dirty="0" err="1" smtClean="0">
                <a:latin typeface="Lucida Console" pitchFamily="49" charset="0"/>
              </a:rPr>
              <a:t>minIndex</a:t>
            </a:r>
            <a:r>
              <a:rPr lang="en-US" altLang="ko-KR" sz="1400" dirty="0" smtClean="0">
                <a:latin typeface="Lucida Console" pitchFamily="49" charset="0"/>
              </a:rPr>
              <a:t> = j;</a:t>
            </a:r>
          </a:p>
          <a:p>
            <a:pPr eaLnBrk="1" hangingPunct="1">
              <a:spcBef>
                <a:spcPct val="30000"/>
              </a:spcBef>
              <a:buFont typeface="Wingdings" pitchFamily="2" charset="2"/>
              <a:buNone/>
            </a:pPr>
            <a:r>
              <a:rPr lang="en-US" altLang="ko-KR" sz="1400" dirty="0" smtClean="0">
                <a:latin typeface="Lucida Console" pitchFamily="49" charset="0"/>
              </a:rPr>
              <a:t>                min = a[j];</a:t>
            </a:r>
          </a:p>
          <a:p>
            <a:pPr eaLnBrk="1" hangingPunct="1">
              <a:spcBef>
                <a:spcPct val="30000"/>
              </a:spcBef>
              <a:buFont typeface="Wingdings" pitchFamily="2" charset="2"/>
              <a:buNone/>
            </a:pPr>
            <a:r>
              <a:rPr lang="en-US" altLang="ko-KR" sz="1400" dirty="0" smtClean="0">
                <a:latin typeface="Lucida Console" pitchFamily="49" charset="0"/>
              </a:rPr>
              <a:t>            }</a:t>
            </a:r>
          </a:p>
          <a:p>
            <a:pPr eaLnBrk="1" hangingPunct="1">
              <a:spcBef>
                <a:spcPct val="30000"/>
              </a:spcBef>
              <a:buFont typeface="Wingdings" pitchFamily="2" charset="2"/>
              <a:buNone/>
            </a:pPr>
            <a:r>
              <a:rPr lang="en-US" altLang="ko-KR" sz="1400" dirty="0" smtClean="0">
                <a:latin typeface="Lucida Console" pitchFamily="49" charset="0"/>
              </a:rPr>
              <a:t>        }</a:t>
            </a:r>
          </a:p>
          <a:p>
            <a:pPr eaLnBrk="1" hangingPunct="1">
              <a:spcBef>
                <a:spcPct val="30000"/>
              </a:spcBef>
              <a:buFont typeface="Wingdings" pitchFamily="2" charset="2"/>
              <a:buNone/>
            </a:pPr>
            <a:r>
              <a:rPr lang="en-US" altLang="ko-KR" sz="1400" dirty="0" smtClean="0">
                <a:latin typeface="Lucida Console" pitchFamily="49" charset="0"/>
              </a:rPr>
              <a:t>        a[</a:t>
            </a:r>
            <a:r>
              <a:rPr lang="en-US" altLang="ko-KR" sz="1400" dirty="0" err="1" smtClean="0">
                <a:latin typeface="Lucida Console" pitchFamily="49" charset="0"/>
              </a:rPr>
              <a:t>minIndex</a:t>
            </a:r>
            <a:r>
              <a:rPr lang="en-US" altLang="ko-KR" sz="1400" dirty="0" smtClean="0">
                <a:latin typeface="Lucida Console" pitchFamily="49" charset="0"/>
              </a:rPr>
              <a:t>] = a[</a:t>
            </a:r>
            <a:r>
              <a:rPr lang="en-US" altLang="ko-KR" sz="1400" dirty="0" err="1" smtClean="0">
                <a:latin typeface="Lucida Console" pitchFamily="49" charset="0"/>
              </a:rPr>
              <a:t>i</a:t>
            </a:r>
            <a:r>
              <a:rPr lang="en-US" altLang="ko-KR" sz="1400" dirty="0" smtClean="0">
                <a:latin typeface="Lucida Console" pitchFamily="49" charset="0"/>
              </a:rPr>
              <a:t>];</a:t>
            </a:r>
          </a:p>
          <a:p>
            <a:pPr eaLnBrk="1" hangingPunct="1">
              <a:spcBef>
                <a:spcPct val="30000"/>
              </a:spcBef>
              <a:buFont typeface="Wingdings" pitchFamily="2" charset="2"/>
              <a:buNone/>
            </a:pPr>
            <a:r>
              <a:rPr lang="en-US" altLang="ko-KR" sz="1400" dirty="0" smtClean="0">
                <a:latin typeface="Lucida Console" pitchFamily="49" charset="0"/>
              </a:rPr>
              <a:t>        a[</a:t>
            </a:r>
            <a:r>
              <a:rPr lang="en-US" altLang="ko-KR" sz="1400" dirty="0" err="1" smtClean="0">
                <a:latin typeface="Lucida Console" pitchFamily="49" charset="0"/>
              </a:rPr>
              <a:t>i</a:t>
            </a:r>
            <a:r>
              <a:rPr lang="en-US" altLang="ko-KR" sz="1400" dirty="0" smtClean="0">
                <a:latin typeface="Lucida Console" pitchFamily="49" charset="0"/>
              </a:rPr>
              <a:t>] = min;</a:t>
            </a:r>
          </a:p>
          <a:p>
            <a:pPr eaLnBrk="1" hangingPunct="1">
              <a:spcBef>
                <a:spcPct val="30000"/>
              </a:spcBef>
              <a:buFont typeface="Wingdings" pitchFamily="2" charset="2"/>
              <a:buNone/>
            </a:pPr>
            <a:r>
              <a:rPr lang="en-US" altLang="ko-KR" sz="1400" dirty="0" smtClean="0">
                <a:latin typeface="Lucida Console" pitchFamily="49" charset="0"/>
              </a:rPr>
              <a:t>    }</a:t>
            </a:r>
          </a:p>
          <a:p>
            <a:pPr eaLnBrk="1" hangingPunct="1">
              <a:spcBef>
                <a:spcPct val="30000"/>
              </a:spcBef>
              <a:buFont typeface="Wingdings" pitchFamily="2" charset="2"/>
              <a:buNone/>
            </a:pPr>
            <a:r>
              <a:rPr lang="en-US" altLang="ko-KR" sz="1400" dirty="0" smtClean="0">
                <a:latin typeface="Lucida Console" pitchFamily="49" charset="0"/>
              </a:rPr>
              <a:t>}</a:t>
            </a:r>
          </a:p>
        </p:txBody>
      </p:sp>
      <p:sp>
        <p:nvSpPr>
          <p:cNvPr id="6149" name="Text Box 4"/>
          <p:cNvSpPr txBox="1">
            <a:spLocks noChangeArrowheads="1"/>
          </p:cNvSpPr>
          <p:nvPr/>
        </p:nvSpPr>
        <p:spPr bwMode="auto">
          <a:xfrm>
            <a:off x="6156176" y="1750964"/>
            <a:ext cx="1696298" cy="64633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en-US" altLang="ko-KR" sz="1800" dirty="0">
                <a:solidFill>
                  <a:srgbClr val="0000FF"/>
                </a:solidFill>
                <a:latin typeface="Comic Sans MS" pitchFamily="66" charset="0"/>
              </a:rPr>
              <a:t>Best case ?</a:t>
            </a:r>
          </a:p>
          <a:p>
            <a:r>
              <a:rPr lang="en-US" altLang="ko-KR" sz="1800" dirty="0">
                <a:solidFill>
                  <a:srgbClr val="FF0000"/>
                </a:solidFill>
                <a:latin typeface="Comic Sans MS" pitchFamily="66" charset="0"/>
              </a:rPr>
              <a:t>Worst case ?</a:t>
            </a:r>
          </a:p>
        </p:txBody>
      </p:sp>
    </p:spTree>
    <p:extLst>
      <p:ext uri="{BB962C8B-B14F-4D97-AF65-F5344CB8AC3E}">
        <p14:creationId xmlns:p14="http://schemas.microsoft.com/office/powerpoint/2010/main" val="973755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번호 개체 틀 3"/>
          <p:cNvSpPr>
            <a:spLocks noGrp="1"/>
          </p:cNvSpPr>
          <p:nvPr>
            <p:ph type="sldNum" sz="quarter" idx="10"/>
          </p:nvPr>
        </p:nvSpPr>
        <p:spPr>
          <a:noFill/>
        </p:spPr>
        <p:txBody>
          <a:bodyPr/>
          <a:lstStyle/>
          <a:p>
            <a:fld id="{2FD494B2-7837-4C57-89F5-4A02A0EF65C9}" type="slidenum">
              <a:rPr lang="en-US" altLang="ko-KR"/>
              <a:pPr/>
              <a:t>8</a:t>
            </a:fld>
            <a:endParaRPr lang="en-US" altLang="ko-KR"/>
          </a:p>
        </p:txBody>
      </p:sp>
      <p:sp>
        <p:nvSpPr>
          <p:cNvPr id="7171" name="Text Box 9"/>
          <p:cNvSpPr txBox="1">
            <a:spLocks noChangeArrowheads="1"/>
          </p:cNvSpPr>
          <p:nvPr/>
        </p:nvSpPr>
        <p:spPr bwMode="auto">
          <a:xfrm>
            <a:off x="3644266" y="1648993"/>
            <a:ext cx="261938" cy="369332"/>
          </a:xfrm>
          <a:prstGeom prst="rect">
            <a:avLst/>
          </a:prstGeom>
          <a:solidFill>
            <a:srgbClr val="FFFF99"/>
          </a:solidFill>
          <a:ln w="9525">
            <a:noFill/>
            <a:miter lim="800000"/>
            <a:headEnd/>
            <a:tailEnd/>
          </a:ln>
        </p:spPr>
        <p:txBody>
          <a:bodyPr>
            <a:spAutoFit/>
          </a:bodyPr>
          <a:lstStyle/>
          <a:p>
            <a:r>
              <a:rPr lang="en-US" altLang="ko-KR" sz="1800" b="1">
                <a:latin typeface="Garamond" pitchFamily="18" charset="0"/>
              </a:rPr>
              <a:t>x</a:t>
            </a:r>
          </a:p>
        </p:txBody>
      </p:sp>
      <p:sp>
        <p:nvSpPr>
          <p:cNvPr id="7172" name="Rectangle 2"/>
          <p:cNvSpPr>
            <a:spLocks noGrp="1" noChangeArrowheads="1"/>
          </p:cNvSpPr>
          <p:nvPr>
            <p:ph type="title"/>
          </p:nvPr>
        </p:nvSpPr>
        <p:spPr>
          <a:xfrm>
            <a:off x="428596" y="285728"/>
            <a:ext cx="8229600" cy="622992"/>
          </a:xfrm>
        </p:spPr>
        <p:txBody>
          <a:bodyPr/>
          <a:lstStyle/>
          <a:p>
            <a:pPr eaLnBrk="1" hangingPunct="1"/>
            <a:r>
              <a:rPr lang="en-US" altLang="ko-KR" b="1" dirty="0" smtClean="0">
                <a:hlinkClick r:id="rId3"/>
              </a:rPr>
              <a:t>Insertion Sort</a:t>
            </a:r>
            <a:endParaRPr lang="en-US" altLang="ko-KR" b="1" dirty="0" smtClean="0"/>
          </a:p>
        </p:txBody>
      </p:sp>
      <p:sp>
        <p:nvSpPr>
          <p:cNvPr id="7173" name="Rectangle 4"/>
          <p:cNvSpPr>
            <a:spLocks noChangeArrowheads="1"/>
          </p:cNvSpPr>
          <p:nvPr/>
        </p:nvSpPr>
        <p:spPr bwMode="auto">
          <a:xfrm>
            <a:off x="2140904" y="1648993"/>
            <a:ext cx="4645025" cy="360363"/>
          </a:xfrm>
          <a:prstGeom prst="rect">
            <a:avLst/>
          </a:prstGeom>
          <a:noFill/>
          <a:ln w="19050">
            <a:solidFill>
              <a:schemeClr val="tx1"/>
            </a:solidFill>
            <a:miter lim="800000"/>
            <a:headEnd/>
            <a:tailEnd/>
          </a:ln>
        </p:spPr>
        <p:txBody>
          <a:bodyPr wrap="none" anchor="ctr"/>
          <a:lstStyle/>
          <a:p>
            <a:endParaRPr lang="ko-KR" altLang="en-US" sz="1600">
              <a:latin typeface="Garamond" pitchFamily="18" charset="0"/>
            </a:endParaRPr>
          </a:p>
        </p:txBody>
      </p:sp>
      <p:sp>
        <p:nvSpPr>
          <p:cNvPr id="7174" name="Line 5"/>
          <p:cNvSpPr>
            <a:spLocks noChangeShapeType="1"/>
          </p:cNvSpPr>
          <p:nvPr/>
        </p:nvSpPr>
        <p:spPr bwMode="auto">
          <a:xfrm>
            <a:off x="3617279" y="1648993"/>
            <a:ext cx="0" cy="360363"/>
          </a:xfrm>
          <a:prstGeom prst="line">
            <a:avLst/>
          </a:prstGeom>
          <a:noFill/>
          <a:ln w="9525">
            <a:solidFill>
              <a:schemeClr val="tx1"/>
            </a:solidFill>
            <a:round/>
            <a:headEnd/>
            <a:tailEnd/>
          </a:ln>
        </p:spPr>
        <p:txBody>
          <a:bodyPr/>
          <a:lstStyle/>
          <a:p>
            <a:endParaRPr lang="ko-KR" altLang="en-US" sz="1600">
              <a:latin typeface="Garamond" pitchFamily="18" charset="0"/>
            </a:endParaRPr>
          </a:p>
        </p:txBody>
      </p:sp>
      <p:sp>
        <p:nvSpPr>
          <p:cNvPr id="7175" name="Line 6"/>
          <p:cNvSpPr>
            <a:spLocks noChangeShapeType="1"/>
          </p:cNvSpPr>
          <p:nvPr/>
        </p:nvSpPr>
        <p:spPr bwMode="auto">
          <a:xfrm>
            <a:off x="2861629" y="1648993"/>
            <a:ext cx="0" cy="360363"/>
          </a:xfrm>
          <a:prstGeom prst="line">
            <a:avLst/>
          </a:prstGeom>
          <a:noFill/>
          <a:ln w="9525">
            <a:solidFill>
              <a:schemeClr val="tx1"/>
            </a:solidFill>
            <a:prstDash val="dash"/>
            <a:round/>
            <a:headEnd/>
            <a:tailEnd/>
          </a:ln>
        </p:spPr>
        <p:txBody>
          <a:bodyPr/>
          <a:lstStyle/>
          <a:p>
            <a:endParaRPr lang="ko-KR" altLang="en-US" sz="1600">
              <a:latin typeface="Garamond" pitchFamily="18" charset="0"/>
            </a:endParaRPr>
          </a:p>
        </p:txBody>
      </p:sp>
      <p:sp>
        <p:nvSpPr>
          <p:cNvPr id="7176" name="Line 7"/>
          <p:cNvSpPr>
            <a:spLocks noChangeShapeType="1"/>
          </p:cNvSpPr>
          <p:nvPr/>
        </p:nvSpPr>
        <p:spPr bwMode="auto">
          <a:xfrm>
            <a:off x="3941129" y="1648993"/>
            <a:ext cx="0" cy="360363"/>
          </a:xfrm>
          <a:prstGeom prst="line">
            <a:avLst/>
          </a:prstGeom>
          <a:noFill/>
          <a:ln w="9525">
            <a:solidFill>
              <a:schemeClr val="tx1"/>
            </a:solidFill>
            <a:prstDash val="dash"/>
            <a:round/>
            <a:headEnd/>
            <a:tailEnd/>
          </a:ln>
        </p:spPr>
        <p:txBody>
          <a:bodyPr/>
          <a:lstStyle/>
          <a:p>
            <a:endParaRPr lang="ko-KR" altLang="en-US" sz="1600">
              <a:latin typeface="Garamond" pitchFamily="18" charset="0"/>
            </a:endParaRPr>
          </a:p>
        </p:txBody>
      </p:sp>
      <p:sp>
        <p:nvSpPr>
          <p:cNvPr id="7177" name="Text Box 8"/>
          <p:cNvSpPr txBox="1">
            <a:spLocks noChangeArrowheads="1"/>
          </p:cNvSpPr>
          <p:nvPr/>
        </p:nvSpPr>
        <p:spPr bwMode="auto">
          <a:xfrm>
            <a:off x="2208853" y="1648993"/>
            <a:ext cx="524503" cy="369332"/>
          </a:xfrm>
          <a:prstGeom prst="rect">
            <a:avLst/>
          </a:prstGeom>
          <a:noFill/>
          <a:ln w="9525">
            <a:noFill/>
            <a:miter lim="800000"/>
            <a:headEnd/>
            <a:tailEnd/>
          </a:ln>
        </p:spPr>
        <p:txBody>
          <a:bodyPr wrap="none">
            <a:spAutoFit/>
          </a:bodyPr>
          <a:lstStyle/>
          <a:p>
            <a:r>
              <a:rPr lang="en-US" altLang="ko-KR" sz="1800" b="1" dirty="0">
                <a:latin typeface="Garamond" pitchFamily="18" charset="0"/>
              </a:rPr>
              <a:t>≤ x</a:t>
            </a:r>
          </a:p>
        </p:txBody>
      </p:sp>
      <p:sp>
        <p:nvSpPr>
          <p:cNvPr id="7178" name="Text Box 10"/>
          <p:cNvSpPr txBox="1">
            <a:spLocks noChangeArrowheads="1"/>
          </p:cNvSpPr>
          <p:nvPr/>
        </p:nvSpPr>
        <p:spPr bwMode="auto">
          <a:xfrm>
            <a:off x="2123728" y="1196752"/>
            <a:ext cx="1689116" cy="307777"/>
          </a:xfrm>
          <a:prstGeom prst="rect">
            <a:avLst/>
          </a:prstGeom>
          <a:noFill/>
          <a:ln w="9525">
            <a:noFill/>
            <a:miter lim="800000"/>
            <a:headEnd/>
            <a:tailEnd/>
          </a:ln>
        </p:spPr>
        <p:txBody>
          <a:bodyPr wrap="none">
            <a:spAutoFit/>
          </a:bodyPr>
          <a:lstStyle/>
          <a:p>
            <a:r>
              <a:rPr lang="en-US" altLang="ko-KR" dirty="0">
                <a:solidFill>
                  <a:srgbClr val="0000FF"/>
                </a:solidFill>
                <a:latin typeface="Garamond" pitchFamily="18" charset="0"/>
              </a:rPr>
              <a:t>Sorted partial result</a:t>
            </a:r>
          </a:p>
        </p:txBody>
      </p:sp>
      <p:sp>
        <p:nvSpPr>
          <p:cNvPr id="7179" name="Text Box 11"/>
          <p:cNvSpPr txBox="1">
            <a:spLocks noChangeArrowheads="1"/>
          </p:cNvSpPr>
          <p:nvPr/>
        </p:nvSpPr>
        <p:spPr bwMode="auto">
          <a:xfrm>
            <a:off x="2985140" y="1648993"/>
            <a:ext cx="524503" cy="369332"/>
          </a:xfrm>
          <a:prstGeom prst="rect">
            <a:avLst/>
          </a:prstGeom>
          <a:noFill/>
          <a:ln w="9525">
            <a:noFill/>
            <a:miter lim="800000"/>
            <a:headEnd/>
            <a:tailEnd/>
          </a:ln>
        </p:spPr>
        <p:txBody>
          <a:bodyPr wrap="none">
            <a:spAutoFit/>
          </a:bodyPr>
          <a:lstStyle/>
          <a:p>
            <a:r>
              <a:rPr lang="en-US" altLang="ko-KR" sz="1800" b="1">
                <a:latin typeface="Garamond" pitchFamily="18" charset="0"/>
              </a:rPr>
              <a:t>&gt; x</a:t>
            </a:r>
          </a:p>
        </p:txBody>
      </p:sp>
      <p:sp>
        <p:nvSpPr>
          <p:cNvPr id="7180" name="Line 12"/>
          <p:cNvSpPr>
            <a:spLocks noChangeShapeType="1"/>
          </p:cNvSpPr>
          <p:nvPr/>
        </p:nvSpPr>
        <p:spPr bwMode="auto">
          <a:xfrm>
            <a:off x="2140904" y="1434681"/>
            <a:ext cx="0" cy="142875"/>
          </a:xfrm>
          <a:prstGeom prst="line">
            <a:avLst/>
          </a:prstGeom>
          <a:noFill/>
          <a:ln w="9525">
            <a:solidFill>
              <a:schemeClr val="tx1"/>
            </a:solidFill>
            <a:round/>
            <a:headEnd/>
            <a:tailEnd/>
          </a:ln>
        </p:spPr>
        <p:txBody>
          <a:bodyPr/>
          <a:lstStyle/>
          <a:p>
            <a:endParaRPr lang="ko-KR" altLang="en-US" sz="1600">
              <a:latin typeface="Garamond" pitchFamily="18" charset="0"/>
            </a:endParaRPr>
          </a:p>
        </p:txBody>
      </p:sp>
      <p:sp>
        <p:nvSpPr>
          <p:cNvPr id="7181" name="Line 13"/>
          <p:cNvSpPr>
            <a:spLocks noChangeShapeType="1"/>
          </p:cNvSpPr>
          <p:nvPr/>
        </p:nvSpPr>
        <p:spPr bwMode="auto">
          <a:xfrm>
            <a:off x="2140904" y="1506118"/>
            <a:ext cx="1476375" cy="0"/>
          </a:xfrm>
          <a:prstGeom prst="line">
            <a:avLst/>
          </a:prstGeom>
          <a:noFill/>
          <a:ln w="9525">
            <a:solidFill>
              <a:schemeClr val="tx1"/>
            </a:solidFill>
            <a:round/>
            <a:headEnd/>
            <a:tailEnd/>
          </a:ln>
        </p:spPr>
        <p:txBody>
          <a:bodyPr/>
          <a:lstStyle/>
          <a:p>
            <a:endParaRPr lang="ko-KR" altLang="en-US" sz="1600">
              <a:latin typeface="Garamond" pitchFamily="18" charset="0"/>
            </a:endParaRPr>
          </a:p>
        </p:txBody>
      </p:sp>
      <p:sp>
        <p:nvSpPr>
          <p:cNvPr id="7182" name="Line 14"/>
          <p:cNvSpPr>
            <a:spLocks noChangeShapeType="1"/>
          </p:cNvSpPr>
          <p:nvPr/>
        </p:nvSpPr>
        <p:spPr bwMode="auto">
          <a:xfrm>
            <a:off x="3617279" y="1434681"/>
            <a:ext cx="0" cy="142875"/>
          </a:xfrm>
          <a:prstGeom prst="line">
            <a:avLst/>
          </a:prstGeom>
          <a:noFill/>
          <a:ln w="9525">
            <a:solidFill>
              <a:schemeClr val="tx1"/>
            </a:solidFill>
            <a:round/>
            <a:headEnd/>
            <a:tailEnd/>
          </a:ln>
        </p:spPr>
        <p:txBody>
          <a:bodyPr/>
          <a:lstStyle/>
          <a:p>
            <a:endParaRPr lang="ko-KR" altLang="en-US" sz="1600">
              <a:latin typeface="Garamond" pitchFamily="18" charset="0"/>
            </a:endParaRPr>
          </a:p>
        </p:txBody>
      </p:sp>
      <p:sp>
        <p:nvSpPr>
          <p:cNvPr id="7183" name="Line 15"/>
          <p:cNvSpPr>
            <a:spLocks noChangeShapeType="1"/>
          </p:cNvSpPr>
          <p:nvPr/>
        </p:nvSpPr>
        <p:spPr bwMode="auto">
          <a:xfrm>
            <a:off x="3653791" y="1506118"/>
            <a:ext cx="3132138" cy="0"/>
          </a:xfrm>
          <a:prstGeom prst="line">
            <a:avLst/>
          </a:prstGeom>
          <a:noFill/>
          <a:ln w="9525">
            <a:solidFill>
              <a:schemeClr val="tx1"/>
            </a:solidFill>
            <a:prstDash val="dash"/>
            <a:round/>
            <a:headEnd/>
            <a:tailEnd/>
          </a:ln>
        </p:spPr>
        <p:txBody>
          <a:bodyPr/>
          <a:lstStyle/>
          <a:p>
            <a:endParaRPr lang="ko-KR" altLang="en-US" sz="1600">
              <a:latin typeface="Garamond" pitchFamily="18" charset="0"/>
            </a:endParaRPr>
          </a:p>
        </p:txBody>
      </p:sp>
      <p:sp>
        <p:nvSpPr>
          <p:cNvPr id="7184" name="Line 17"/>
          <p:cNvSpPr>
            <a:spLocks noChangeShapeType="1"/>
          </p:cNvSpPr>
          <p:nvPr/>
        </p:nvSpPr>
        <p:spPr bwMode="auto">
          <a:xfrm>
            <a:off x="6785929" y="1433093"/>
            <a:ext cx="0" cy="142875"/>
          </a:xfrm>
          <a:prstGeom prst="line">
            <a:avLst/>
          </a:prstGeom>
          <a:noFill/>
          <a:ln w="9525">
            <a:solidFill>
              <a:schemeClr val="tx1"/>
            </a:solidFill>
            <a:round/>
            <a:headEnd/>
            <a:tailEnd/>
          </a:ln>
        </p:spPr>
        <p:txBody>
          <a:bodyPr/>
          <a:lstStyle/>
          <a:p>
            <a:endParaRPr lang="ko-KR" altLang="en-US" sz="1600">
              <a:latin typeface="Garamond" pitchFamily="18" charset="0"/>
            </a:endParaRPr>
          </a:p>
        </p:txBody>
      </p:sp>
      <p:sp>
        <p:nvSpPr>
          <p:cNvPr id="7185" name="Text Box 18"/>
          <p:cNvSpPr txBox="1">
            <a:spLocks noChangeArrowheads="1"/>
          </p:cNvSpPr>
          <p:nvPr/>
        </p:nvSpPr>
        <p:spPr bwMode="auto">
          <a:xfrm>
            <a:off x="4404212" y="1196753"/>
            <a:ext cx="1271053" cy="307777"/>
          </a:xfrm>
          <a:prstGeom prst="rect">
            <a:avLst/>
          </a:prstGeom>
          <a:noFill/>
          <a:ln w="9525">
            <a:noFill/>
            <a:miter lim="800000"/>
            <a:headEnd/>
            <a:tailEnd/>
          </a:ln>
        </p:spPr>
        <p:txBody>
          <a:bodyPr wrap="none">
            <a:spAutoFit/>
          </a:bodyPr>
          <a:lstStyle/>
          <a:p>
            <a:r>
              <a:rPr lang="en-US" altLang="ko-KR" dirty="0">
                <a:latin typeface="Garamond" pitchFamily="18" charset="0"/>
              </a:rPr>
              <a:t>Unsorted data</a:t>
            </a:r>
          </a:p>
        </p:txBody>
      </p:sp>
      <p:sp>
        <p:nvSpPr>
          <p:cNvPr id="7186" name="Text Box 19"/>
          <p:cNvSpPr txBox="1">
            <a:spLocks noChangeArrowheads="1"/>
          </p:cNvSpPr>
          <p:nvPr/>
        </p:nvSpPr>
        <p:spPr bwMode="auto">
          <a:xfrm>
            <a:off x="2896554" y="3214575"/>
            <a:ext cx="261937" cy="369332"/>
          </a:xfrm>
          <a:prstGeom prst="rect">
            <a:avLst/>
          </a:prstGeom>
          <a:solidFill>
            <a:srgbClr val="FFFF99"/>
          </a:solidFill>
          <a:ln w="9525">
            <a:noFill/>
            <a:miter lim="800000"/>
            <a:headEnd/>
            <a:tailEnd/>
          </a:ln>
        </p:spPr>
        <p:txBody>
          <a:bodyPr>
            <a:spAutoFit/>
          </a:bodyPr>
          <a:lstStyle/>
          <a:p>
            <a:r>
              <a:rPr lang="en-US" altLang="ko-KR" sz="1800" b="1">
                <a:latin typeface="Garamond" pitchFamily="18" charset="0"/>
              </a:rPr>
              <a:t>x</a:t>
            </a:r>
          </a:p>
        </p:txBody>
      </p:sp>
      <p:sp>
        <p:nvSpPr>
          <p:cNvPr id="7187" name="Rectangle 20"/>
          <p:cNvSpPr>
            <a:spLocks noChangeArrowheads="1"/>
          </p:cNvSpPr>
          <p:nvPr/>
        </p:nvSpPr>
        <p:spPr bwMode="auto">
          <a:xfrm>
            <a:off x="2140904" y="3214575"/>
            <a:ext cx="4645025" cy="360363"/>
          </a:xfrm>
          <a:prstGeom prst="rect">
            <a:avLst/>
          </a:prstGeom>
          <a:noFill/>
          <a:ln w="19050">
            <a:solidFill>
              <a:schemeClr val="tx1"/>
            </a:solidFill>
            <a:miter lim="800000"/>
            <a:headEnd/>
            <a:tailEnd/>
          </a:ln>
        </p:spPr>
        <p:txBody>
          <a:bodyPr wrap="none" anchor="ctr"/>
          <a:lstStyle/>
          <a:p>
            <a:endParaRPr lang="ko-KR" altLang="en-US" sz="1600">
              <a:latin typeface="Garamond" pitchFamily="18" charset="0"/>
            </a:endParaRPr>
          </a:p>
        </p:txBody>
      </p:sp>
      <p:sp>
        <p:nvSpPr>
          <p:cNvPr id="7188" name="Line 21"/>
          <p:cNvSpPr>
            <a:spLocks noChangeShapeType="1"/>
          </p:cNvSpPr>
          <p:nvPr/>
        </p:nvSpPr>
        <p:spPr bwMode="auto">
          <a:xfrm>
            <a:off x="3941129" y="3214575"/>
            <a:ext cx="0" cy="360363"/>
          </a:xfrm>
          <a:prstGeom prst="line">
            <a:avLst/>
          </a:prstGeom>
          <a:noFill/>
          <a:ln w="9525">
            <a:solidFill>
              <a:schemeClr val="tx1"/>
            </a:solidFill>
            <a:round/>
            <a:headEnd/>
            <a:tailEnd/>
          </a:ln>
        </p:spPr>
        <p:txBody>
          <a:bodyPr/>
          <a:lstStyle/>
          <a:p>
            <a:endParaRPr lang="ko-KR" altLang="en-US" sz="1600">
              <a:latin typeface="Garamond" pitchFamily="18" charset="0"/>
            </a:endParaRPr>
          </a:p>
        </p:txBody>
      </p:sp>
      <p:sp>
        <p:nvSpPr>
          <p:cNvPr id="7189" name="Line 22"/>
          <p:cNvSpPr>
            <a:spLocks noChangeShapeType="1"/>
          </p:cNvSpPr>
          <p:nvPr/>
        </p:nvSpPr>
        <p:spPr bwMode="auto">
          <a:xfrm>
            <a:off x="2861629" y="3214575"/>
            <a:ext cx="0" cy="360363"/>
          </a:xfrm>
          <a:prstGeom prst="line">
            <a:avLst/>
          </a:prstGeom>
          <a:noFill/>
          <a:ln w="9525">
            <a:solidFill>
              <a:schemeClr val="tx1"/>
            </a:solidFill>
            <a:prstDash val="dash"/>
            <a:round/>
            <a:headEnd/>
            <a:tailEnd/>
          </a:ln>
        </p:spPr>
        <p:txBody>
          <a:bodyPr/>
          <a:lstStyle/>
          <a:p>
            <a:endParaRPr lang="ko-KR" altLang="en-US" sz="1600">
              <a:latin typeface="Garamond" pitchFamily="18" charset="0"/>
            </a:endParaRPr>
          </a:p>
        </p:txBody>
      </p:sp>
      <p:sp>
        <p:nvSpPr>
          <p:cNvPr id="7190" name="Line 23"/>
          <p:cNvSpPr>
            <a:spLocks noChangeShapeType="1"/>
          </p:cNvSpPr>
          <p:nvPr/>
        </p:nvSpPr>
        <p:spPr bwMode="auto">
          <a:xfrm>
            <a:off x="3193416" y="3214575"/>
            <a:ext cx="0" cy="360363"/>
          </a:xfrm>
          <a:prstGeom prst="line">
            <a:avLst/>
          </a:prstGeom>
          <a:noFill/>
          <a:ln w="9525">
            <a:solidFill>
              <a:schemeClr val="tx1"/>
            </a:solidFill>
            <a:prstDash val="dash"/>
            <a:round/>
            <a:headEnd/>
            <a:tailEnd/>
          </a:ln>
        </p:spPr>
        <p:txBody>
          <a:bodyPr/>
          <a:lstStyle/>
          <a:p>
            <a:endParaRPr lang="ko-KR" altLang="en-US" sz="1600">
              <a:latin typeface="Garamond" pitchFamily="18" charset="0"/>
            </a:endParaRPr>
          </a:p>
        </p:txBody>
      </p:sp>
      <p:sp>
        <p:nvSpPr>
          <p:cNvPr id="7191" name="Text Box 24"/>
          <p:cNvSpPr txBox="1">
            <a:spLocks noChangeArrowheads="1"/>
          </p:cNvSpPr>
          <p:nvPr/>
        </p:nvSpPr>
        <p:spPr bwMode="auto">
          <a:xfrm>
            <a:off x="2208853" y="3214575"/>
            <a:ext cx="524503" cy="369332"/>
          </a:xfrm>
          <a:prstGeom prst="rect">
            <a:avLst/>
          </a:prstGeom>
          <a:noFill/>
          <a:ln w="9525">
            <a:noFill/>
            <a:miter lim="800000"/>
            <a:headEnd/>
            <a:tailEnd/>
          </a:ln>
        </p:spPr>
        <p:txBody>
          <a:bodyPr wrap="none">
            <a:spAutoFit/>
          </a:bodyPr>
          <a:lstStyle/>
          <a:p>
            <a:r>
              <a:rPr lang="en-US" altLang="ko-KR" sz="1800" b="1">
                <a:latin typeface="Garamond" pitchFamily="18" charset="0"/>
              </a:rPr>
              <a:t>≤ x</a:t>
            </a:r>
          </a:p>
        </p:txBody>
      </p:sp>
      <p:sp>
        <p:nvSpPr>
          <p:cNvPr id="7192" name="Text Box 25"/>
          <p:cNvSpPr txBox="1">
            <a:spLocks noChangeArrowheads="1"/>
          </p:cNvSpPr>
          <p:nvPr/>
        </p:nvSpPr>
        <p:spPr bwMode="auto">
          <a:xfrm>
            <a:off x="2234263" y="2729262"/>
            <a:ext cx="1689116" cy="307777"/>
          </a:xfrm>
          <a:prstGeom prst="rect">
            <a:avLst/>
          </a:prstGeom>
          <a:noFill/>
          <a:ln w="9525">
            <a:noFill/>
            <a:miter lim="800000"/>
            <a:headEnd/>
            <a:tailEnd/>
          </a:ln>
        </p:spPr>
        <p:txBody>
          <a:bodyPr wrap="none">
            <a:spAutoFit/>
          </a:bodyPr>
          <a:lstStyle/>
          <a:p>
            <a:r>
              <a:rPr lang="en-US" altLang="ko-KR" dirty="0">
                <a:solidFill>
                  <a:srgbClr val="0000FF"/>
                </a:solidFill>
                <a:latin typeface="Garamond" pitchFamily="18" charset="0"/>
              </a:rPr>
              <a:t>Sorted partial result</a:t>
            </a:r>
          </a:p>
        </p:txBody>
      </p:sp>
      <p:sp>
        <p:nvSpPr>
          <p:cNvPr id="7193" name="Text Box 26"/>
          <p:cNvSpPr txBox="1">
            <a:spLocks noChangeArrowheads="1"/>
          </p:cNvSpPr>
          <p:nvPr/>
        </p:nvSpPr>
        <p:spPr bwMode="auto">
          <a:xfrm>
            <a:off x="3308990" y="3214575"/>
            <a:ext cx="524503" cy="369332"/>
          </a:xfrm>
          <a:prstGeom prst="rect">
            <a:avLst/>
          </a:prstGeom>
          <a:noFill/>
          <a:ln w="9525">
            <a:noFill/>
            <a:miter lim="800000"/>
            <a:headEnd/>
            <a:tailEnd/>
          </a:ln>
        </p:spPr>
        <p:txBody>
          <a:bodyPr wrap="none">
            <a:spAutoFit/>
          </a:bodyPr>
          <a:lstStyle/>
          <a:p>
            <a:r>
              <a:rPr lang="en-US" altLang="ko-KR" sz="1800" b="1">
                <a:latin typeface="Garamond" pitchFamily="18" charset="0"/>
              </a:rPr>
              <a:t>&gt; x</a:t>
            </a:r>
          </a:p>
        </p:txBody>
      </p:sp>
      <p:sp>
        <p:nvSpPr>
          <p:cNvPr id="7194" name="Line 27"/>
          <p:cNvSpPr>
            <a:spLocks noChangeShapeType="1"/>
          </p:cNvSpPr>
          <p:nvPr/>
        </p:nvSpPr>
        <p:spPr bwMode="auto">
          <a:xfrm>
            <a:off x="2140904" y="3000263"/>
            <a:ext cx="0" cy="142875"/>
          </a:xfrm>
          <a:prstGeom prst="line">
            <a:avLst/>
          </a:prstGeom>
          <a:noFill/>
          <a:ln w="9525">
            <a:solidFill>
              <a:schemeClr val="tx1"/>
            </a:solidFill>
            <a:round/>
            <a:headEnd/>
            <a:tailEnd/>
          </a:ln>
        </p:spPr>
        <p:txBody>
          <a:bodyPr/>
          <a:lstStyle/>
          <a:p>
            <a:endParaRPr lang="ko-KR" altLang="en-US" sz="1600">
              <a:latin typeface="Garamond" pitchFamily="18" charset="0"/>
            </a:endParaRPr>
          </a:p>
        </p:txBody>
      </p:sp>
      <p:sp>
        <p:nvSpPr>
          <p:cNvPr id="7195" name="Line 28"/>
          <p:cNvSpPr>
            <a:spLocks noChangeShapeType="1"/>
          </p:cNvSpPr>
          <p:nvPr/>
        </p:nvSpPr>
        <p:spPr bwMode="auto">
          <a:xfrm>
            <a:off x="2140904" y="3071700"/>
            <a:ext cx="1800225" cy="0"/>
          </a:xfrm>
          <a:prstGeom prst="line">
            <a:avLst/>
          </a:prstGeom>
          <a:noFill/>
          <a:ln w="9525">
            <a:solidFill>
              <a:schemeClr val="tx1"/>
            </a:solidFill>
            <a:round/>
            <a:headEnd/>
            <a:tailEnd/>
          </a:ln>
        </p:spPr>
        <p:txBody>
          <a:bodyPr/>
          <a:lstStyle/>
          <a:p>
            <a:endParaRPr lang="ko-KR" altLang="en-US" sz="1600">
              <a:latin typeface="Garamond" pitchFamily="18" charset="0"/>
            </a:endParaRPr>
          </a:p>
        </p:txBody>
      </p:sp>
      <p:sp>
        <p:nvSpPr>
          <p:cNvPr id="7196" name="Line 29"/>
          <p:cNvSpPr>
            <a:spLocks noChangeShapeType="1"/>
          </p:cNvSpPr>
          <p:nvPr/>
        </p:nvSpPr>
        <p:spPr bwMode="auto">
          <a:xfrm>
            <a:off x="3941129" y="3000263"/>
            <a:ext cx="0" cy="142875"/>
          </a:xfrm>
          <a:prstGeom prst="line">
            <a:avLst/>
          </a:prstGeom>
          <a:noFill/>
          <a:ln w="9525">
            <a:solidFill>
              <a:schemeClr val="tx1"/>
            </a:solidFill>
            <a:round/>
            <a:headEnd/>
            <a:tailEnd/>
          </a:ln>
        </p:spPr>
        <p:txBody>
          <a:bodyPr/>
          <a:lstStyle/>
          <a:p>
            <a:endParaRPr lang="ko-KR" altLang="en-US" sz="1600">
              <a:latin typeface="Garamond" pitchFamily="18" charset="0"/>
            </a:endParaRPr>
          </a:p>
        </p:txBody>
      </p:sp>
      <p:sp>
        <p:nvSpPr>
          <p:cNvPr id="7197" name="Line 30"/>
          <p:cNvSpPr>
            <a:spLocks noChangeShapeType="1"/>
          </p:cNvSpPr>
          <p:nvPr/>
        </p:nvSpPr>
        <p:spPr bwMode="auto">
          <a:xfrm>
            <a:off x="3977641" y="3071700"/>
            <a:ext cx="2808288" cy="0"/>
          </a:xfrm>
          <a:prstGeom prst="line">
            <a:avLst/>
          </a:prstGeom>
          <a:noFill/>
          <a:ln w="9525">
            <a:solidFill>
              <a:schemeClr val="tx1"/>
            </a:solidFill>
            <a:prstDash val="dash"/>
            <a:round/>
            <a:headEnd/>
            <a:tailEnd/>
          </a:ln>
        </p:spPr>
        <p:txBody>
          <a:bodyPr/>
          <a:lstStyle/>
          <a:p>
            <a:endParaRPr lang="ko-KR" altLang="en-US" sz="1600">
              <a:latin typeface="Garamond" pitchFamily="18" charset="0"/>
            </a:endParaRPr>
          </a:p>
        </p:txBody>
      </p:sp>
      <p:sp>
        <p:nvSpPr>
          <p:cNvPr id="7198" name="Line 31"/>
          <p:cNvSpPr>
            <a:spLocks noChangeShapeType="1"/>
          </p:cNvSpPr>
          <p:nvPr/>
        </p:nvSpPr>
        <p:spPr bwMode="auto">
          <a:xfrm>
            <a:off x="6785929" y="2998675"/>
            <a:ext cx="0" cy="142875"/>
          </a:xfrm>
          <a:prstGeom prst="line">
            <a:avLst/>
          </a:prstGeom>
          <a:noFill/>
          <a:ln w="9525">
            <a:solidFill>
              <a:schemeClr val="tx1"/>
            </a:solidFill>
            <a:round/>
            <a:headEnd/>
            <a:tailEnd/>
          </a:ln>
        </p:spPr>
        <p:txBody>
          <a:bodyPr/>
          <a:lstStyle/>
          <a:p>
            <a:endParaRPr lang="ko-KR" altLang="en-US" sz="1600">
              <a:latin typeface="Garamond" pitchFamily="18" charset="0"/>
            </a:endParaRPr>
          </a:p>
        </p:txBody>
      </p:sp>
      <p:sp>
        <p:nvSpPr>
          <p:cNvPr id="7199" name="Text Box 32"/>
          <p:cNvSpPr txBox="1">
            <a:spLocks noChangeArrowheads="1"/>
          </p:cNvSpPr>
          <p:nvPr/>
        </p:nvSpPr>
        <p:spPr bwMode="auto">
          <a:xfrm>
            <a:off x="4654185" y="2762335"/>
            <a:ext cx="1271053" cy="307777"/>
          </a:xfrm>
          <a:prstGeom prst="rect">
            <a:avLst/>
          </a:prstGeom>
          <a:noFill/>
          <a:ln w="9525">
            <a:noFill/>
            <a:miter lim="800000"/>
            <a:headEnd/>
            <a:tailEnd/>
          </a:ln>
        </p:spPr>
        <p:txBody>
          <a:bodyPr wrap="none">
            <a:spAutoFit/>
          </a:bodyPr>
          <a:lstStyle/>
          <a:p>
            <a:r>
              <a:rPr lang="en-US" altLang="ko-KR" dirty="0">
                <a:latin typeface="Garamond" pitchFamily="18" charset="0"/>
              </a:rPr>
              <a:t>Unsorted data</a:t>
            </a:r>
          </a:p>
        </p:txBody>
      </p:sp>
      <p:sp>
        <p:nvSpPr>
          <p:cNvPr id="7200" name="Line 33"/>
          <p:cNvSpPr>
            <a:spLocks noChangeShapeType="1"/>
          </p:cNvSpPr>
          <p:nvPr/>
        </p:nvSpPr>
        <p:spPr bwMode="auto">
          <a:xfrm>
            <a:off x="4264979" y="2100196"/>
            <a:ext cx="0" cy="611188"/>
          </a:xfrm>
          <a:prstGeom prst="line">
            <a:avLst/>
          </a:prstGeom>
          <a:noFill/>
          <a:ln w="9525">
            <a:solidFill>
              <a:schemeClr val="tx1"/>
            </a:solidFill>
            <a:round/>
            <a:headEnd/>
            <a:tailEnd type="triangle" w="med" len="med"/>
          </a:ln>
        </p:spPr>
        <p:txBody>
          <a:bodyPr/>
          <a:lstStyle/>
          <a:p>
            <a:endParaRPr lang="ko-KR" altLang="en-US" sz="1600">
              <a:latin typeface="Garamond" pitchFamily="18" charset="0"/>
            </a:endParaRPr>
          </a:p>
        </p:txBody>
      </p:sp>
      <p:sp>
        <p:nvSpPr>
          <p:cNvPr id="7201" name="Text Box 34"/>
          <p:cNvSpPr txBox="1">
            <a:spLocks noChangeArrowheads="1"/>
          </p:cNvSpPr>
          <p:nvPr/>
        </p:nvSpPr>
        <p:spPr bwMode="auto">
          <a:xfrm>
            <a:off x="5008142" y="1648993"/>
            <a:ext cx="415498" cy="369332"/>
          </a:xfrm>
          <a:prstGeom prst="rect">
            <a:avLst/>
          </a:prstGeom>
          <a:noFill/>
          <a:ln w="9525">
            <a:noFill/>
            <a:miter lim="800000"/>
            <a:headEnd/>
            <a:tailEnd/>
          </a:ln>
        </p:spPr>
        <p:txBody>
          <a:bodyPr wrap="none">
            <a:spAutoFit/>
          </a:bodyPr>
          <a:lstStyle/>
          <a:p>
            <a:r>
              <a:rPr lang="en-US" altLang="ko-KR" sz="1800" b="1">
                <a:latin typeface="Garamond" pitchFamily="18" charset="0"/>
              </a:rPr>
              <a:t>…</a:t>
            </a:r>
          </a:p>
        </p:txBody>
      </p:sp>
      <p:sp>
        <p:nvSpPr>
          <p:cNvPr id="7202" name="Text Box 35"/>
          <p:cNvSpPr txBox="1">
            <a:spLocks noChangeArrowheads="1"/>
          </p:cNvSpPr>
          <p:nvPr/>
        </p:nvSpPr>
        <p:spPr bwMode="auto">
          <a:xfrm>
            <a:off x="5008142" y="3214575"/>
            <a:ext cx="415498" cy="369332"/>
          </a:xfrm>
          <a:prstGeom prst="rect">
            <a:avLst/>
          </a:prstGeom>
          <a:noFill/>
          <a:ln w="9525">
            <a:noFill/>
            <a:miter lim="800000"/>
            <a:headEnd/>
            <a:tailEnd/>
          </a:ln>
        </p:spPr>
        <p:txBody>
          <a:bodyPr wrap="none">
            <a:spAutoFit/>
          </a:bodyPr>
          <a:lstStyle/>
          <a:p>
            <a:r>
              <a:rPr lang="en-US" altLang="ko-KR" sz="1800" b="1">
                <a:latin typeface="Garamond" pitchFamily="18" charset="0"/>
              </a:rPr>
              <a:t>…</a:t>
            </a:r>
          </a:p>
        </p:txBody>
      </p:sp>
      <mc:AlternateContent xmlns:mc="http://schemas.openxmlformats.org/markup-compatibility/2006" xmlns:a14="http://schemas.microsoft.com/office/drawing/2010/main">
        <mc:Choice Requires="a14">
          <p:sp>
            <p:nvSpPr>
              <p:cNvPr id="36" name="Rectangle 3"/>
              <p:cNvSpPr txBox="1">
                <a:spLocks noChangeArrowheads="1"/>
              </p:cNvSpPr>
              <p:nvPr/>
            </p:nvSpPr>
            <p:spPr bwMode="auto">
              <a:xfrm>
                <a:off x="457200" y="4005064"/>
                <a:ext cx="8229600" cy="23766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0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pPr eaLnBrk="1" hangingPunct="1"/>
                <a:r>
                  <a:rPr lang="en-US" altLang="ko-KR" sz="2400" b="1" kern="0" dirty="0" smtClean="0">
                    <a:latin typeface="Garamond" pitchFamily="18" charset="0"/>
                  </a:rPr>
                  <a:t>For each </a:t>
                </a:r>
                <a:r>
                  <a:rPr lang="en-US" altLang="ko-KR" sz="2400" b="1" kern="0" dirty="0">
                    <a:latin typeface="Garamond" pitchFamily="18" charset="0"/>
                  </a:rPr>
                  <a:t>pass </a:t>
                </a:r>
                <a14:m>
                  <m:oMath xmlns:m="http://schemas.openxmlformats.org/officeDocument/2006/math">
                    <m:r>
                      <a:rPr lang="en-US" altLang="ko-KR" sz="2400" b="1" i="1" kern="0" dirty="0" smtClean="0">
                        <a:latin typeface="Cambria Math"/>
                      </a:rPr>
                      <m:t>𝑷</m:t>
                    </m:r>
                  </m:oMath>
                </a14:m>
                <a:r>
                  <a:rPr lang="en-US" altLang="ko-KR" sz="2400" b="1" kern="0" dirty="0">
                    <a:latin typeface="Garamond" pitchFamily="18" charset="0"/>
                  </a:rPr>
                  <a:t>, Insert Sort ensures that elements in position 0 through </a:t>
                </a:r>
                <a14:m>
                  <m:oMath xmlns:m="http://schemas.openxmlformats.org/officeDocument/2006/math">
                    <m:r>
                      <a:rPr lang="en-US" altLang="ko-KR" sz="2400" b="1" i="1" kern="0" dirty="0" smtClean="0">
                        <a:latin typeface="Cambria Math"/>
                      </a:rPr>
                      <m:t>𝑷</m:t>
                    </m:r>
                    <m:r>
                      <a:rPr lang="en-US" altLang="ko-KR" sz="2400" b="1" i="1" kern="0" dirty="0" smtClean="0">
                        <a:latin typeface="Cambria Math"/>
                      </a:rPr>
                      <m:t> – </m:t>
                    </m:r>
                    <m:r>
                      <a:rPr lang="en-US" altLang="ko-KR" sz="2400" b="1" i="1" kern="0" dirty="0" smtClean="0">
                        <a:latin typeface="Cambria Math"/>
                      </a:rPr>
                      <m:t>𝟏</m:t>
                    </m:r>
                    <m:r>
                      <a:rPr lang="en-US" altLang="ko-KR" sz="2400" b="1" i="1" kern="0" dirty="0" smtClean="0">
                        <a:latin typeface="Cambria Math"/>
                      </a:rPr>
                      <m:t> </m:t>
                    </m:r>
                  </m:oMath>
                </a14:m>
                <a:r>
                  <a:rPr lang="en-US" altLang="ko-KR" sz="2400" b="1" kern="0" dirty="0">
                    <a:latin typeface="Garamond" pitchFamily="18" charset="0"/>
                  </a:rPr>
                  <a:t>are in sorted order.</a:t>
                </a:r>
              </a:p>
              <a:p>
                <a:pPr lvl="1" eaLnBrk="1" hangingPunct="1"/>
                <a:r>
                  <a:rPr lang="en-US" altLang="ko-KR" sz="2000" b="1" kern="0" dirty="0" smtClean="0">
                    <a:latin typeface="Garamond" pitchFamily="18" charset="0"/>
                  </a:rPr>
                  <a:t>In pass </a:t>
                </a:r>
                <a14:m>
                  <m:oMath xmlns:m="http://schemas.openxmlformats.org/officeDocument/2006/math">
                    <m:r>
                      <a:rPr lang="en-US" altLang="ko-KR" sz="2000" b="1" i="1" kern="0" dirty="0" smtClean="0">
                        <a:latin typeface="Cambria Math"/>
                      </a:rPr>
                      <m:t>𝑷</m:t>
                    </m:r>
                  </m:oMath>
                </a14:m>
                <a:r>
                  <a:rPr lang="en-US" altLang="ko-KR" sz="2000" b="1" kern="0" dirty="0">
                    <a:latin typeface="Garamond" pitchFamily="18" charset="0"/>
                  </a:rPr>
                  <a:t>, move the element in position </a:t>
                </a:r>
                <a:r>
                  <a:rPr lang="en-US" altLang="ko-KR" sz="2000" b="1" i="1" kern="0" dirty="0">
                    <a:latin typeface="Garamond" pitchFamily="18" charset="0"/>
                  </a:rPr>
                  <a:t>P</a:t>
                </a:r>
                <a:r>
                  <a:rPr lang="en-US" altLang="ko-KR" sz="2000" b="1" kern="0" dirty="0">
                    <a:latin typeface="Garamond" pitchFamily="18" charset="0"/>
                  </a:rPr>
                  <a:t> left until its correct place is found among the first </a:t>
                </a:r>
                <a14:m>
                  <m:oMath xmlns:m="http://schemas.openxmlformats.org/officeDocument/2006/math">
                    <m:r>
                      <a:rPr lang="en-US" altLang="ko-KR" sz="2000" b="1" i="1" kern="0" dirty="0" smtClean="0">
                        <a:latin typeface="Cambria Math"/>
                      </a:rPr>
                      <m:t>𝑷</m:t>
                    </m:r>
                    <m:r>
                      <a:rPr lang="en-US" altLang="ko-KR" sz="2000" b="1" i="1" kern="0" dirty="0" smtClean="0">
                        <a:latin typeface="Cambria Math"/>
                      </a:rPr>
                      <m:t> + </m:t>
                    </m:r>
                    <m:r>
                      <a:rPr lang="en-US" altLang="ko-KR" sz="2000" b="1" i="1" kern="0" dirty="0" smtClean="0">
                        <a:latin typeface="Cambria Math"/>
                      </a:rPr>
                      <m:t>𝟏</m:t>
                    </m:r>
                    <m:r>
                      <a:rPr lang="en-US" altLang="ko-KR" sz="2000" b="1" i="1" kern="0" dirty="0" smtClean="0">
                        <a:latin typeface="Cambria Math"/>
                      </a:rPr>
                      <m:t> </m:t>
                    </m:r>
                  </m:oMath>
                </a14:m>
                <a:r>
                  <a:rPr lang="en-US" altLang="ko-KR" sz="2000" b="1" kern="0" dirty="0">
                    <a:latin typeface="Garamond" pitchFamily="18" charset="0"/>
                  </a:rPr>
                  <a:t>elements</a:t>
                </a:r>
                <a:r>
                  <a:rPr lang="en-US" altLang="ko-KR" sz="2000" b="1" kern="0" dirty="0" smtClean="0">
                    <a:latin typeface="Garamond" pitchFamily="18" charset="0"/>
                  </a:rPr>
                  <a:t>.</a:t>
                </a:r>
              </a:p>
              <a:p>
                <a:pPr lvl="1" eaLnBrk="1" hangingPunct="1"/>
                <a14:m>
                  <m:oMath xmlns:m="http://schemas.openxmlformats.org/officeDocument/2006/math">
                    <m:r>
                      <a:rPr lang="en-US" altLang="ko-KR" sz="2000" b="1" i="1" kern="0" dirty="0" smtClean="0">
                        <a:latin typeface="Cambria Math"/>
                      </a:rPr>
                      <m:t>𝑶</m:t>
                    </m:r>
                    <m:r>
                      <a:rPr lang="en-US" altLang="ko-KR" sz="2000" b="1" i="1" kern="0" dirty="0" smtClean="0">
                        <a:latin typeface="Cambria Math"/>
                      </a:rPr>
                      <m:t>(</m:t>
                    </m:r>
                    <m:r>
                      <a:rPr lang="en-US" altLang="ko-KR" sz="2000" b="1" i="1" kern="0" dirty="0" smtClean="0">
                        <a:latin typeface="Cambria Math"/>
                      </a:rPr>
                      <m:t>𝒏</m:t>
                    </m:r>
                    <m:r>
                      <a:rPr lang="en-US" altLang="ko-KR" sz="2000" b="1" i="1" kern="0" dirty="0" smtClean="0">
                        <a:latin typeface="Cambria Math"/>
                      </a:rPr>
                      <m:t> </m:t>
                    </m:r>
                    <m:r>
                      <a:rPr lang="en-US" altLang="ko-KR" sz="2000" b="1" i="1" kern="0" baseline="30000" dirty="0" smtClean="0">
                        <a:latin typeface="Cambria Math"/>
                      </a:rPr>
                      <m:t>𝟐</m:t>
                    </m:r>
                    <m:r>
                      <a:rPr lang="en-US" altLang="ko-KR" sz="2000" b="1" i="1" kern="0" dirty="0">
                        <a:latin typeface="Cambria Math"/>
                      </a:rPr>
                      <m:t>)</m:t>
                    </m:r>
                  </m:oMath>
                </a14:m>
                <a:r>
                  <a:rPr lang="en-US" altLang="ko-KR" sz="2000" b="1" i="1" kern="0" dirty="0">
                    <a:latin typeface="Garamond" pitchFamily="18" charset="0"/>
                    <a:sym typeface="Wingdings" pitchFamily="2" charset="2"/>
                  </a:rPr>
                  <a:t> </a:t>
                </a:r>
                <a:r>
                  <a:rPr lang="en-US" altLang="ko-KR" sz="2000" b="1" kern="0" dirty="0">
                    <a:latin typeface="Garamond" pitchFamily="18" charset="0"/>
                    <a:sym typeface="Wingdings" pitchFamily="2" charset="2"/>
                  </a:rPr>
                  <a:t>comparisons required.  </a:t>
                </a:r>
                <a:endParaRPr lang="en-US" altLang="ko-KR" sz="2000" b="1" kern="0" dirty="0" smtClean="0">
                  <a:latin typeface="Garamond" pitchFamily="18" charset="0"/>
                  <a:sym typeface="Wingdings" pitchFamily="2" charset="2"/>
                </a:endParaRPr>
              </a:p>
              <a:p>
                <a:pPr lvl="1" eaLnBrk="1" hangingPunct="1"/>
                <a:r>
                  <a:rPr lang="en-US" altLang="ko-KR" sz="2000" b="1" kern="0" dirty="0" smtClean="0">
                    <a:latin typeface="Garamond" pitchFamily="18" charset="0"/>
                    <a:sym typeface="Wingdings" pitchFamily="2" charset="2"/>
                  </a:rPr>
                  <a:t>Furthermore</a:t>
                </a:r>
                <a:r>
                  <a:rPr lang="en-US" altLang="ko-KR" sz="2000" b="1" kern="0" dirty="0">
                    <a:latin typeface="Garamond" pitchFamily="18" charset="0"/>
                    <a:sym typeface="Wingdings" pitchFamily="2" charset="2"/>
                  </a:rPr>
                  <a:t>, this bound is tight.  Consider an input in reverse order.  </a:t>
                </a:r>
                <a:endParaRPr lang="en-US" altLang="ko-KR" sz="2000" b="1" kern="0" dirty="0" smtClean="0">
                  <a:latin typeface="Garamond" pitchFamily="18" charset="0"/>
                  <a:sym typeface="Wingdings" pitchFamily="2" charset="2"/>
                </a:endParaRPr>
              </a:p>
              <a:p>
                <a:pPr lvl="2" eaLnBrk="1" hangingPunct="1"/>
                <a:endParaRPr lang="en-US" altLang="ko-KR" b="0" kern="0" dirty="0" smtClean="0"/>
              </a:p>
            </p:txBody>
          </p:sp>
        </mc:Choice>
        <mc:Fallback xmlns="">
          <p:sp>
            <p:nvSpPr>
              <p:cNvPr id="36" name="Rectangle 3"/>
              <p:cNvSpPr txBox="1">
                <a:spLocks noRot="1" noChangeAspect="1" noMove="1" noResize="1" noEditPoints="1" noAdjustHandles="1" noChangeArrowheads="1" noChangeShapeType="1" noTextEdit="1"/>
              </p:cNvSpPr>
              <p:nvPr/>
            </p:nvSpPr>
            <p:spPr bwMode="auto">
              <a:xfrm>
                <a:off x="457200" y="4005064"/>
                <a:ext cx="8229600" cy="2376686"/>
              </a:xfrm>
              <a:prstGeom prst="rect">
                <a:avLst/>
              </a:prstGeom>
              <a:blipFill rotWithShape="1">
                <a:blip r:embed="rId4"/>
                <a:stretch>
                  <a:fillRect l="-963" t="-2051" r="-3037" b="-2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Tree>
    <p:extLst>
      <p:ext uri="{BB962C8B-B14F-4D97-AF65-F5344CB8AC3E}">
        <p14:creationId xmlns:p14="http://schemas.microsoft.com/office/powerpoint/2010/main" val="99508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3"/>
          <p:cNvSpPr>
            <a:spLocks noGrp="1"/>
          </p:cNvSpPr>
          <p:nvPr>
            <p:ph type="sldNum" sz="quarter" idx="10"/>
          </p:nvPr>
        </p:nvSpPr>
        <p:spPr>
          <a:noFill/>
        </p:spPr>
        <p:txBody>
          <a:bodyPr/>
          <a:lstStyle/>
          <a:p>
            <a:fld id="{DFDDC3D7-0F72-4551-BD8E-79554B4A4C54}" type="slidenum">
              <a:rPr lang="en-US" altLang="ko-KR"/>
              <a:pPr/>
              <a:t>9</a:t>
            </a:fld>
            <a:endParaRPr lang="en-US" altLang="ko-KR"/>
          </a:p>
        </p:txBody>
      </p:sp>
      <p:sp>
        <p:nvSpPr>
          <p:cNvPr id="3075" name="Rectangle 2"/>
          <p:cNvSpPr>
            <a:spLocks noGrp="1" noChangeArrowheads="1"/>
          </p:cNvSpPr>
          <p:nvPr>
            <p:ph type="title"/>
          </p:nvPr>
        </p:nvSpPr>
        <p:spPr>
          <a:xfrm>
            <a:off x="428596" y="285728"/>
            <a:ext cx="8229600" cy="622992"/>
          </a:xfrm>
        </p:spPr>
        <p:txBody>
          <a:bodyPr/>
          <a:lstStyle/>
          <a:p>
            <a:r>
              <a:rPr lang="en-US" altLang="ko-KR" b="1" dirty="0">
                <a:solidFill>
                  <a:schemeClr val="accent6"/>
                </a:solidFill>
                <a:effectLst>
                  <a:outerShdw blurRad="38100" dist="38100" dir="2700000" algn="tl">
                    <a:srgbClr val="000000">
                      <a:alpha val="43137"/>
                    </a:srgbClr>
                  </a:outerShdw>
                </a:effectLst>
              </a:rPr>
              <a:t>Insertion Sort</a:t>
            </a:r>
          </a:p>
        </p:txBody>
      </p:sp>
      <p:sp>
        <p:nvSpPr>
          <p:cNvPr id="3076" name="Rectangle 3"/>
          <p:cNvSpPr>
            <a:spLocks noGrp="1" noChangeArrowheads="1"/>
          </p:cNvSpPr>
          <p:nvPr>
            <p:ph type="body" idx="1"/>
          </p:nvPr>
        </p:nvSpPr>
        <p:spPr>
          <a:xfrm>
            <a:off x="457200" y="1124744"/>
            <a:ext cx="8229600" cy="432048"/>
          </a:xfrm>
        </p:spPr>
        <p:txBody>
          <a:bodyPr/>
          <a:lstStyle/>
          <a:p>
            <a:pPr eaLnBrk="1" hangingPunct="1"/>
            <a:r>
              <a:rPr lang="en-US" altLang="ko-KR" sz="2400" b="1" dirty="0" smtClean="0">
                <a:latin typeface="Garamond" pitchFamily="18" charset="0"/>
                <a:sym typeface="Wingdings" pitchFamily="2" charset="2"/>
              </a:rPr>
              <a:t>Lower bounds</a:t>
            </a:r>
          </a:p>
          <a:p>
            <a:pPr lvl="2" eaLnBrk="1" hangingPunct="1"/>
            <a:endParaRPr lang="en-US" altLang="ko-KR" dirty="0" smtClean="0"/>
          </a:p>
        </p:txBody>
      </p:sp>
      <mc:AlternateContent xmlns:mc="http://schemas.openxmlformats.org/markup-compatibility/2006" xmlns:a14="http://schemas.microsoft.com/office/drawing/2010/main">
        <mc:Choice Requires="a14">
          <p:sp>
            <p:nvSpPr>
              <p:cNvPr id="2" name="직사각형 1"/>
              <p:cNvSpPr/>
              <p:nvPr/>
            </p:nvSpPr>
            <p:spPr>
              <a:xfrm>
                <a:off x="683568" y="1916832"/>
                <a:ext cx="7477000" cy="10781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lgn="just">
                  <a:lnSpc>
                    <a:spcPct val="90000"/>
                  </a:lnSpc>
                  <a:spcBef>
                    <a:spcPct val="50000"/>
                  </a:spcBef>
                  <a:tabLst>
                    <a:tab pos="2767013" algn="l"/>
                  </a:tabLst>
                </a:pPr>
                <a:r>
                  <a:rPr lang="en-US" altLang="ko-KR" sz="2000" dirty="0">
                    <a:latin typeface="Garamond" pitchFamily="18" charset="0"/>
                    <a:sym typeface="Wingdings" pitchFamily="2" charset="2"/>
                  </a:rPr>
                  <a:t>Definition: </a:t>
                </a:r>
                <a:endParaRPr lang="en-US" altLang="ko-KR" sz="2000" dirty="0" smtClean="0">
                  <a:latin typeface="Garamond" pitchFamily="18" charset="0"/>
                  <a:sym typeface="Wingdings" pitchFamily="2" charset="2"/>
                </a:endParaRPr>
              </a:p>
              <a:p>
                <a:pPr marL="0" lvl="1" algn="just">
                  <a:lnSpc>
                    <a:spcPct val="90000"/>
                  </a:lnSpc>
                  <a:spcBef>
                    <a:spcPct val="50000"/>
                  </a:spcBef>
                  <a:tabLst>
                    <a:tab pos="2767013" algn="l"/>
                  </a:tabLst>
                </a:pPr>
                <a:r>
                  <a:rPr lang="en-US" altLang="ko-KR" sz="2000" dirty="0" smtClean="0">
                    <a:latin typeface="Garamond" pitchFamily="18" charset="0"/>
                    <a:sym typeface="Wingdings" pitchFamily="2" charset="2"/>
                  </a:rPr>
                  <a:t>An </a:t>
                </a:r>
                <a:r>
                  <a:rPr lang="en-US" altLang="ko-KR" sz="2000" i="1" u="sng" dirty="0">
                    <a:effectLst>
                      <a:outerShdw blurRad="38100" dist="38100" dir="2700000" algn="tl">
                        <a:srgbClr val="000000">
                          <a:alpha val="43137"/>
                        </a:srgbClr>
                      </a:outerShdw>
                    </a:effectLst>
                    <a:latin typeface="Garamond" pitchFamily="18" charset="0"/>
                    <a:sym typeface="Wingdings" pitchFamily="2" charset="2"/>
                  </a:rPr>
                  <a:t>inversion</a:t>
                </a:r>
                <a:r>
                  <a:rPr lang="en-US" altLang="ko-KR" sz="2000" dirty="0">
                    <a:latin typeface="Garamond" pitchFamily="18" charset="0"/>
                    <a:sym typeface="Wingdings" pitchFamily="2" charset="2"/>
                  </a:rPr>
                  <a:t> in an array of numbers is any ordered pair (</a:t>
                </a:r>
                <a14:m>
                  <m:oMath xmlns:m="http://schemas.openxmlformats.org/officeDocument/2006/math">
                    <m:r>
                      <a:rPr lang="en-US" altLang="ko-KR" sz="2000" i="1" dirty="0" smtClean="0">
                        <a:latin typeface="Cambria Math"/>
                        <a:sym typeface="Wingdings" pitchFamily="2" charset="2"/>
                      </a:rPr>
                      <m:t>𝑖</m:t>
                    </m:r>
                    <m:r>
                      <a:rPr lang="en-US" altLang="ko-KR" sz="2000" i="1" dirty="0">
                        <a:latin typeface="Cambria Math"/>
                        <a:sym typeface="Wingdings" pitchFamily="2" charset="2"/>
                      </a:rPr>
                      <m:t>, </m:t>
                    </m:r>
                    <m:r>
                      <a:rPr lang="en-US" altLang="ko-KR" sz="2000" i="1" dirty="0">
                        <a:latin typeface="Cambria Math"/>
                        <a:sym typeface="Wingdings" pitchFamily="2" charset="2"/>
                      </a:rPr>
                      <m:t>𝑗</m:t>
                    </m:r>
                  </m:oMath>
                </a14:m>
                <a:r>
                  <a:rPr lang="en-US" altLang="ko-KR" sz="2000" dirty="0">
                    <a:latin typeface="Garamond" pitchFamily="18" charset="0"/>
                    <a:sym typeface="Wingdings" pitchFamily="2" charset="2"/>
                  </a:rPr>
                  <a:t>) having the property that </a:t>
                </a:r>
                <a14:m>
                  <m:oMath xmlns:m="http://schemas.openxmlformats.org/officeDocument/2006/math">
                    <m:r>
                      <a:rPr lang="en-US" altLang="ko-KR" sz="2000" i="1" dirty="0" smtClean="0">
                        <a:latin typeface="Cambria Math"/>
                        <a:sym typeface="Wingdings" pitchFamily="2" charset="2"/>
                      </a:rPr>
                      <m:t>𝑖</m:t>
                    </m:r>
                  </m:oMath>
                </a14:m>
                <a:r>
                  <a:rPr lang="en-US" altLang="ko-KR" sz="2000" i="1" dirty="0">
                    <a:latin typeface="Garamond" pitchFamily="18" charset="0"/>
                    <a:sym typeface="Wingdings" pitchFamily="2" charset="2"/>
                  </a:rPr>
                  <a:t> </a:t>
                </a:r>
                <a:r>
                  <a:rPr lang="en-US" altLang="ko-KR" sz="2000" dirty="0">
                    <a:latin typeface="Garamond" pitchFamily="18" charset="0"/>
                    <a:sym typeface="Wingdings" pitchFamily="2" charset="2"/>
                  </a:rPr>
                  <a:t>&lt; </a:t>
                </a:r>
                <a14:m>
                  <m:oMath xmlns:m="http://schemas.openxmlformats.org/officeDocument/2006/math">
                    <m:r>
                      <a:rPr lang="en-US" altLang="ko-KR" sz="2000" i="1" dirty="0" smtClean="0">
                        <a:latin typeface="Cambria Math"/>
                        <a:sym typeface="Wingdings" pitchFamily="2" charset="2"/>
                      </a:rPr>
                      <m:t>𝑗</m:t>
                    </m:r>
                  </m:oMath>
                </a14:m>
                <a:r>
                  <a:rPr lang="en-US" altLang="ko-KR" sz="2000" dirty="0">
                    <a:latin typeface="Garamond" pitchFamily="18" charset="0"/>
                    <a:sym typeface="Wingdings" pitchFamily="2" charset="2"/>
                  </a:rPr>
                  <a:t> but </a:t>
                </a:r>
                <a:r>
                  <a:rPr lang="en-US" altLang="ko-KR" sz="2000" i="1" dirty="0">
                    <a:latin typeface="Garamond" pitchFamily="18" charset="0"/>
                    <a:sym typeface="Wingdings" pitchFamily="2" charset="2"/>
                  </a:rPr>
                  <a:t>A</a:t>
                </a:r>
                <a:r>
                  <a:rPr lang="en-US" altLang="ko-KR" sz="2000" dirty="0">
                    <a:latin typeface="Garamond" pitchFamily="18" charset="0"/>
                    <a:sym typeface="Wingdings" pitchFamily="2" charset="2"/>
                  </a:rPr>
                  <a:t>[</a:t>
                </a:r>
                <a14:m>
                  <m:oMath xmlns:m="http://schemas.openxmlformats.org/officeDocument/2006/math">
                    <m:r>
                      <a:rPr lang="en-US" altLang="ko-KR" sz="2000" i="1" dirty="0" smtClean="0">
                        <a:latin typeface="Cambria Math"/>
                        <a:sym typeface="Wingdings" pitchFamily="2" charset="2"/>
                      </a:rPr>
                      <m:t>𝑖</m:t>
                    </m:r>
                  </m:oMath>
                </a14:m>
                <a:r>
                  <a:rPr lang="en-US" altLang="ko-KR" sz="2000" dirty="0">
                    <a:latin typeface="Garamond" pitchFamily="18" charset="0"/>
                    <a:sym typeface="Wingdings" pitchFamily="2" charset="2"/>
                  </a:rPr>
                  <a:t>] &gt; </a:t>
                </a:r>
                <a:r>
                  <a:rPr lang="en-US" altLang="ko-KR" sz="2000" i="1" dirty="0">
                    <a:latin typeface="Garamond" pitchFamily="18" charset="0"/>
                    <a:sym typeface="Wingdings" pitchFamily="2" charset="2"/>
                  </a:rPr>
                  <a:t>A</a:t>
                </a:r>
                <a:r>
                  <a:rPr lang="en-US" altLang="ko-KR" sz="2000" dirty="0">
                    <a:latin typeface="Garamond" pitchFamily="18" charset="0"/>
                    <a:sym typeface="Wingdings" pitchFamily="2" charset="2"/>
                  </a:rPr>
                  <a:t>[</a:t>
                </a:r>
                <a14:m>
                  <m:oMath xmlns:m="http://schemas.openxmlformats.org/officeDocument/2006/math">
                    <m:r>
                      <a:rPr lang="en-US" altLang="ko-KR" sz="2000" i="1" dirty="0" smtClean="0">
                        <a:latin typeface="Cambria Math"/>
                        <a:sym typeface="Wingdings" pitchFamily="2" charset="2"/>
                      </a:rPr>
                      <m:t>𝑗</m:t>
                    </m:r>
                  </m:oMath>
                </a14:m>
                <a:r>
                  <a:rPr lang="en-US" altLang="ko-KR" sz="2000" dirty="0" smtClean="0">
                    <a:latin typeface="Garamond" pitchFamily="18" charset="0"/>
                    <a:sym typeface="Wingdings" pitchFamily="2" charset="2"/>
                  </a:rPr>
                  <a:t>].</a:t>
                </a:r>
                <a:endParaRPr lang="en-US" altLang="ko-KR" sz="2000" dirty="0">
                  <a:latin typeface="Garamond" pitchFamily="18" charset="0"/>
                  <a:sym typeface="Wingdings" pitchFamily="2" charset="2"/>
                </a:endParaRPr>
              </a:p>
            </p:txBody>
          </p:sp>
        </mc:Choice>
        <mc:Fallback xmlns="">
          <p:sp>
            <p:nvSpPr>
              <p:cNvPr id="2" name="직사각형 1"/>
              <p:cNvSpPr>
                <a:spLocks noRot="1" noChangeAspect="1" noMove="1" noResize="1" noEditPoints="1" noAdjustHandles="1" noChangeArrowheads="1" noChangeShapeType="1" noTextEdit="1"/>
              </p:cNvSpPr>
              <p:nvPr/>
            </p:nvSpPr>
            <p:spPr>
              <a:xfrm>
                <a:off x="683568" y="1916832"/>
                <a:ext cx="7477000" cy="1078180"/>
              </a:xfrm>
              <a:prstGeom prst="rect">
                <a:avLst/>
              </a:prstGeom>
              <a:blipFill rotWithShape="1">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직사각형 2"/>
              <p:cNvSpPr/>
              <p:nvPr/>
            </p:nvSpPr>
            <p:spPr>
              <a:xfrm>
                <a:off x="724992" y="3356992"/>
                <a:ext cx="7488832" cy="15111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lgn="just">
                  <a:lnSpc>
                    <a:spcPct val="90000"/>
                  </a:lnSpc>
                  <a:spcBef>
                    <a:spcPts val="0"/>
                  </a:spcBef>
                  <a:tabLst>
                    <a:tab pos="2767013" algn="l"/>
                  </a:tabLst>
                </a:pPr>
                <a:r>
                  <a:rPr lang="en-US" altLang="ko-KR" sz="2000" dirty="0">
                    <a:latin typeface="Garamond" pitchFamily="18" charset="0"/>
                    <a:sym typeface="Wingdings" pitchFamily="2" charset="2"/>
                  </a:rPr>
                  <a:t>Theorem: </a:t>
                </a:r>
                <a:endParaRPr lang="en-US" altLang="ko-KR" sz="2000" dirty="0" smtClean="0">
                  <a:latin typeface="Garamond" pitchFamily="18" charset="0"/>
                  <a:sym typeface="Wingdings" pitchFamily="2" charset="2"/>
                </a:endParaRPr>
              </a:p>
              <a:p>
                <a:pPr marL="0" lvl="1" algn="just">
                  <a:lnSpc>
                    <a:spcPct val="90000"/>
                  </a:lnSpc>
                  <a:spcBef>
                    <a:spcPts val="0"/>
                  </a:spcBef>
                  <a:tabLst>
                    <a:tab pos="2767013" algn="l"/>
                  </a:tabLst>
                </a:pPr>
                <a:endParaRPr lang="en-US" altLang="ko-KR" sz="2000" dirty="0">
                  <a:latin typeface="Garamond" pitchFamily="18" charset="0"/>
                  <a:sym typeface="Wingdings" pitchFamily="2" charset="2"/>
                </a:endParaRPr>
              </a:p>
              <a:p>
                <a:pPr marL="0" lvl="1" algn="just">
                  <a:lnSpc>
                    <a:spcPct val="90000"/>
                  </a:lnSpc>
                  <a:spcBef>
                    <a:spcPts val="0"/>
                  </a:spcBef>
                  <a:tabLst>
                    <a:tab pos="2767013" algn="l"/>
                  </a:tabLst>
                </a:pPr>
                <a:r>
                  <a:rPr lang="en-US" altLang="ko-KR" sz="2000" dirty="0" smtClean="0">
                    <a:latin typeface="Garamond" pitchFamily="18" charset="0"/>
                    <a:sym typeface="Wingdings" pitchFamily="2" charset="2"/>
                  </a:rPr>
                  <a:t>Average </a:t>
                </a:r>
                <a:r>
                  <a:rPr lang="en-US" altLang="ko-KR" sz="2000" dirty="0">
                    <a:latin typeface="Garamond" pitchFamily="18" charset="0"/>
                    <a:sym typeface="Wingdings" pitchFamily="2" charset="2"/>
                  </a:rPr>
                  <a:t>number of inversions in an array of </a:t>
                </a:r>
                <a14:m>
                  <m:oMath xmlns:m="http://schemas.openxmlformats.org/officeDocument/2006/math">
                    <m:r>
                      <a:rPr lang="en-US" altLang="ko-KR" sz="2000" i="1" dirty="0" smtClean="0">
                        <a:latin typeface="Cambria Math"/>
                        <a:sym typeface="Wingdings" pitchFamily="2" charset="2"/>
                      </a:rPr>
                      <m:t>𝑛</m:t>
                    </m:r>
                  </m:oMath>
                </a14:m>
                <a:r>
                  <a:rPr lang="en-US" altLang="ko-KR" sz="2000" i="1" dirty="0" smtClean="0">
                    <a:latin typeface="Garamond" pitchFamily="18" charset="0"/>
                    <a:sym typeface="Wingdings" pitchFamily="2" charset="2"/>
                  </a:rPr>
                  <a:t> </a:t>
                </a:r>
                <a:r>
                  <a:rPr lang="en-US" altLang="ko-KR" sz="2000" dirty="0">
                    <a:latin typeface="Garamond" pitchFamily="18" charset="0"/>
                    <a:sym typeface="Wingdings" pitchFamily="2" charset="2"/>
                  </a:rPr>
                  <a:t>distinct numbers is </a:t>
                </a:r>
                <a14:m>
                  <m:oMath xmlns:m="http://schemas.openxmlformats.org/officeDocument/2006/math">
                    <m:r>
                      <a:rPr lang="en-US" altLang="ko-KR" sz="2000" i="1" dirty="0" smtClean="0">
                        <a:latin typeface="Cambria Math"/>
                        <a:sym typeface="Wingdings" pitchFamily="2" charset="2"/>
                      </a:rPr>
                      <m:t>𝑛</m:t>
                    </m:r>
                    <m:r>
                      <a:rPr lang="en-US" altLang="ko-KR" sz="2000" i="1" dirty="0" smtClean="0">
                        <a:latin typeface="Cambria Math"/>
                        <a:sym typeface="Wingdings" pitchFamily="2" charset="2"/>
                      </a:rPr>
                      <m:t>(</m:t>
                    </m:r>
                    <m:r>
                      <a:rPr lang="en-US" altLang="ko-KR" sz="2000" i="1" dirty="0" smtClean="0">
                        <a:latin typeface="Cambria Math"/>
                        <a:sym typeface="Wingdings" pitchFamily="2" charset="2"/>
                      </a:rPr>
                      <m:t>𝑛</m:t>
                    </m:r>
                    <m:r>
                      <a:rPr lang="en-US" altLang="ko-KR" sz="2000" i="1" dirty="0" smtClean="0">
                        <a:latin typeface="Cambria Math"/>
                        <a:sym typeface="Wingdings" pitchFamily="2" charset="2"/>
                      </a:rPr>
                      <m:t> – 1)/4</m:t>
                    </m:r>
                  </m:oMath>
                </a14:m>
                <a:r>
                  <a:rPr lang="en-US" altLang="ko-KR" sz="2000" dirty="0">
                    <a:latin typeface="Garamond" pitchFamily="18" charset="0"/>
                    <a:sym typeface="Wingdings" pitchFamily="2" charset="2"/>
                  </a:rPr>
                  <a:t>.  Thus any algorithm that sorts  by exchanging adjacent elements requires </a:t>
                </a:r>
                <a:r>
                  <a:rPr lang="en-US" altLang="ko-KR" sz="2000" dirty="0">
                    <a:latin typeface="Garamond" pitchFamily="18" charset="0"/>
                    <a:sym typeface="Symbol" pitchFamily="18" charset="2"/>
                  </a:rPr>
                  <a:t>(</a:t>
                </a:r>
                <a14:m>
                  <m:oMath xmlns:m="http://schemas.openxmlformats.org/officeDocument/2006/math">
                    <m:r>
                      <a:rPr lang="en-US" altLang="ko-KR" sz="2000" i="1" dirty="0" smtClean="0">
                        <a:latin typeface="Cambria Math"/>
                        <a:sym typeface="Symbol" pitchFamily="18" charset="2"/>
                      </a:rPr>
                      <m:t>𝑛</m:t>
                    </m:r>
                    <m:r>
                      <a:rPr lang="en-US" altLang="ko-KR" sz="2000" i="1" dirty="0" smtClean="0">
                        <a:latin typeface="Cambria Math"/>
                        <a:sym typeface="Symbol" pitchFamily="18" charset="2"/>
                      </a:rPr>
                      <m:t> 2</m:t>
                    </m:r>
                  </m:oMath>
                </a14:m>
                <a:r>
                  <a:rPr lang="en-US" altLang="ko-KR" sz="2000" dirty="0">
                    <a:latin typeface="Garamond" pitchFamily="18" charset="0"/>
                    <a:sym typeface="Symbol" pitchFamily="18" charset="2"/>
                  </a:rPr>
                  <a:t>) time on average.  </a:t>
                </a:r>
                <a:endParaRPr lang="en-US" altLang="ko-KR" sz="3200" dirty="0">
                  <a:latin typeface="Garamond" pitchFamily="18" charset="0"/>
                  <a:sym typeface="Wingdings" pitchFamily="2" charset="2"/>
                </a:endParaRPr>
              </a:p>
            </p:txBody>
          </p:sp>
        </mc:Choice>
        <mc:Fallback xmlns="">
          <p:sp>
            <p:nvSpPr>
              <p:cNvPr id="3" name="직사각형 2"/>
              <p:cNvSpPr>
                <a:spLocks noRot="1" noChangeAspect="1" noMove="1" noResize="1" noEditPoints="1" noAdjustHandles="1" noChangeArrowheads="1" noChangeShapeType="1" noTextEdit="1"/>
              </p:cNvSpPr>
              <p:nvPr/>
            </p:nvSpPr>
            <p:spPr>
              <a:xfrm>
                <a:off x="724992" y="3356992"/>
                <a:ext cx="7488832" cy="1511119"/>
              </a:xfrm>
              <a:prstGeom prst="rect">
                <a:avLst/>
              </a:prstGeom>
              <a:blipFill rotWithShape="1">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36987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기본 디자인">
  <a:themeElements>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기본 디자인">
      <a:majorFont>
        <a:latin typeface="Segoe UI"/>
        <a:ea typeface="맑은 고딕"/>
        <a:cs typeface=""/>
      </a:majorFont>
      <a:minorFont>
        <a:latin typeface="Segoe UI"/>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seoul</Template>
  <TotalTime>7136</TotalTime>
  <Words>4535</Words>
  <Application>Microsoft Office PowerPoint</Application>
  <PresentationFormat>화면 슬라이드 쇼(4:3)</PresentationFormat>
  <Paragraphs>1530</Paragraphs>
  <Slides>45</Slides>
  <Notes>39</Notes>
  <HiddenSlides>0</HiddenSlides>
  <MMClips>0</MMClips>
  <ScaleCrop>false</ScaleCrop>
  <HeadingPairs>
    <vt:vector size="8" baseType="variant">
      <vt:variant>
        <vt:lpstr>사용한 글꼴</vt:lpstr>
      </vt:variant>
      <vt:variant>
        <vt:i4>12</vt:i4>
      </vt:variant>
      <vt:variant>
        <vt:lpstr>테마</vt:lpstr>
      </vt:variant>
      <vt:variant>
        <vt:i4>1</vt:i4>
      </vt:variant>
      <vt:variant>
        <vt:lpstr>포함된 OLE 서버</vt:lpstr>
      </vt:variant>
      <vt:variant>
        <vt:i4>1</vt:i4>
      </vt:variant>
      <vt:variant>
        <vt:lpstr>슬라이드 제목</vt:lpstr>
      </vt:variant>
      <vt:variant>
        <vt:i4>45</vt:i4>
      </vt:variant>
    </vt:vector>
  </HeadingPairs>
  <TitlesOfParts>
    <vt:vector size="59" baseType="lpstr">
      <vt:lpstr>굴림</vt:lpstr>
      <vt:lpstr>맑은 고딕</vt:lpstr>
      <vt:lpstr>Arial</vt:lpstr>
      <vt:lpstr>Cambria Math</vt:lpstr>
      <vt:lpstr>Comic Sans MS</vt:lpstr>
      <vt:lpstr>Courier New</vt:lpstr>
      <vt:lpstr>Garamond</vt:lpstr>
      <vt:lpstr>Lucida Console</vt:lpstr>
      <vt:lpstr>Segoe UI</vt:lpstr>
      <vt:lpstr>Symbol</vt:lpstr>
      <vt:lpstr>Times New Roman</vt:lpstr>
      <vt:lpstr>Wingdings</vt:lpstr>
      <vt:lpstr>1_기본 디자인</vt:lpstr>
      <vt:lpstr>Equation</vt:lpstr>
      <vt:lpstr>자료구조 및 알고리즘  - Sorting</vt:lpstr>
      <vt:lpstr>Sorting in General</vt:lpstr>
      <vt:lpstr>Sorting in General</vt:lpstr>
      <vt:lpstr>Selection Sort</vt:lpstr>
      <vt:lpstr>Selection Sort</vt:lpstr>
      <vt:lpstr>Selection Sort</vt:lpstr>
      <vt:lpstr>Selection Sort</vt:lpstr>
      <vt:lpstr>Insertion Sort</vt:lpstr>
      <vt:lpstr>Insertion Sort</vt:lpstr>
      <vt:lpstr>Insertion Sort</vt:lpstr>
      <vt:lpstr>Insertion Sort</vt:lpstr>
      <vt:lpstr>Insertion Sort</vt:lpstr>
      <vt:lpstr>Bubble Sort</vt:lpstr>
      <vt:lpstr>Bubble Sort</vt:lpstr>
      <vt:lpstr>Bubble Sort</vt:lpstr>
      <vt:lpstr>Bubble Sort</vt:lpstr>
      <vt:lpstr>Shell Sort</vt:lpstr>
      <vt:lpstr>PowerPoint 프레젠테이션</vt:lpstr>
      <vt:lpstr>Analysis of Shell Sort </vt:lpstr>
      <vt:lpstr>Heap Sort</vt:lpstr>
      <vt:lpstr>PowerPoint 프레젠테이션</vt:lpstr>
      <vt:lpstr>Heap Sort (Code)</vt:lpstr>
      <vt:lpstr>Merge Sort</vt:lpstr>
      <vt:lpstr>Merge Sort</vt:lpstr>
      <vt:lpstr>Merge Sort</vt:lpstr>
      <vt:lpstr>Merge Sort (Code)</vt:lpstr>
      <vt:lpstr>Merge Sort - Analysis</vt:lpstr>
      <vt:lpstr>Quick Sort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Counting Sort: An Example</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Administrator</dc:creator>
  <cp:lastModifiedBy>mysung</cp:lastModifiedBy>
  <cp:revision>476</cp:revision>
  <cp:lastPrinted>2016-02-26T03:25:55Z</cp:lastPrinted>
  <dcterms:created xsi:type="dcterms:W3CDTF">2000-03-05T06:23:56Z</dcterms:created>
  <dcterms:modified xsi:type="dcterms:W3CDTF">2016-02-26T03:28:10Z</dcterms:modified>
</cp:coreProperties>
</file>