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6E70-CB47-40B8-809E-5602EBE876C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F029-1D44-4110-8B57-BB86BE75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COMPAQ\Downloads\English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4876" y="76200"/>
            <a:ext cx="1503124" cy="1219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0" y="1066801"/>
            <a:ext cx="7239000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1066801"/>
            <a:ext cx="1600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6400" y="381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Bharat Petroleum 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1143001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600" dirty="0"/>
              <a:t>Name of the Outlet : AKASH</a:t>
            </a:r>
            <a:r>
              <a:rPr lang="en-US" sz="1600" b="1" dirty="0"/>
              <a:t> </a:t>
            </a:r>
            <a:r>
              <a:rPr lang="en-US" sz="1600" dirty="0"/>
              <a:t>FUEL</a:t>
            </a:r>
            <a:r>
              <a:rPr lang="en-US" sz="1600" b="1" dirty="0"/>
              <a:t> </a:t>
            </a:r>
            <a:r>
              <a:rPr lang="en-US" sz="1600" dirty="0"/>
              <a:t>CNTRE Lat : 26.9452     Long : 70.8895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customer No.: 145213   Location : BADABAGH District : JSLMR  State : Rajasthan</a:t>
            </a:r>
          </a:p>
        </p:txBody>
      </p:sp>
      <p:pic>
        <p:nvPicPr>
          <p:cNvPr id="3074" name="Picture 2" descr="C:\Users\COMPAQ\Downloads\AKASH FUEL CNTRE\WhatsApp Image 2022-10-20 at 7.15.40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05000"/>
            <a:ext cx="3124200" cy="2343150"/>
          </a:xfrm>
          <a:prstGeom prst="rect">
            <a:avLst/>
          </a:prstGeom>
          <a:noFill/>
        </p:spPr>
      </p:pic>
      <p:pic>
        <p:nvPicPr>
          <p:cNvPr id="3075" name="Picture 3" descr="C:\Users\COMPAQ\Downloads\AKASH FUEL CNTRE\WhatsApp Image 2022-10-20 at 8.32.57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43401"/>
            <a:ext cx="3124200" cy="2230243"/>
          </a:xfrm>
          <a:prstGeom prst="rect">
            <a:avLst/>
          </a:prstGeom>
          <a:noFill/>
        </p:spPr>
      </p:pic>
      <p:pic>
        <p:nvPicPr>
          <p:cNvPr id="3076" name="Picture 4" descr="C:\Users\COMPAQ\Downloads\AKASH FUEL CNTRE\WhatsApp Image 2022-10-20 at 8.33.03 PM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905000"/>
            <a:ext cx="1962150" cy="2362200"/>
          </a:xfrm>
          <a:prstGeom prst="rect">
            <a:avLst/>
          </a:prstGeom>
          <a:noFill/>
        </p:spPr>
      </p:pic>
      <p:pic>
        <p:nvPicPr>
          <p:cNvPr id="3077" name="Picture 5" descr="C:\Users\COMPAQ\Downloads\AKASH FUEL CNTRE\WhatsApp Image 2022-10-20 at 8.32.01 PM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343400"/>
            <a:ext cx="1981200" cy="2209800"/>
          </a:xfrm>
          <a:prstGeom prst="rect">
            <a:avLst/>
          </a:prstGeom>
          <a:noFill/>
        </p:spPr>
      </p:pic>
      <p:pic>
        <p:nvPicPr>
          <p:cNvPr id="2050" name="Picture 2" descr="C:\Users\COMPAQ\Downloads\IMG-20221019-WA000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86600" y="1905000"/>
            <a:ext cx="3352800" cy="2362200"/>
          </a:xfrm>
          <a:prstGeom prst="rect">
            <a:avLst/>
          </a:prstGeom>
          <a:noFill/>
        </p:spPr>
      </p:pic>
      <p:pic>
        <p:nvPicPr>
          <p:cNvPr id="2051" name="Picture 3" descr="C:\Users\COMPAQ\Downloads\IMG-20221019-WA0004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6600" y="4343400"/>
            <a:ext cx="3352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8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z_rhqri_brand(Z_RHQRI_BRAND)</dc:creator>
  <cp:lastModifiedBy>z_rhqri_brand(Z_RHQRI_BRAND)</cp:lastModifiedBy>
  <cp:revision>1</cp:revision>
  <dcterms:created xsi:type="dcterms:W3CDTF">2022-11-04T06:26:07Z</dcterms:created>
  <dcterms:modified xsi:type="dcterms:W3CDTF">2022-11-04T06:28:03Z</dcterms:modified>
</cp:coreProperties>
</file>