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64" r:id="rId7"/>
    <p:sldId id="267" r:id="rId8"/>
    <p:sldId id="268" r:id="rId9"/>
    <p:sldId id="269" r:id="rId10"/>
    <p:sldId id="270" r:id="rId11"/>
    <p:sldId id="263"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4B825-25C9-4297-9DD0-9561EBC9C34E}" v="90" dt="2021-03-08T15:01:35.319"/>
    <p1510:client id="{62093A17-D107-4DE5-AD4A-8C4D9196CD34}" v="2" dt="2021-03-08T15:05:03.157"/>
    <p1510:client id="{92633995-95E0-477B-89CE-09A7F85A4D2D}" v="125" dt="2021-03-07T22:17:32.037"/>
    <p1510:client id="{DEF51F9A-EB35-493D-8A8A-EFB2FAD23A96}" v="1034" dt="2021-03-08T07:02:37.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cho B Yantz" userId="S::jbyantz0@frostburg.edu::09813627-aad6-4315-b89c-ce0da47fcd52" providerId="AD" clId="Web-{119A4C1B-BE17-4B17-A7B8-C6DD90C3C443}"/>
    <pc:docChg chg="modSld">
      <pc:chgData name="Jericho B Yantz" userId="S::jbyantz0@frostburg.edu::09813627-aad6-4315-b89c-ce0da47fcd52" providerId="AD" clId="Web-{119A4C1B-BE17-4B17-A7B8-C6DD90C3C443}" dt="2021-03-05T18:56:14.478" v="63" actId="20577"/>
      <pc:docMkLst>
        <pc:docMk/>
      </pc:docMkLst>
      <pc:sldChg chg="modSp">
        <pc:chgData name="Jericho B Yantz" userId="S::jbyantz0@frostburg.edu::09813627-aad6-4315-b89c-ce0da47fcd52" providerId="AD" clId="Web-{119A4C1B-BE17-4B17-A7B8-C6DD90C3C443}" dt="2021-03-05T18:56:14.478" v="63" actId="20577"/>
        <pc:sldMkLst>
          <pc:docMk/>
          <pc:sldMk cId="2314099611" sldId="264"/>
        </pc:sldMkLst>
        <pc:spChg chg="mod">
          <ac:chgData name="Jericho B Yantz" userId="S::jbyantz0@frostburg.edu::09813627-aad6-4315-b89c-ce0da47fcd52" providerId="AD" clId="Web-{119A4C1B-BE17-4B17-A7B8-C6DD90C3C443}" dt="2021-03-05T18:56:14.478" v="63" actId="20577"/>
          <ac:spMkLst>
            <pc:docMk/>
            <pc:sldMk cId="2314099611" sldId="264"/>
            <ac:spMk id="4" creationId="{55DC3B13-B9D1-9445-BFD8-F939E30FBE15}"/>
          </ac:spMkLst>
        </pc:spChg>
      </pc:sldChg>
    </pc:docChg>
  </pc:docChgLst>
  <pc:docChgLst>
    <pc:chgData name="Zayd M Sani" userId="S::zmsani0@frostburg.edu::4a56d06b-d7ef-43d6-898e-2bafe9139a9e" providerId="AD" clId="Web-{62093A17-D107-4DE5-AD4A-8C4D9196CD34}"/>
    <pc:docChg chg="modSld">
      <pc:chgData name="Zayd M Sani" userId="S::zmsani0@frostburg.edu::4a56d06b-d7ef-43d6-898e-2bafe9139a9e" providerId="AD" clId="Web-{62093A17-D107-4DE5-AD4A-8C4D9196CD34}" dt="2021-03-08T15:05:03.157" v="0" actId="20577"/>
      <pc:docMkLst>
        <pc:docMk/>
      </pc:docMkLst>
      <pc:sldChg chg="modSp">
        <pc:chgData name="Zayd M Sani" userId="S::zmsani0@frostburg.edu::4a56d06b-d7ef-43d6-898e-2bafe9139a9e" providerId="AD" clId="Web-{62093A17-D107-4DE5-AD4A-8C4D9196CD34}" dt="2021-03-08T15:05:03.157" v="0" actId="20577"/>
        <pc:sldMkLst>
          <pc:docMk/>
          <pc:sldMk cId="1878142963" sldId="266"/>
        </pc:sldMkLst>
        <pc:spChg chg="mod">
          <ac:chgData name="Zayd M Sani" userId="S::zmsani0@frostburg.edu::4a56d06b-d7ef-43d6-898e-2bafe9139a9e" providerId="AD" clId="Web-{62093A17-D107-4DE5-AD4A-8C4D9196CD34}" dt="2021-03-08T15:05:03.157" v="0" actId="20577"/>
          <ac:spMkLst>
            <pc:docMk/>
            <pc:sldMk cId="1878142963" sldId="266"/>
            <ac:spMk id="4" creationId="{80F0A40E-EA70-4C0F-8B80-1E68C8BD9624}"/>
          </ac:spMkLst>
        </pc:spChg>
      </pc:sldChg>
    </pc:docChg>
  </pc:docChgLst>
  <pc:docChgLst>
    <pc:chgData name="Jericho B Yantz" userId="S::jbyantz0@frostburg.edu::09813627-aad6-4315-b89c-ce0da47fcd52" providerId="AD" clId="Web-{10F77CA4-BED2-4DED-8C4B-7D3848BFFAF3}"/>
    <pc:docChg chg="modSld">
      <pc:chgData name="Jericho B Yantz" userId="S::jbyantz0@frostburg.edu::09813627-aad6-4315-b89c-ce0da47fcd52" providerId="AD" clId="Web-{10F77CA4-BED2-4DED-8C4B-7D3848BFFAF3}" dt="2021-03-05T18:59:29.217" v="28" actId="20577"/>
      <pc:docMkLst>
        <pc:docMk/>
      </pc:docMkLst>
      <pc:sldChg chg="modSp">
        <pc:chgData name="Jericho B Yantz" userId="S::jbyantz0@frostburg.edu::09813627-aad6-4315-b89c-ce0da47fcd52" providerId="AD" clId="Web-{10F77CA4-BED2-4DED-8C4B-7D3848BFFAF3}" dt="2021-03-05T18:59:29.217" v="28" actId="20577"/>
        <pc:sldMkLst>
          <pc:docMk/>
          <pc:sldMk cId="1664938119" sldId="268"/>
        </pc:sldMkLst>
        <pc:spChg chg="mod">
          <ac:chgData name="Jericho B Yantz" userId="S::jbyantz0@frostburg.edu::09813627-aad6-4315-b89c-ce0da47fcd52" providerId="AD" clId="Web-{10F77CA4-BED2-4DED-8C4B-7D3848BFFAF3}" dt="2021-03-05T18:59:29.217" v="28" actId="20577"/>
          <ac:spMkLst>
            <pc:docMk/>
            <pc:sldMk cId="1664938119" sldId="268"/>
            <ac:spMk id="5" creationId="{A001D81C-7CBB-794F-86E1-DF5034B54DCC}"/>
          </ac:spMkLst>
        </pc:spChg>
      </pc:sldChg>
      <pc:sldChg chg="modSp">
        <pc:chgData name="Jericho B Yantz" userId="S::jbyantz0@frostburg.edu::09813627-aad6-4315-b89c-ce0da47fcd52" providerId="AD" clId="Web-{10F77CA4-BED2-4DED-8C4B-7D3848BFFAF3}" dt="2021-03-05T18:57:59.589" v="3" actId="20577"/>
        <pc:sldMkLst>
          <pc:docMk/>
          <pc:sldMk cId="4048684854" sldId="269"/>
        </pc:sldMkLst>
        <pc:spChg chg="mod">
          <ac:chgData name="Jericho B Yantz" userId="S::jbyantz0@frostburg.edu::09813627-aad6-4315-b89c-ce0da47fcd52" providerId="AD" clId="Web-{10F77CA4-BED2-4DED-8C4B-7D3848BFFAF3}" dt="2021-03-05T18:57:59.589" v="3" actId="20577"/>
          <ac:spMkLst>
            <pc:docMk/>
            <pc:sldMk cId="4048684854" sldId="269"/>
            <ac:spMk id="5" creationId="{A001D81C-7CBB-794F-86E1-DF5034B54DCC}"/>
          </ac:spMkLst>
        </pc:spChg>
      </pc:sldChg>
    </pc:docChg>
  </pc:docChgLst>
  <pc:docChgLst>
    <pc:chgData name="Zayd M Sani" userId="S::zmsani0@frostburg.edu::4a56d06b-d7ef-43d6-898e-2bafe9139a9e" providerId="AD" clId="Web-{DEF51F9A-EB35-493D-8A8A-EFB2FAD23A96}"/>
    <pc:docChg chg="modSld">
      <pc:chgData name="Zayd M Sani" userId="S::zmsani0@frostburg.edu::4a56d06b-d7ef-43d6-898e-2bafe9139a9e" providerId="AD" clId="Web-{DEF51F9A-EB35-493D-8A8A-EFB2FAD23A96}" dt="2021-03-08T07:02:31.277" v="507" actId="20577"/>
      <pc:docMkLst>
        <pc:docMk/>
      </pc:docMkLst>
      <pc:sldChg chg="addSp delSp modSp">
        <pc:chgData name="Zayd M Sani" userId="S::zmsani0@frostburg.edu::4a56d06b-d7ef-43d6-898e-2bafe9139a9e" providerId="AD" clId="Web-{DEF51F9A-EB35-493D-8A8A-EFB2FAD23A96}" dt="2021-03-08T07:00:29.622" v="445" actId="20577"/>
        <pc:sldMkLst>
          <pc:docMk/>
          <pc:sldMk cId="1878142963" sldId="266"/>
        </pc:sldMkLst>
        <pc:spChg chg="add mod">
          <ac:chgData name="Zayd M Sani" userId="S::zmsani0@frostburg.edu::4a56d06b-d7ef-43d6-898e-2bafe9139a9e" providerId="AD" clId="Web-{DEF51F9A-EB35-493D-8A8A-EFB2FAD23A96}" dt="2021-03-08T07:00:29.622" v="445" actId="20577"/>
          <ac:spMkLst>
            <pc:docMk/>
            <pc:sldMk cId="1878142963" sldId="266"/>
            <ac:spMk id="4" creationId="{80F0A40E-EA70-4C0F-8B80-1E68C8BD9624}"/>
          </ac:spMkLst>
        </pc:spChg>
        <pc:spChg chg="del mod">
          <ac:chgData name="Zayd M Sani" userId="S::zmsani0@frostburg.edu::4a56d06b-d7ef-43d6-898e-2bafe9139a9e" providerId="AD" clId="Web-{DEF51F9A-EB35-493D-8A8A-EFB2FAD23A96}" dt="2021-03-08T03:38:52.547" v="38"/>
          <ac:spMkLst>
            <pc:docMk/>
            <pc:sldMk cId="1878142963" sldId="266"/>
            <ac:spMk id="13" creationId="{6BE7ABA4-7E53-5B40-9FCB-5EC440EAA7FE}"/>
          </ac:spMkLst>
        </pc:spChg>
      </pc:sldChg>
      <pc:sldChg chg="modSp">
        <pc:chgData name="Zayd M Sani" userId="S::zmsani0@frostburg.edu::4a56d06b-d7ef-43d6-898e-2bafe9139a9e" providerId="AD" clId="Web-{DEF51F9A-EB35-493D-8A8A-EFB2FAD23A96}" dt="2021-03-08T07:02:31.277" v="507" actId="20577"/>
        <pc:sldMkLst>
          <pc:docMk/>
          <pc:sldMk cId="1358222123" sldId="267"/>
        </pc:sldMkLst>
        <pc:spChg chg="mod">
          <ac:chgData name="Zayd M Sani" userId="S::zmsani0@frostburg.edu::4a56d06b-d7ef-43d6-898e-2bafe9139a9e" providerId="AD" clId="Web-{DEF51F9A-EB35-493D-8A8A-EFB2FAD23A96}" dt="2021-03-08T07:02:31.277" v="507" actId="20577"/>
          <ac:spMkLst>
            <pc:docMk/>
            <pc:sldMk cId="1358222123" sldId="267"/>
            <ac:spMk id="3" creationId="{DB548D5D-3EB9-4C2F-8D46-44B2BA40420F}"/>
          </ac:spMkLst>
        </pc:spChg>
      </pc:sldChg>
    </pc:docChg>
  </pc:docChgLst>
  <pc:docChgLst>
    <pc:chgData name="Nicholas Richardson" userId="S::nrichardson01@frostburg.edu::323af379-272d-4658-9e75-38309eb48034" providerId="AD" clId="Web-{37D4B825-25C9-4297-9DD0-9561EBC9C34E}"/>
    <pc:docChg chg="modSld">
      <pc:chgData name="Nicholas Richardson" userId="S::nrichardson01@frostburg.edu::323af379-272d-4658-9e75-38309eb48034" providerId="AD" clId="Web-{37D4B825-25C9-4297-9DD0-9561EBC9C34E}" dt="2021-03-08T15:01:35.319" v="44" actId="20577"/>
      <pc:docMkLst>
        <pc:docMk/>
      </pc:docMkLst>
      <pc:sldChg chg="modSp">
        <pc:chgData name="Nicholas Richardson" userId="S::nrichardson01@frostburg.edu::323af379-272d-4658-9e75-38309eb48034" providerId="AD" clId="Web-{37D4B825-25C9-4297-9DD0-9561EBC9C34E}" dt="2021-03-08T15:01:35.319" v="44" actId="20577"/>
        <pc:sldMkLst>
          <pc:docMk/>
          <pc:sldMk cId="2691412238" sldId="265"/>
        </pc:sldMkLst>
        <pc:spChg chg="mod">
          <ac:chgData name="Nicholas Richardson" userId="S::nrichardson01@frostburg.edu::323af379-272d-4658-9e75-38309eb48034" providerId="AD" clId="Web-{37D4B825-25C9-4297-9DD0-9561EBC9C34E}" dt="2021-03-08T15:01:35.319" v="44" actId="20577"/>
          <ac:spMkLst>
            <pc:docMk/>
            <pc:sldMk cId="2691412238" sldId="265"/>
            <ac:spMk id="5" creationId="{D5CABA3C-23BF-41DE-93BA-D61C47B0716D}"/>
          </ac:spMkLst>
        </pc:spChg>
      </pc:sldChg>
    </pc:docChg>
  </pc:docChgLst>
  <pc:docChgLst>
    <pc:chgData name="Nathan J Turner" userId="S::njturner0@frostburg.edu::01ff9284-4ec1-43c8-a662-c51bcab436b1" providerId="AD" clId="Web-{CE37E4C4-8A64-4D93-90E9-C4238316F776}"/>
    <pc:docChg chg="modSld">
      <pc:chgData name="Nathan J Turner" userId="S::njturner0@frostburg.edu::01ff9284-4ec1-43c8-a662-c51bcab436b1" providerId="AD" clId="Web-{CE37E4C4-8A64-4D93-90E9-C4238316F776}" dt="2021-03-05T19:19:15.218" v="869" actId="20577"/>
      <pc:docMkLst>
        <pc:docMk/>
      </pc:docMkLst>
      <pc:sldChg chg="addSp modSp">
        <pc:chgData name="Nathan J Turner" userId="S::njturner0@frostburg.edu::01ff9284-4ec1-43c8-a662-c51bcab436b1" providerId="AD" clId="Web-{CE37E4C4-8A64-4D93-90E9-C4238316F776}" dt="2021-03-05T19:06:56.889" v="380" actId="20577"/>
        <pc:sldMkLst>
          <pc:docMk/>
          <pc:sldMk cId="1625888262" sldId="257"/>
        </pc:sldMkLst>
        <pc:spChg chg="add mod">
          <ac:chgData name="Nathan J Turner" userId="S::njturner0@frostburg.edu::01ff9284-4ec1-43c8-a662-c51bcab436b1" providerId="AD" clId="Web-{CE37E4C4-8A64-4D93-90E9-C4238316F776}" dt="2021-03-05T19:06:56.889" v="380" actId="20577"/>
          <ac:spMkLst>
            <pc:docMk/>
            <pc:sldMk cId="1625888262" sldId="257"/>
            <ac:spMk id="3" creationId="{85C254B4-15C5-4A0F-A76A-84AAD05C0B56}"/>
          </ac:spMkLst>
        </pc:spChg>
      </pc:sldChg>
      <pc:sldChg chg="modSp">
        <pc:chgData name="Nathan J Turner" userId="S::njturner0@frostburg.edu::01ff9284-4ec1-43c8-a662-c51bcab436b1" providerId="AD" clId="Web-{CE37E4C4-8A64-4D93-90E9-C4238316F776}" dt="2021-03-05T19:09:34.517" v="459" actId="20577"/>
        <pc:sldMkLst>
          <pc:docMk/>
          <pc:sldMk cId="822597850" sldId="263"/>
        </pc:sldMkLst>
        <pc:spChg chg="mod">
          <ac:chgData name="Nathan J Turner" userId="S::njturner0@frostburg.edu::01ff9284-4ec1-43c8-a662-c51bcab436b1" providerId="AD" clId="Web-{CE37E4C4-8A64-4D93-90E9-C4238316F776}" dt="2021-03-05T19:04:02.761" v="329" actId="20577"/>
          <ac:spMkLst>
            <pc:docMk/>
            <pc:sldMk cId="822597850" sldId="263"/>
            <ac:spMk id="2" creationId="{895BFF7D-4D08-664F-ADD3-CBECD5943761}"/>
          </ac:spMkLst>
        </pc:spChg>
        <pc:spChg chg="mod">
          <ac:chgData name="Nathan J Turner" userId="S::njturner0@frostburg.edu::01ff9284-4ec1-43c8-a662-c51bcab436b1" providerId="AD" clId="Web-{CE37E4C4-8A64-4D93-90E9-C4238316F776}" dt="2021-03-05T19:09:34.517" v="459" actId="20577"/>
          <ac:spMkLst>
            <pc:docMk/>
            <pc:sldMk cId="822597850" sldId="263"/>
            <ac:spMk id="5" creationId="{D3333E71-C85E-8540-9EA4-26407E8DF186}"/>
          </ac:spMkLst>
        </pc:spChg>
      </pc:sldChg>
      <pc:sldChg chg="modSp">
        <pc:chgData name="Nathan J Turner" userId="S::njturner0@frostburg.edu::01ff9284-4ec1-43c8-a662-c51bcab436b1" providerId="AD" clId="Web-{CE37E4C4-8A64-4D93-90E9-C4238316F776}" dt="2021-03-05T19:07:31.546" v="390" actId="20577"/>
        <pc:sldMkLst>
          <pc:docMk/>
          <pc:sldMk cId="2314099611" sldId="264"/>
        </pc:sldMkLst>
        <pc:spChg chg="mod">
          <ac:chgData name="Nathan J Turner" userId="S::njturner0@frostburg.edu::01ff9284-4ec1-43c8-a662-c51bcab436b1" providerId="AD" clId="Web-{CE37E4C4-8A64-4D93-90E9-C4238316F776}" dt="2021-03-05T19:07:31.546" v="390" actId="20577"/>
          <ac:spMkLst>
            <pc:docMk/>
            <pc:sldMk cId="2314099611" sldId="264"/>
            <ac:spMk id="4" creationId="{55DC3B13-B9D1-9445-BFD8-F939E30FBE15}"/>
          </ac:spMkLst>
        </pc:spChg>
      </pc:sldChg>
      <pc:sldChg chg="addSp modSp">
        <pc:chgData name="Nathan J Turner" userId="S::njturner0@frostburg.edu::01ff9284-4ec1-43c8-a662-c51bcab436b1" providerId="AD" clId="Web-{CE37E4C4-8A64-4D93-90E9-C4238316F776}" dt="2021-03-05T19:19:15.218" v="869" actId="20577"/>
        <pc:sldMkLst>
          <pc:docMk/>
          <pc:sldMk cId="1358222123" sldId="267"/>
        </pc:sldMkLst>
        <pc:spChg chg="add mod">
          <ac:chgData name="Nathan J Turner" userId="S::njturner0@frostburg.edu::01ff9284-4ec1-43c8-a662-c51bcab436b1" providerId="AD" clId="Web-{CE37E4C4-8A64-4D93-90E9-C4238316F776}" dt="2021-03-05T19:19:15.218" v="869" actId="20577"/>
          <ac:spMkLst>
            <pc:docMk/>
            <pc:sldMk cId="1358222123" sldId="267"/>
            <ac:spMk id="3" creationId="{DB548D5D-3EB9-4C2F-8D46-44B2BA40420F}"/>
          </ac:spMkLst>
        </pc:spChg>
      </pc:sldChg>
    </pc:docChg>
  </pc:docChgLst>
  <pc:docChgLst>
    <pc:chgData name="Jericho B Yantz" userId="S::jbyantz0@frostburg.edu::09813627-aad6-4315-b89c-ce0da47fcd52" providerId="AD" clId="Web-{DB407D18-3662-4744-8C1A-6CA7AF25D043}"/>
    <pc:docChg chg="addSld delSld modSld sldOrd">
      <pc:chgData name="Jericho B Yantz" userId="S::jbyantz0@frostburg.edu::09813627-aad6-4315-b89c-ce0da47fcd52" providerId="AD" clId="Web-{DB407D18-3662-4744-8C1A-6CA7AF25D043}" dt="2021-03-05T19:28:35.790" v="638" actId="14100"/>
      <pc:docMkLst>
        <pc:docMk/>
      </pc:docMkLst>
      <pc:sldChg chg="addSp modSp">
        <pc:chgData name="Jericho B Yantz" userId="S::jbyantz0@frostburg.edu::09813627-aad6-4315-b89c-ce0da47fcd52" providerId="AD" clId="Web-{DB407D18-3662-4744-8C1A-6CA7AF25D043}" dt="2021-03-05T19:20:47.731" v="537" actId="1076"/>
        <pc:sldMkLst>
          <pc:docMk/>
          <pc:sldMk cId="1625888262" sldId="257"/>
        </pc:sldMkLst>
        <pc:spChg chg="mod">
          <ac:chgData name="Jericho B Yantz" userId="S::jbyantz0@frostburg.edu::09813627-aad6-4315-b89c-ce0da47fcd52" providerId="AD" clId="Web-{DB407D18-3662-4744-8C1A-6CA7AF25D043}" dt="2021-03-05T19:17:25.569" v="514" actId="20577"/>
          <ac:spMkLst>
            <pc:docMk/>
            <pc:sldMk cId="1625888262" sldId="257"/>
            <ac:spMk id="3" creationId="{85C254B4-15C5-4A0F-A76A-84AAD05C0B56}"/>
          </ac:spMkLst>
        </pc:spChg>
        <pc:spChg chg="add mod">
          <ac:chgData name="Jericho B Yantz" userId="S::jbyantz0@frostburg.edu::09813627-aad6-4315-b89c-ce0da47fcd52" providerId="AD" clId="Web-{DB407D18-3662-4744-8C1A-6CA7AF25D043}" dt="2021-03-05T19:20:47.731" v="537" actId="1076"/>
          <ac:spMkLst>
            <pc:docMk/>
            <pc:sldMk cId="1625888262" sldId="257"/>
            <ac:spMk id="4" creationId="{539A165F-11E5-44C9-B8F6-2B84C3A9C2A1}"/>
          </ac:spMkLst>
        </pc:spChg>
      </pc:sldChg>
      <pc:sldChg chg="del">
        <pc:chgData name="Jericho B Yantz" userId="S::jbyantz0@frostburg.edu::09813627-aad6-4315-b89c-ce0da47fcd52" providerId="AD" clId="Web-{DB407D18-3662-4744-8C1A-6CA7AF25D043}" dt="2021-03-05T19:00:41.965" v="4"/>
        <pc:sldMkLst>
          <pc:docMk/>
          <pc:sldMk cId="169620261" sldId="258"/>
        </pc:sldMkLst>
      </pc:sldChg>
      <pc:sldChg chg="addSp modSp">
        <pc:chgData name="Jericho B Yantz" userId="S::jbyantz0@frostburg.edu::09813627-aad6-4315-b89c-ce0da47fcd52" providerId="AD" clId="Web-{DB407D18-3662-4744-8C1A-6CA7AF25D043}" dt="2021-03-05T19:22:57" v="562" actId="1076"/>
        <pc:sldMkLst>
          <pc:docMk/>
          <pc:sldMk cId="822597850" sldId="263"/>
        </pc:sldMkLst>
        <pc:spChg chg="add mod">
          <ac:chgData name="Jericho B Yantz" userId="S::jbyantz0@frostburg.edu::09813627-aad6-4315-b89c-ce0da47fcd52" providerId="AD" clId="Web-{DB407D18-3662-4744-8C1A-6CA7AF25D043}" dt="2021-03-05T19:22:57" v="562" actId="1076"/>
          <ac:spMkLst>
            <pc:docMk/>
            <pc:sldMk cId="822597850" sldId="263"/>
            <ac:spMk id="3" creationId="{A6E3A999-4CA5-4F55-B57E-D7FC7B657D59}"/>
          </ac:spMkLst>
        </pc:spChg>
      </pc:sldChg>
      <pc:sldChg chg="addSp modSp">
        <pc:chgData name="Jericho B Yantz" userId="S::jbyantz0@frostburg.edu::09813627-aad6-4315-b89c-ce0da47fcd52" providerId="AD" clId="Web-{DB407D18-3662-4744-8C1A-6CA7AF25D043}" dt="2021-03-05T19:20:18.699" v="529" actId="1076"/>
        <pc:sldMkLst>
          <pc:docMk/>
          <pc:sldMk cId="2314099611" sldId="264"/>
        </pc:sldMkLst>
        <pc:spChg chg="add mod">
          <ac:chgData name="Jericho B Yantz" userId="S::jbyantz0@frostburg.edu::09813627-aad6-4315-b89c-ce0da47fcd52" providerId="AD" clId="Web-{DB407D18-3662-4744-8C1A-6CA7AF25D043}" dt="2021-03-05T19:20:18.699" v="529" actId="1076"/>
          <ac:spMkLst>
            <pc:docMk/>
            <pc:sldMk cId="2314099611" sldId="264"/>
            <ac:spMk id="3" creationId="{1AD7D3F1-79C8-4546-AF12-126653350FA9}"/>
          </ac:spMkLst>
        </pc:spChg>
        <pc:spChg chg="mod">
          <ac:chgData name="Jericho B Yantz" userId="S::jbyantz0@frostburg.edu::09813627-aad6-4315-b89c-ce0da47fcd52" providerId="AD" clId="Web-{DB407D18-3662-4744-8C1A-6CA7AF25D043}" dt="2021-03-05T19:19:39.385" v="522" actId="1076"/>
          <ac:spMkLst>
            <pc:docMk/>
            <pc:sldMk cId="2314099611" sldId="264"/>
            <ac:spMk id="4" creationId="{55DC3B13-B9D1-9445-BFD8-F939E30FBE15}"/>
          </ac:spMkLst>
        </pc:spChg>
      </pc:sldChg>
      <pc:sldChg chg="addSp modSp">
        <pc:chgData name="Jericho B Yantz" userId="S::jbyantz0@frostburg.edu::09813627-aad6-4315-b89c-ce0da47fcd52" providerId="AD" clId="Web-{DB407D18-3662-4744-8C1A-6CA7AF25D043}" dt="2021-03-05T19:22:21.124" v="553" actId="1076"/>
        <pc:sldMkLst>
          <pc:docMk/>
          <pc:sldMk cId="2691412238" sldId="265"/>
        </pc:sldMkLst>
        <pc:spChg chg="add mod">
          <ac:chgData name="Jericho B Yantz" userId="S::jbyantz0@frostburg.edu::09813627-aad6-4315-b89c-ce0da47fcd52" providerId="AD" clId="Web-{DB407D18-3662-4744-8C1A-6CA7AF25D043}" dt="2021-03-05T19:22:21.124" v="553" actId="1076"/>
          <ac:spMkLst>
            <pc:docMk/>
            <pc:sldMk cId="2691412238" sldId="265"/>
            <ac:spMk id="3" creationId="{0B6A33AE-AF75-496C-9C7B-BC482B92EDA6}"/>
          </ac:spMkLst>
        </pc:spChg>
      </pc:sldChg>
      <pc:sldChg chg="addSp modSp">
        <pc:chgData name="Jericho B Yantz" userId="S::jbyantz0@frostburg.edu::09813627-aad6-4315-b89c-ce0da47fcd52" providerId="AD" clId="Web-{DB407D18-3662-4744-8C1A-6CA7AF25D043}" dt="2021-03-05T19:22:34.952" v="558" actId="1076"/>
        <pc:sldMkLst>
          <pc:docMk/>
          <pc:sldMk cId="1878142963" sldId="266"/>
        </pc:sldMkLst>
        <pc:spChg chg="add mod">
          <ac:chgData name="Jericho B Yantz" userId="S::jbyantz0@frostburg.edu::09813627-aad6-4315-b89c-ce0da47fcd52" providerId="AD" clId="Web-{DB407D18-3662-4744-8C1A-6CA7AF25D043}" dt="2021-03-05T19:22:34.952" v="558" actId="1076"/>
          <ac:spMkLst>
            <pc:docMk/>
            <pc:sldMk cId="1878142963" sldId="266"/>
            <ac:spMk id="3" creationId="{ABC2B2FE-AE8E-48A7-AC63-662CEAA22BEC}"/>
          </ac:spMkLst>
        </pc:spChg>
      </pc:sldChg>
      <pc:sldChg chg="addSp modSp">
        <pc:chgData name="Jericho B Yantz" userId="S::jbyantz0@frostburg.edu::09813627-aad6-4315-b89c-ce0da47fcd52" providerId="AD" clId="Web-{DB407D18-3662-4744-8C1A-6CA7AF25D043}" dt="2021-03-05T19:24:56.675" v="574" actId="20577"/>
        <pc:sldMkLst>
          <pc:docMk/>
          <pc:sldMk cId="1358222123" sldId="267"/>
        </pc:sldMkLst>
        <pc:spChg chg="mod">
          <ac:chgData name="Jericho B Yantz" userId="S::jbyantz0@frostburg.edu::09813627-aad6-4315-b89c-ce0da47fcd52" providerId="AD" clId="Web-{DB407D18-3662-4744-8C1A-6CA7AF25D043}" dt="2021-03-05T19:24:56.675" v="574" actId="20577"/>
          <ac:spMkLst>
            <pc:docMk/>
            <pc:sldMk cId="1358222123" sldId="267"/>
            <ac:spMk id="3" creationId="{DB548D5D-3EB9-4C2F-8D46-44B2BA40420F}"/>
          </ac:spMkLst>
        </pc:spChg>
        <pc:spChg chg="add mod">
          <ac:chgData name="Jericho B Yantz" userId="S::jbyantz0@frostburg.edu::09813627-aad6-4315-b89c-ce0da47fcd52" providerId="AD" clId="Web-{DB407D18-3662-4744-8C1A-6CA7AF25D043}" dt="2021-03-05T19:24:02.768" v="567" actId="1076"/>
          <ac:spMkLst>
            <pc:docMk/>
            <pc:sldMk cId="1358222123" sldId="267"/>
            <ac:spMk id="4" creationId="{54F154E6-A658-4635-8168-3C07A0E6CC8B}"/>
          </ac:spMkLst>
        </pc:spChg>
      </pc:sldChg>
      <pc:sldChg chg="addSp modSp">
        <pc:chgData name="Jericho B Yantz" userId="S::jbyantz0@frostburg.edu::09813627-aad6-4315-b89c-ce0da47fcd52" providerId="AD" clId="Web-{DB407D18-3662-4744-8C1A-6CA7AF25D043}" dt="2021-03-05T19:24:26.221" v="572" actId="1076"/>
        <pc:sldMkLst>
          <pc:docMk/>
          <pc:sldMk cId="1664938119" sldId="268"/>
        </pc:sldMkLst>
        <pc:spChg chg="add mod">
          <ac:chgData name="Jericho B Yantz" userId="S::jbyantz0@frostburg.edu::09813627-aad6-4315-b89c-ce0da47fcd52" providerId="AD" clId="Web-{DB407D18-3662-4744-8C1A-6CA7AF25D043}" dt="2021-03-05T19:24:26.221" v="572" actId="1076"/>
          <ac:spMkLst>
            <pc:docMk/>
            <pc:sldMk cId="1664938119" sldId="268"/>
            <ac:spMk id="3" creationId="{E00C8CB3-3EAD-4D8D-9686-BB9FEC86E520}"/>
          </ac:spMkLst>
        </pc:spChg>
        <pc:spChg chg="mod">
          <ac:chgData name="Jericho B Yantz" userId="S::jbyantz0@frostburg.edu::09813627-aad6-4315-b89c-ce0da47fcd52" providerId="AD" clId="Web-{DB407D18-3662-4744-8C1A-6CA7AF25D043}" dt="2021-03-05T19:15:20.629" v="451" actId="1076"/>
          <ac:spMkLst>
            <pc:docMk/>
            <pc:sldMk cId="1664938119" sldId="268"/>
            <ac:spMk id="5" creationId="{A001D81C-7CBB-794F-86E1-DF5034B54DCC}"/>
          </ac:spMkLst>
        </pc:spChg>
      </pc:sldChg>
      <pc:sldChg chg="addSp modSp">
        <pc:chgData name="Jericho B Yantz" userId="S::jbyantz0@frostburg.edu::09813627-aad6-4315-b89c-ce0da47fcd52" providerId="AD" clId="Web-{DB407D18-3662-4744-8C1A-6CA7AF25D043}" dt="2021-03-05T19:21:20.372" v="542" actId="1076"/>
        <pc:sldMkLst>
          <pc:docMk/>
          <pc:sldMk cId="4048684854" sldId="269"/>
        </pc:sldMkLst>
        <pc:spChg chg="add mod">
          <ac:chgData name="Jericho B Yantz" userId="S::jbyantz0@frostburg.edu::09813627-aad6-4315-b89c-ce0da47fcd52" providerId="AD" clId="Web-{DB407D18-3662-4744-8C1A-6CA7AF25D043}" dt="2021-03-05T19:21:20.372" v="542" actId="1076"/>
          <ac:spMkLst>
            <pc:docMk/>
            <pc:sldMk cId="4048684854" sldId="269"/>
            <ac:spMk id="3" creationId="{AF36C670-EBA1-4A60-8AFB-43BF8280A356}"/>
          </ac:spMkLst>
        </pc:spChg>
      </pc:sldChg>
      <pc:sldChg chg="addSp modSp add ord replId">
        <pc:chgData name="Jericho B Yantz" userId="S::jbyantz0@frostburg.edu::09813627-aad6-4315-b89c-ce0da47fcd52" providerId="AD" clId="Web-{DB407D18-3662-4744-8C1A-6CA7AF25D043}" dt="2021-03-05T19:28:35.790" v="638" actId="14100"/>
        <pc:sldMkLst>
          <pc:docMk/>
          <pc:sldMk cId="2217269504" sldId="270"/>
        </pc:sldMkLst>
        <pc:spChg chg="mod">
          <ac:chgData name="Jericho B Yantz" userId="S::jbyantz0@frostburg.edu::09813627-aad6-4315-b89c-ce0da47fcd52" providerId="AD" clId="Web-{DB407D18-3662-4744-8C1A-6CA7AF25D043}" dt="2021-03-05T19:00:46.465" v="5" actId="20577"/>
          <ac:spMkLst>
            <pc:docMk/>
            <pc:sldMk cId="2217269504" sldId="270"/>
            <ac:spMk id="2" creationId="{895BFF7D-4D08-664F-ADD3-CBECD5943761}"/>
          </ac:spMkLst>
        </pc:spChg>
        <pc:spChg chg="add mod">
          <ac:chgData name="Jericho B Yantz" userId="S::jbyantz0@frostburg.edu::09813627-aad6-4315-b89c-ce0da47fcd52" providerId="AD" clId="Web-{DB407D18-3662-4744-8C1A-6CA7AF25D043}" dt="2021-03-05T19:21:47.920" v="547" actId="1076"/>
          <ac:spMkLst>
            <pc:docMk/>
            <pc:sldMk cId="2217269504" sldId="270"/>
            <ac:spMk id="3" creationId="{30597BB0-6A3F-4A03-910E-E7C65A7B1D84}"/>
          </ac:spMkLst>
        </pc:spChg>
        <pc:spChg chg="mod">
          <ac:chgData name="Jericho B Yantz" userId="S::jbyantz0@frostburg.edu::09813627-aad6-4315-b89c-ce0da47fcd52" providerId="AD" clId="Web-{DB407D18-3662-4744-8C1A-6CA7AF25D043}" dt="2021-03-05T19:28:35.790" v="638" actId="14100"/>
          <ac:spMkLst>
            <pc:docMk/>
            <pc:sldMk cId="2217269504" sldId="270"/>
            <ac:spMk id="13" creationId="{6BE7ABA4-7E53-5B40-9FCB-5EC440EAA7FE}"/>
          </ac:spMkLst>
        </pc:spChg>
      </pc:sldChg>
    </pc:docChg>
  </pc:docChgLst>
  <pc:docChgLst>
    <pc:chgData name="Nicholas Richardson" userId="S::nrichardson01@frostburg.edu::323af379-272d-4658-9e75-38309eb48034" providerId="AD" clId="Web-{F92B0DEC-9D9C-41E5-AA3B-FE199625846F}"/>
    <pc:docChg chg="modSld">
      <pc:chgData name="Nicholas Richardson" userId="S::nrichardson01@frostburg.edu::323af379-272d-4658-9e75-38309eb48034" providerId="AD" clId="Web-{F92B0DEC-9D9C-41E5-AA3B-FE199625846F}" dt="2021-03-05T19:21:10.630" v="107" actId="20577"/>
      <pc:docMkLst>
        <pc:docMk/>
      </pc:docMkLst>
      <pc:sldChg chg="modSp">
        <pc:chgData name="Nicholas Richardson" userId="S::nrichardson01@frostburg.edu::323af379-272d-4658-9e75-38309eb48034" providerId="AD" clId="Web-{F92B0DEC-9D9C-41E5-AA3B-FE199625846F}" dt="2021-03-05T19:21:10.630" v="107" actId="20577"/>
        <pc:sldMkLst>
          <pc:docMk/>
          <pc:sldMk cId="2691412238" sldId="265"/>
        </pc:sldMkLst>
        <pc:spChg chg="mod">
          <ac:chgData name="Nicholas Richardson" userId="S::nrichardson01@frostburg.edu::323af379-272d-4658-9e75-38309eb48034" providerId="AD" clId="Web-{F92B0DEC-9D9C-41E5-AA3B-FE199625846F}" dt="2021-03-05T19:21:10.630" v="107" actId="20577"/>
          <ac:spMkLst>
            <pc:docMk/>
            <pc:sldMk cId="2691412238" sldId="265"/>
            <ac:spMk id="13" creationId="{6BE7ABA4-7E53-5B40-9FCB-5EC440EAA7FE}"/>
          </ac:spMkLst>
        </pc:spChg>
      </pc:sldChg>
    </pc:docChg>
  </pc:docChgLst>
  <pc:docChgLst>
    <pc:chgData name="Nathan J Turner" userId="S::njturner0@frostburg.edu::01ff9284-4ec1-43c8-a662-c51bcab436b1" providerId="AD" clId="Web-{92633995-95E0-477B-89CE-09A7F85A4D2D}"/>
    <pc:docChg chg="modSld">
      <pc:chgData name="Nathan J Turner" userId="S::njturner0@frostburg.edu::01ff9284-4ec1-43c8-a662-c51bcab436b1" providerId="AD" clId="Web-{92633995-95E0-477B-89CE-09A7F85A4D2D}" dt="2021-03-07T22:17:32.037" v="63" actId="20577"/>
      <pc:docMkLst>
        <pc:docMk/>
      </pc:docMkLst>
      <pc:sldChg chg="modSp">
        <pc:chgData name="Nathan J Turner" userId="S::njturner0@frostburg.edu::01ff9284-4ec1-43c8-a662-c51bcab436b1" providerId="AD" clId="Web-{92633995-95E0-477B-89CE-09A7F85A4D2D}" dt="2021-03-07T22:17:32.037" v="63" actId="20577"/>
        <pc:sldMkLst>
          <pc:docMk/>
          <pc:sldMk cId="2314099611" sldId="264"/>
        </pc:sldMkLst>
        <pc:spChg chg="mod">
          <ac:chgData name="Nathan J Turner" userId="S::njturner0@frostburg.edu::01ff9284-4ec1-43c8-a662-c51bcab436b1" providerId="AD" clId="Web-{92633995-95E0-477B-89CE-09A7F85A4D2D}" dt="2021-03-07T22:17:32.037" v="63" actId="20577"/>
          <ac:spMkLst>
            <pc:docMk/>
            <pc:sldMk cId="2314099611" sldId="264"/>
            <ac:spMk id="4" creationId="{55DC3B13-B9D1-9445-BFD8-F939E30FBE15}"/>
          </ac:spMkLst>
        </pc:spChg>
      </pc:sldChg>
      <pc:sldChg chg="addSp delSp modSp">
        <pc:chgData name="Nathan J Turner" userId="S::njturner0@frostburg.edu::01ff9284-4ec1-43c8-a662-c51bcab436b1" providerId="AD" clId="Web-{92633995-95E0-477B-89CE-09A7F85A4D2D}" dt="2021-03-07T22:10:54.358" v="7" actId="1076"/>
        <pc:sldMkLst>
          <pc:docMk/>
          <pc:sldMk cId="2691412238" sldId="265"/>
        </pc:sldMkLst>
        <pc:spChg chg="add mod">
          <ac:chgData name="Nathan J Turner" userId="S::njturner0@frostburg.edu::01ff9284-4ec1-43c8-a662-c51bcab436b1" providerId="AD" clId="Web-{92633995-95E0-477B-89CE-09A7F85A4D2D}" dt="2021-03-07T22:10:54.358" v="7" actId="1076"/>
          <ac:spMkLst>
            <pc:docMk/>
            <pc:sldMk cId="2691412238" sldId="265"/>
            <ac:spMk id="5" creationId="{D5CABA3C-23BF-41DE-93BA-D61C47B0716D}"/>
          </ac:spMkLst>
        </pc:spChg>
        <pc:spChg chg="del mod">
          <ac:chgData name="Nathan J Turner" userId="S::njturner0@frostburg.edu::01ff9284-4ec1-43c8-a662-c51bcab436b1" providerId="AD" clId="Web-{92633995-95E0-477B-89CE-09A7F85A4D2D}" dt="2021-03-07T22:10:28.201" v="1"/>
          <ac:spMkLst>
            <pc:docMk/>
            <pc:sldMk cId="2691412238" sldId="265"/>
            <ac:spMk id="13" creationId="{6BE7ABA4-7E53-5B40-9FCB-5EC440EAA7FE}"/>
          </ac:spMkLst>
        </pc:spChg>
      </pc:sldChg>
      <pc:sldChg chg="modSp">
        <pc:chgData name="Nathan J Turner" userId="S::njturner0@frostburg.edu::01ff9284-4ec1-43c8-a662-c51bcab436b1" providerId="AD" clId="Web-{92633995-95E0-477B-89CE-09A7F85A4D2D}" dt="2021-03-07T22:16:46.943" v="60" actId="1076"/>
        <pc:sldMkLst>
          <pc:docMk/>
          <pc:sldMk cId="1664938119" sldId="268"/>
        </pc:sldMkLst>
        <pc:spChg chg="mod">
          <ac:chgData name="Nathan J Turner" userId="S::njturner0@frostburg.edu::01ff9284-4ec1-43c8-a662-c51bcab436b1" providerId="AD" clId="Web-{92633995-95E0-477B-89CE-09A7F85A4D2D}" dt="2021-03-07T22:16:46.943" v="60" actId="1076"/>
          <ac:spMkLst>
            <pc:docMk/>
            <pc:sldMk cId="1664938119" sldId="268"/>
            <ac:spMk id="5" creationId="{A001D81C-7CBB-794F-86E1-DF5034B54DCC}"/>
          </ac:spMkLst>
        </pc:spChg>
      </pc:sldChg>
    </pc:docChg>
  </pc:docChgLst>
  <pc:docChgLst>
    <pc:chgData name="Nathan J Turner" userId="01ff9284-4ec1-43c8-a662-c51bcab436b1" providerId="ADAL" clId="{C2933C73-F8AF-6A45-981E-B744D68B8ECD}"/>
    <pc:docChg chg="undo custSel modSld">
      <pc:chgData name="Nathan J Turner" userId="01ff9284-4ec1-43c8-a662-c51bcab436b1" providerId="ADAL" clId="{C2933C73-F8AF-6A45-981E-B744D68B8ECD}" dt="2021-03-08T05:50:58.370" v="99" actId="20577"/>
      <pc:docMkLst>
        <pc:docMk/>
      </pc:docMkLst>
      <pc:sldChg chg="modSp">
        <pc:chgData name="Nathan J Turner" userId="01ff9284-4ec1-43c8-a662-c51bcab436b1" providerId="ADAL" clId="{C2933C73-F8AF-6A45-981E-B744D68B8ECD}" dt="2021-03-08T05:50:58.370" v="99" actId="20577"/>
        <pc:sldMkLst>
          <pc:docMk/>
          <pc:sldMk cId="1878142963" sldId="266"/>
        </pc:sldMkLst>
        <pc:spChg chg="mod">
          <ac:chgData name="Nathan J Turner" userId="01ff9284-4ec1-43c8-a662-c51bcab436b1" providerId="ADAL" clId="{C2933C73-F8AF-6A45-981E-B744D68B8ECD}" dt="2021-03-08T05:50:58.370" v="99" actId="20577"/>
          <ac:spMkLst>
            <pc:docMk/>
            <pc:sldMk cId="1878142963" sldId="266"/>
            <ac:spMk id="4" creationId="{80F0A40E-EA70-4C0F-8B80-1E68C8BD96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8145-F0B2-FB41-A7AD-1FC1417A2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FABAC5-CAF5-0C4E-9AB4-5AEA70839B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B40CEC-93C3-A14E-8B12-1683F4EF83B3}"/>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5E8AE28F-0C82-FA4D-8242-39E8F0F12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7A9D87-10F1-2346-9CD1-85A05D48666D}"/>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08241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B3C2-6C28-6D43-B2D0-AC31CA80A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573F98-D318-BE49-A32E-C6EBB9A3F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D62A7-87FD-3447-889D-01A1AEA56590}"/>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0AD39822-D232-814D-B641-DDD3D583A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85652B-B9B1-6E4C-B267-E7B494CBD303}"/>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31243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ED2C9-4275-E04F-8FBC-4FCE1DECD0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5649C2-7524-474E-90F8-6F54AD9B0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8634C-6EC6-A040-8561-335DCE9FC9CC}"/>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B9DF1FC5-E383-D843-AD25-11A5D7D4A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29B2E-3F3F-2C44-9382-93E86E9B9ED2}"/>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14617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DBE2-7824-4F45-BB5E-E2FEF0B0E9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8EB000-EC3B-904F-A7F5-9757F4C69E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31C46-53A9-5241-B403-89020A6EAB02}"/>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8CE2B4A6-9C54-5E45-8614-650C6C1AC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B3FD3-897B-254A-B637-6097C3BD0694}"/>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20220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7DA8-2A9E-CE4B-8A94-D20429C55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A173B-3C14-CF4D-B7A9-50D1A1062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54675-22F8-3245-8686-19BAEC2375D2}"/>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51C307B6-2C7E-BE42-940B-40F1D969E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42822-6C86-8745-9A37-F19632CFAB87}"/>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53531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74FC-5B91-ED47-9E23-96CBB8D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98156-294E-6E4E-9FB6-9C771611B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739E8D-D0E2-8F48-A13D-81315F20B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3F6A4-D919-5842-899C-9C41B9A15CD4}"/>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6" name="Footer Placeholder 5">
            <a:extLst>
              <a:ext uri="{FF2B5EF4-FFF2-40B4-BE49-F238E27FC236}">
                <a16:creationId xmlns:a16="http://schemas.microsoft.com/office/drawing/2014/main" id="{31338D84-5D7E-2744-8689-83F5A4014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FD1EF0-7F5A-7F4C-B0CD-4D2B23BCB629}"/>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96941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3860-28DD-1647-9200-4E59D3F29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A1771A-85E4-0C43-96A1-005883804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5478E-E58F-A342-A401-96E0990C6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8FBD7-5DA8-AC4E-BFA9-75B36BE37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7E485-DFD9-1247-A7C6-9BB01E7597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52698E-4E47-2644-8448-6E82A6C81599}"/>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8" name="Footer Placeholder 7">
            <a:extLst>
              <a:ext uri="{FF2B5EF4-FFF2-40B4-BE49-F238E27FC236}">
                <a16:creationId xmlns:a16="http://schemas.microsoft.com/office/drawing/2014/main" id="{4D0F5D2C-5841-2D4C-9320-0D4A7CDFB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AF4A4-1D05-2F44-92E9-ACDC74202F7E}"/>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2320686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D6F7-657F-8D41-BC31-0BE3CA3D10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EA0F67-9C0B-8B43-8BFD-BE345E2F2FF6}"/>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4" name="Footer Placeholder 3">
            <a:extLst>
              <a:ext uri="{FF2B5EF4-FFF2-40B4-BE49-F238E27FC236}">
                <a16:creationId xmlns:a16="http://schemas.microsoft.com/office/drawing/2014/main" id="{C2310BE5-9484-5C4B-B321-55DEAA3DC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14F4EA-FD39-F745-BF2F-3BF76B17EBF0}"/>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42624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8098F-0A9F-074D-BB9F-240086CFBFF7}"/>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3" name="Footer Placeholder 2">
            <a:extLst>
              <a:ext uri="{FF2B5EF4-FFF2-40B4-BE49-F238E27FC236}">
                <a16:creationId xmlns:a16="http://schemas.microsoft.com/office/drawing/2014/main" id="{8A1DB770-4AC6-DE4D-ACD0-C69478577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1AF56-4705-094F-A98F-0CACFF63AA2C}"/>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58371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42AE-128A-EE4E-8700-463DFFA9C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7D44A3-DFDB-9B4E-A95F-2610128B7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B55AF-B926-574D-BC06-A139B89CB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B409A-391E-5D45-BE5D-20A8F50E8D09}"/>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6" name="Footer Placeholder 5">
            <a:extLst>
              <a:ext uri="{FF2B5EF4-FFF2-40B4-BE49-F238E27FC236}">
                <a16:creationId xmlns:a16="http://schemas.microsoft.com/office/drawing/2014/main" id="{98D1D796-3DA2-1642-AE8E-F4B6FEB1ED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DCB9B-2BA1-7B46-8204-F842EE5E3C21}"/>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187908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E38C-F9F0-2249-82C6-259951EEC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0CD54B-5ED8-2949-972E-8AED1CF5C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43F91F-7FF5-894D-91B3-44293734D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E0DF0-95D6-9E4B-BDC9-360196C6FC5A}"/>
              </a:ext>
            </a:extLst>
          </p:cNvPr>
          <p:cNvSpPr>
            <a:spLocks noGrp="1"/>
          </p:cNvSpPr>
          <p:nvPr>
            <p:ph type="dt" sz="half" idx="10"/>
          </p:nvPr>
        </p:nvSpPr>
        <p:spPr/>
        <p:txBody>
          <a:bodyPr/>
          <a:lstStyle/>
          <a:p>
            <a:fld id="{4F5E4998-223B-BD47-A9A8-4FFF6766116E}" type="datetimeFigureOut">
              <a:rPr lang="en-US" smtClean="0"/>
              <a:t>3/8/2021</a:t>
            </a:fld>
            <a:endParaRPr lang="en-US"/>
          </a:p>
        </p:txBody>
      </p:sp>
      <p:sp>
        <p:nvSpPr>
          <p:cNvPr id="6" name="Footer Placeholder 5">
            <a:extLst>
              <a:ext uri="{FF2B5EF4-FFF2-40B4-BE49-F238E27FC236}">
                <a16:creationId xmlns:a16="http://schemas.microsoft.com/office/drawing/2014/main" id="{E64E0BBA-6B0E-944F-AEEB-37C0400AA7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BECA8-8BD6-F847-9D79-EADC45C9034A}"/>
              </a:ext>
            </a:extLst>
          </p:cNvPr>
          <p:cNvSpPr>
            <a:spLocks noGrp="1"/>
          </p:cNvSpPr>
          <p:nvPr>
            <p:ph type="sldNum" sz="quarter" idx="12"/>
          </p:nvPr>
        </p:nvSpPr>
        <p:spPr/>
        <p:txBody>
          <a:bodyPr/>
          <a:lstStyle/>
          <a:p>
            <a:fld id="{80ACD338-A2D2-4746-869B-0791FE5258E3}" type="slidenum">
              <a:rPr lang="en-US" smtClean="0"/>
              <a:t>‹#›</a:t>
            </a:fld>
            <a:endParaRPr lang="en-US"/>
          </a:p>
        </p:txBody>
      </p:sp>
    </p:spTree>
    <p:extLst>
      <p:ext uri="{BB962C8B-B14F-4D97-AF65-F5344CB8AC3E}">
        <p14:creationId xmlns:p14="http://schemas.microsoft.com/office/powerpoint/2010/main" val="34991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585334-1AE7-C641-A712-3AE59311E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96E5CB-A783-354E-BA13-6BB8D2A2EB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A2567-9A04-E946-A001-4758A4EA4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E4998-223B-BD47-A9A8-4FFF6766116E}" type="datetimeFigureOut">
              <a:rPr lang="en-US" smtClean="0"/>
              <a:t>3/8/2021</a:t>
            </a:fld>
            <a:endParaRPr lang="en-US"/>
          </a:p>
        </p:txBody>
      </p:sp>
      <p:sp>
        <p:nvSpPr>
          <p:cNvPr id="5" name="Footer Placeholder 4">
            <a:extLst>
              <a:ext uri="{FF2B5EF4-FFF2-40B4-BE49-F238E27FC236}">
                <a16:creationId xmlns:a16="http://schemas.microsoft.com/office/drawing/2014/main" id="{2A5759A7-DCC9-B646-985E-123F2F895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E550BF-BAC7-374D-B6D4-84AC7395D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CD338-A2D2-4746-869B-0791FE5258E3}" type="slidenum">
              <a:rPr lang="en-US" smtClean="0"/>
              <a:t>‹#›</a:t>
            </a:fld>
            <a:endParaRPr lang="en-US"/>
          </a:p>
        </p:txBody>
      </p:sp>
    </p:spTree>
    <p:extLst>
      <p:ext uri="{BB962C8B-B14F-4D97-AF65-F5344CB8AC3E}">
        <p14:creationId xmlns:p14="http://schemas.microsoft.com/office/powerpoint/2010/main" val="1641621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E81C3-19DD-204B-975A-F845DA75BCDB}"/>
              </a:ext>
            </a:extLst>
          </p:cNvPr>
          <p:cNvSpPr>
            <a:spLocks noGrp="1"/>
          </p:cNvSpPr>
          <p:nvPr>
            <p:ph type="ctrTitle"/>
          </p:nvPr>
        </p:nvSpPr>
        <p:spPr>
          <a:xfrm>
            <a:off x="401642" y="399620"/>
            <a:ext cx="9148758" cy="3189507"/>
          </a:xfrm>
        </p:spPr>
        <p:txBody>
          <a:bodyPr>
            <a:normAutofit/>
          </a:bodyPr>
          <a:lstStyle/>
          <a:p>
            <a:pPr algn="l"/>
            <a:r>
              <a:rPr lang="en-US" sz="7400">
                <a:solidFill>
                  <a:srgbClr val="FFFFFF"/>
                </a:solidFill>
                <a:latin typeface="Corbel" panose="020B0503020204020204" pitchFamily="34" charset="0"/>
                <a:ea typeface="Apple Color Emoji" pitchFamily="2" charset="0"/>
                <a:cs typeface="Geeza Pro" panose="02000400000000000000" pitchFamily="2" charset="-78"/>
              </a:rPr>
              <a:t>1st Midterm Presentation Group 6</a:t>
            </a:r>
          </a:p>
        </p:txBody>
      </p:sp>
      <p:sp>
        <p:nvSpPr>
          <p:cNvPr id="46"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384BDFCB-7810-E149-B977-C3547D6663F1}"/>
              </a:ext>
            </a:extLst>
          </p:cNvPr>
          <p:cNvSpPr>
            <a:spLocks noGrp="1"/>
          </p:cNvSpPr>
          <p:nvPr>
            <p:ph type="subTitle" idx="1"/>
          </p:nvPr>
        </p:nvSpPr>
        <p:spPr>
          <a:xfrm>
            <a:off x="795342" y="4377268"/>
            <a:ext cx="7970903" cy="1280582"/>
          </a:xfrm>
        </p:spPr>
        <p:txBody>
          <a:bodyPr anchor="t">
            <a:normAutofit/>
          </a:bodyPr>
          <a:lstStyle/>
          <a:p>
            <a:pPr algn="l"/>
            <a:r>
              <a:rPr lang="en-US" sz="3200">
                <a:solidFill>
                  <a:srgbClr val="FEFFFF"/>
                </a:solidFill>
                <a:latin typeface="Corbel" panose="020B0503020204020204" pitchFamily="34" charset="0"/>
              </a:rPr>
              <a:t>By:  Nicholas Richardson, Zayd Sani, Nathan Turner, Jericho Yantz</a:t>
            </a:r>
          </a:p>
        </p:txBody>
      </p:sp>
      <p:sp>
        <p:nvSpPr>
          <p:cNvPr id="52"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34742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339610"/>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Zayd</a:t>
            </a:r>
            <a:endParaRPr lang="en-US" sz="4000" kern="1200">
              <a:solidFill>
                <a:srgbClr val="FFFFFF"/>
              </a:solidFill>
              <a:latin typeface="Corbel" panose="020B0503020204020204" pitchFamily="34" charset="0"/>
            </a:endParaRPr>
          </a:p>
        </p:txBody>
      </p:sp>
      <p:sp>
        <p:nvSpPr>
          <p:cNvPr id="3" name="TextBox 2">
            <a:extLst>
              <a:ext uri="{FF2B5EF4-FFF2-40B4-BE49-F238E27FC236}">
                <a16:creationId xmlns:a16="http://schemas.microsoft.com/office/drawing/2014/main" id="{ABC2B2FE-AE8E-48A7-AC63-662CEAA22BEC}"/>
              </a:ext>
            </a:extLst>
          </p:cNvPr>
          <p:cNvSpPr txBox="1"/>
          <p:nvPr/>
        </p:nvSpPr>
        <p:spPr>
          <a:xfrm>
            <a:off x="11812587" y="648652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a:t>
            </a:r>
          </a:p>
        </p:txBody>
      </p:sp>
      <p:sp>
        <p:nvSpPr>
          <p:cNvPr id="4" name="Content Placeholder 4">
            <a:extLst>
              <a:ext uri="{FF2B5EF4-FFF2-40B4-BE49-F238E27FC236}">
                <a16:creationId xmlns:a16="http://schemas.microsoft.com/office/drawing/2014/main" id="{80F0A40E-EA70-4C0F-8B80-1E68C8BD9624}"/>
              </a:ext>
            </a:extLst>
          </p:cNvPr>
          <p:cNvSpPr>
            <a:spLocks noGrp="1"/>
          </p:cNvSpPr>
          <p:nvPr>
            <p:ph idx="1"/>
          </p:nvPr>
        </p:nvSpPr>
        <p:spPr>
          <a:xfrm>
            <a:off x="149520" y="1609725"/>
            <a:ext cx="11940879" cy="4880840"/>
          </a:xfrm>
        </p:spPr>
        <p:txBody>
          <a:bodyPr vert="horz" lIns="91440" tIns="45720" rIns="91440" bIns="45720" rtlCol="0" anchor="t">
            <a:normAutofit lnSpcReduction="10000"/>
          </a:bodyPr>
          <a:lstStyle/>
          <a:p>
            <a:pPr>
              <a:lnSpc>
                <a:spcPct val="150000"/>
              </a:lnSpc>
            </a:pPr>
            <a:r>
              <a:rPr lang="en-US"/>
              <a:t>What’s Been Achieved</a:t>
            </a:r>
          </a:p>
          <a:p>
            <a:pPr lvl="1">
              <a:lnSpc>
                <a:spcPct val="150000"/>
              </a:lnSpc>
            </a:pPr>
            <a:r>
              <a:rPr lang="en-US"/>
              <a:t>Due to copyright for the game pong I had to change the game to "Pong Ping" and I changed snake into "Hungry </a:t>
            </a:r>
            <a:r>
              <a:rPr lang="en-US" err="1"/>
              <a:t>Hungry</a:t>
            </a:r>
            <a:r>
              <a:rPr lang="en-US"/>
              <a:t> Snake".</a:t>
            </a:r>
            <a:endParaRPr lang="en-US">
              <a:cs typeface="Calibri"/>
            </a:endParaRPr>
          </a:p>
          <a:p>
            <a:pPr lvl="1">
              <a:lnSpc>
                <a:spcPct val="150000"/>
              </a:lnSpc>
            </a:pPr>
            <a:r>
              <a:rPr lang="en-US">
                <a:cs typeface="Calibri"/>
              </a:rPr>
              <a:t>Games are fully coded and work well. </a:t>
            </a:r>
          </a:p>
          <a:p>
            <a:pPr>
              <a:lnSpc>
                <a:spcPct val="150000"/>
              </a:lnSpc>
            </a:pPr>
            <a:r>
              <a:rPr lang="en-US"/>
              <a:t>Issues Encountered</a:t>
            </a:r>
            <a:endParaRPr lang="en-US">
              <a:cs typeface="Calibri"/>
            </a:endParaRPr>
          </a:p>
          <a:p>
            <a:pPr lvl="1">
              <a:lnSpc>
                <a:spcPct val="150000"/>
              </a:lnSpc>
            </a:pPr>
            <a:r>
              <a:rPr lang="en-US">
                <a:cs typeface="Calibri"/>
              </a:rPr>
              <a:t>Coding issues such as what button should do what and the overall layout of the game.</a:t>
            </a:r>
          </a:p>
          <a:p>
            <a:pPr lvl="1">
              <a:lnSpc>
                <a:spcPct val="150000"/>
              </a:lnSpc>
            </a:pPr>
            <a:r>
              <a:rPr lang="en-US">
                <a:cs typeface="Calibri"/>
              </a:rPr>
              <a:t>Also, the speed of how fast the ball should go and how fast the panels should move.</a:t>
            </a:r>
          </a:p>
          <a:p>
            <a:pPr lvl="1">
              <a:lnSpc>
                <a:spcPct val="150000"/>
              </a:lnSpc>
            </a:pPr>
            <a:r>
              <a:rPr lang="en-US">
                <a:cs typeface="Calibri"/>
              </a:rPr>
              <a:t>I still want a way to try and keep score of the "Pong Ping".</a:t>
            </a:r>
          </a:p>
          <a:p>
            <a:pPr lvl="1">
              <a:lnSpc>
                <a:spcPct val="150000"/>
              </a:lnSpc>
            </a:pPr>
            <a:endParaRPr lang="en-US">
              <a:cs typeface="Calibri"/>
            </a:endParaRPr>
          </a:p>
        </p:txBody>
      </p:sp>
    </p:spTree>
    <p:extLst>
      <p:ext uri="{BB962C8B-B14F-4D97-AF65-F5344CB8AC3E}">
        <p14:creationId xmlns:p14="http://schemas.microsoft.com/office/powerpoint/2010/main" val="187814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278535"/>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Recap of Previous Presentation</a:t>
            </a:r>
          </a:p>
        </p:txBody>
      </p:sp>
      <p:sp>
        <p:nvSpPr>
          <p:cNvPr id="3" name="TextBox 2">
            <a:extLst>
              <a:ext uri="{FF2B5EF4-FFF2-40B4-BE49-F238E27FC236}">
                <a16:creationId xmlns:a16="http://schemas.microsoft.com/office/drawing/2014/main" id="{85C254B4-15C5-4A0F-A76A-84AAD05C0B56}"/>
              </a:ext>
            </a:extLst>
          </p:cNvPr>
          <p:cNvSpPr txBox="1"/>
          <p:nvPr/>
        </p:nvSpPr>
        <p:spPr>
          <a:xfrm>
            <a:off x="139326" y="1723743"/>
            <a:ext cx="11874873" cy="618630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sz="2200">
                <a:latin typeface="Corbel"/>
              </a:rPr>
              <a:t>As mentioned in the previous presentation, our group is building a website that will host arcade java script games that we build</a:t>
            </a:r>
            <a:endParaRPr lang="en-US" sz="2200">
              <a:latin typeface="Corbel" panose="020B0503020204020204" pitchFamily="34" charset="0"/>
            </a:endParaRPr>
          </a:p>
          <a:p>
            <a:pPr marL="285750" indent="-285750">
              <a:lnSpc>
                <a:spcPct val="150000"/>
              </a:lnSpc>
              <a:buFont typeface="Arial" panose="020B0604020202020204" pitchFamily="34" charset="0"/>
              <a:buChar char="•"/>
            </a:pPr>
            <a:r>
              <a:rPr lang="en-US" sz="2200">
                <a:latin typeface="Corbel"/>
                <a:cs typeface="Calibri" panose="020F0502020204030204"/>
              </a:rPr>
              <a:t>It was brought to our attention at the last presentation that there was issues with copyright infringement, so we fixed those issues</a:t>
            </a:r>
            <a:endParaRPr lang="en-US" sz="2200">
              <a:latin typeface="Corbel" panose="020B0503020204020204" pitchFamily="34" charset="0"/>
              <a:cs typeface="Calibri" panose="020F0502020204030204"/>
            </a:endParaRPr>
          </a:p>
          <a:p>
            <a:pPr marL="285750" indent="-285750">
              <a:lnSpc>
                <a:spcPct val="150000"/>
              </a:lnSpc>
              <a:buFont typeface="Arial" panose="020B0604020202020204" pitchFamily="34" charset="0"/>
              <a:buChar char="•"/>
            </a:pPr>
            <a:r>
              <a:rPr lang="en-US" sz="2200">
                <a:ea typeface="+mn-lt"/>
                <a:cs typeface="+mn-lt"/>
              </a:rPr>
              <a:t>The games are now called Bar-Bounce, Serpent, and Table Tennis</a:t>
            </a:r>
            <a:endParaRPr lang="en-US" sz="2200">
              <a:latin typeface="Corbel"/>
              <a:cs typeface="Calibri" panose="020F0502020204030204"/>
            </a:endParaRPr>
          </a:p>
          <a:p>
            <a:pPr marL="285750" indent="-285750">
              <a:lnSpc>
                <a:spcPct val="150000"/>
              </a:lnSpc>
              <a:buFont typeface="Arial" panose="020B0604020202020204" pitchFamily="34" charset="0"/>
              <a:buChar char="•"/>
            </a:pPr>
            <a:r>
              <a:rPr lang="en-US" sz="2200">
                <a:latin typeface="Corbel"/>
                <a:cs typeface="Calibri" panose="020F0502020204030204"/>
              </a:rPr>
              <a:t>We are still using Eclipse, GitHub, Teams, and Slack as our tools.</a:t>
            </a:r>
            <a:endParaRPr lang="en-US" sz="2200">
              <a:latin typeface="Corbel" panose="020B0503020204020204" pitchFamily="34" charset="0"/>
              <a:cs typeface="Calibri" panose="020F0502020204030204"/>
            </a:endParaRPr>
          </a:p>
          <a:p>
            <a:pPr marL="342900" indent="-342900">
              <a:lnSpc>
                <a:spcPct val="150000"/>
              </a:lnSpc>
              <a:buFont typeface="Arial" panose="020B0604020202020204" pitchFamily="34" charset="0"/>
              <a:buChar char="•"/>
            </a:pPr>
            <a:r>
              <a:rPr lang="en-US" sz="2200">
                <a:latin typeface="Corbel"/>
                <a:cs typeface="Calibri" panose="020F0502020204030204"/>
              </a:rPr>
              <a:t>The website is to be named "</a:t>
            </a:r>
            <a:r>
              <a:rPr lang="en-US" sz="2200" err="1">
                <a:latin typeface="Corbel"/>
                <a:cs typeface="Calibri" panose="020F0502020204030204"/>
              </a:rPr>
              <a:t>GameNet</a:t>
            </a:r>
            <a:r>
              <a:rPr lang="en-US" sz="2200">
                <a:latin typeface="Corbel"/>
                <a:cs typeface="Calibri" panose="020F0502020204030204"/>
              </a:rPr>
              <a:t>" and is for </a:t>
            </a:r>
            <a:r>
              <a:rPr lang="en-US" sz="2200">
                <a:ea typeface="+mn-lt"/>
                <a:cs typeface="+mn-lt"/>
              </a:rPr>
              <a:t>kids, students, or people who just want to have fun, are bored at work, or just need something to do.</a:t>
            </a:r>
          </a:p>
          <a:p>
            <a:pPr marL="285750" indent="-285750">
              <a:lnSpc>
                <a:spcPct val="150000"/>
              </a:lnSpc>
              <a:buFont typeface="Arial" panose="020B0604020202020204" pitchFamily="34" charset="0"/>
              <a:buChar char="•"/>
            </a:pPr>
            <a:endParaRPr lang="en-US" sz="2200">
              <a:latin typeface="Corbel" panose="020B0503020204020204" pitchFamily="34" charset="0"/>
              <a:cs typeface="Calibri" panose="020F0502020204030204"/>
            </a:endParaRPr>
          </a:p>
          <a:p>
            <a:pPr marL="285750" indent="-285750">
              <a:lnSpc>
                <a:spcPct val="150000"/>
              </a:lnSpc>
              <a:buFont typeface="Arial" panose="020B0604020202020204" pitchFamily="34" charset="0"/>
              <a:buChar char="•"/>
            </a:pPr>
            <a:endParaRPr lang="en-US" sz="2200">
              <a:latin typeface="Corbel" panose="020B0503020204020204" pitchFamily="34" charset="0"/>
              <a:cs typeface="Calibri" panose="020F0502020204030204"/>
            </a:endParaRPr>
          </a:p>
          <a:p>
            <a:pPr>
              <a:lnSpc>
                <a:spcPct val="150000"/>
              </a:lnSpc>
            </a:pPr>
            <a:endParaRPr lang="en-US" sz="1600">
              <a:latin typeface="Corbel" panose="020B0503020204020204" pitchFamily="34" charset="0"/>
              <a:cs typeface="Calibri" panose="020F0502020204030204"/>
            </a:endParaRPr>
          </a:p>
          <a:p>
            <a:pPr>
              <a:lnSpc>
                <a:spcPct val="150000"/>
              </a:lnSpc>
            </a:pPr>
            <a:endParaRPr lang="en-US" sz="160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539A165F-11E5-44C9-B8F6-2B84C3A9C2A1}"/>
              </a:ext>
            </a:extLst>
          </p:cNvPr>
          <p:cNvSpPr txBox="1"/>
          <p:nvPr/>
        </p:nvSpPr>
        <p:spPr>
          <a:xfrm>
            <a:off x="11717337" y="6486525"/>
            <a:ext cx="473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a:t>
            </a:r>
          </a:p>
        </p:txBody>
      </p:sp>
    </p:spTree>
    <p:extLst>
      <p:ext uri="{BB962C8B-B14F-4D97-AF65-F5344CB8AC3E}">
        <p14:creationId xmlns:p14="http://schemas.microsoft.com/office/powerpoint/2010/main" val="162588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What has been achieved</a:t>
            </a:r>
          </a:p>
        </p:txBody>
      </p:sp>
      <p:sp>
        <p:nvSpPr>
          <p:cNvPr id="4" name="TextBox 3">
            <a:extLst>
              <a:ext uri="{FF2B5EF4-FFF2-40B4-BE49-F238E27FC236}">
                <a16:creationId xmlns:a16="http://schemas.microsoft.com/office/drawing/2014/main" id="{55DC3B13-B9D1-9445-BFD8-F939E30FBE15}"/>
              </a:ext>
            </a:extLst>
          </p:cNvPr>
          <p:cNvSpPr txBox="1"/>
          <p:nvPr/>
        </p:nvSpPr>
        <p:spPr>
          <a:xfrm>
            <a:off x="123451" y="1938055"/>
            <a:ext cx="11874873" cy="4493538"/>
          </a:xfrm>
          <a:prstGeom prst="rect">
            <a:avLst/>
          </a:prstGeom>
          <a:noFill/>
        </p:spPr>
        <p:txBody>
          <a:bodyPr wrap="square" lIns="91440" tIns="45720" rIns="91440" bIns="45720" rtlCol="0" anchor="t">
            <a:spAutoFit/>
          </a:bodyPr>
          <a:lstStyle/>
          <a:p>
            <a:pPr marL="285750" indent="-285750">
              <a:lnSpc>
                <a:spcPct val="200000"/>
              </a:lnSpc>
              <a:buFont typeface="Arial" panose="020B0604020202020204" pitchFamily="34" charset="0"/>
              <a:buChar char="•"/>
            </a:pPr>
            <a:r>
              <a:rPr lang="en-US" sz="2200">
                <a:latin typeface="Corbel"/>
              </a:rPr>
              <a:t>Fixed issues with copyright infringement.  Unique characteristics/elements that are identifiable to a game are copyrighted, however, simple game mechanics are not.  </a:t>
            </a:r>
            <a:endParaRPr lang="en-US" sz="2200">
              <a:latin typeface="Corbel" panose="020B0503020204020204" pitchFamily="34" charset="0"/>
            </a:endParaRPr>
          </a:p>
          <a:p>
            <a:pPr marL="285750" indent="-285750">
              <a:lnSpc>
                <a:spcPct val="200000"/>
              </a:lnSpc>
              <a:buFont typeface="Arial" panose="020B0604020202020204" pitchFamily="34" charset="0"/>
              <a:buChar char="•"/>
            </a:pPr>
            <a:r>
              <a:rPr lang="en-US" sz="2200">
                <a:latin typeface="Corbel"/>
              </a:rPr>
              <a:t>Slack page has been created and bar bounce game code has been uploaded to it</a:t>
            </a:r>
          </a:p>
          <a:p>
            <a:pPr marL="285750" indent="-285750">
              <a:lnSpc>
                <a:spcPct val="200000"/>
              </a:lnSpc>
              <a:buFont typeface="Arial" panose="020B0604020202020204" pitchFamily="34" charset="0"/>
              <a:buChar char="•"/>
            </a:pPr>
            <a:r>
              <a:rPr lang="en-US" sz="2200">
                <a:latin typeface="Corbel"/>
              </a:rPr>
              <a:t>All meetings so far have minutes, and they are organized on Teams</a:t>
            </a:r>
          </a:p>
          <a:p>
            <a:pPr marL="285750" indent="-285750">
              <a:lnSpc>
                <a:spcPct val="200000"/>
              </a:lnSpc>
              <a:buFont typeface="Arial" panose="020B0604020202020204" pitchFamily="34" charset="0"/>
              <a:buChar char="•"/>
            </a:pPr>
            <a:r>
              <a:rPr lang="en-US" sz="2200">
                <a:latin typeface="Corbel"/>
              </a:rPr>
              <a:t>Website has had the Project Documents page and the Project Schedule page completed</a:t>
            </a:r>
            <a:endParaRPr lang="en-US" sz="2200">
              <a:latin typeface="Corbel" panose="020B0503020204020204" pitchFamily="34" charset="0"/>
            </a:endParaRPr>
          </a:p>
          <a:p>
            <a:pPr>
              <a:lnSpc>
                <a:spcPct val="150000"/>
              </a:lnSpc>
            </a:pPr>
            <a:endParaRPr lang="en-US" sz="1600">
              <a:latin typeface="Corbel" panose="020B0503020204020204" pitchFamily="34" charset="0"/>
            </a:endParaRPr>
          </a:p>
          <a:p>
            <a:pPr>
              <a:lnSpc>
                <a:spcPct val="150000"/>
              </a:lnSpc>
            </a:pPr>
            <a:endParaRPr lang="en-US" sz="1600">
              <a:cs typeface="Calibri" panose="020F0502020204030204"/>
            </a:endParaRPr>
          </a:p>
          <a:p>
            <a:endParaRPr lang="en-US">
              <a:cs typeface="Calibri" panose="020F0502020204030204"/>
            </a:endParaRPr>
          </a:p>
        </p:txBody>
      </p:sp>
      <p:sp>
        <p:nvSpPr>
          <p:cNvPr id="3" name="TextBox 2">
            <a:extLst>
              <a:ext uri="{FF2B5EF4-FFF2-40B4-BE49-F238E27FC236}">
                <a16:creationId xmlns:a16="http://schemas.microsoft.com/office/drawing/2014/main" id="{1AD7D3F1-79C8-4546-AF12-126653350FA9}"/>
              </a:ext>
            </a:extLst>
          </p:cNvPr>
          <p:cNvSpPr txBox="1"/>
          <p:nvPr/>
        </p:nvSpPr>
        <p:spPr>
          <a:xfrm>
            <a:off x="11582400" y="6272213"/>
            <a:ext cx="1147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endParaRPr lang="en-US">
              <a:cs typeface="Calibri"/>
            </a:endParaRPr>
          </a:p>
        </p:txBody>
      </p:sp>
    </p:spTree>
    <p:extLst>
      <p:ext uri="{BB962C8B-B14F-4D97-AF65-F5344CB8AC3E}">
        <p14:creationId xmlns:p14="http://schemas.microsoft.com/office/powerpoint/2010/main" val="231409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Issues Encountered</a:t>
            </a: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57696" y="1723743"/>
            <a:ext cx="11732645" cy="4351338"/>
          </a:xfrm>
        </p:spPr>
        <p:txBody>
          <a:bodyPr/>
          <a:lstStyle/>
          <a:p>
            <a:pPr marL="0" indent="0">
              <a:lnSpc>
                <a:spcPct val="150000"/>
              </a:lnSpc>
              <a:buNone/>
            </a:pPr>
            <a:endParaRPr lang="en-US" sz="2400">
              <a:latin typeface="Corbel" panose="020B0503020204020204" pitchFamily="34" charset="0"/>
            </a:endParaRPr>
          </a:p>
          <a:p>
            <a:endParaRPr lang="en-US"/>
          </a:p>
        </p:txBody>
      </p:sp>
      <p:sp>
        <p:nvSpPr>
          <p:cNvPr id="3" name="TextBox 2">
            <a:extLst>
              <a:ext uri="{FF2B5EF4-FFF2-40B4-BE49-F238E27FC236}">
                <a16:creationId xmlns:a16="http://schemas.microsoft.com/office/drawing/2014/main" id="{DB548D5D-3EB9-4C2F-8D46-44B2BA40420F}"/>
              </a:ext>
            </a:extLst>
          </p:cNvPr>
          <p:cNvSpPr txBox="1"/>
          <p:nvPr/>
        </p:nvSpPr>
        <p:spPr>
          <a:xfrm>
            <a:off x="139326" y="1723743"/>
            <a:ext cx="11874873" cy="415498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sz="2200">
                <a:latin typeface="Corbel"/>
              </a:rPr>
              <a:t>Resizing game windows caused issues with the aspect ratios and some games did not function as well because of it (specifically bar-bounce)</a:t>
            </a:r>
            <a:endParaRPr lang="en-US" sz="2200">
              <a:latin typeface="Corbel" panose="020B0503020204020204" pitchFamily="34" charset="0"/>
            </a:endParaRPr>
          </a:p>
          <a:p>
            <a:pPr marL="285750" indent="-285750">
              <a:lnSpc>
                <a:spcPct val="150000"/>
              </a:lnSpc>
              <a:buFont typeface="Arial" panose="020B0604020202020204" pitchFamily="34" charset="0"/>
              <a:buChar char="•"/>
            </a:pPr>
            <a:r>
              <a:rPr lang="en-US" sz="2200">
                <a:latin typeface="Corbel"/>
              </a:rPr>
              <a:t>Originally going to use NetBeans but issues arose when trying to download it on apple computer.</a:t>
            </a:r>
            <a:endParaRPr lang="en-US" sz="2200">
              <a:latin typeface="Corbel" panose="020B0503020204020204" pitchFamily="34" charset="0"/>
            </a:endParaRPr>
          </a:p>
          <a:p>
            <a:pPr marL="285750" indent="-285750">
              <a:lnSpc>
                <a:spcPct val="150000"/>
              </a:lnSpc>
              <a:buFont typeface="Arial" panose="020B0604020202020204" pitchFamily="34" charset="0"/>
              <a:buChar char="•"/>
            </a:pPr>
            <a:r>
              <a:rPr lang="en-US" sz="2200">
                <a:latin typeface="Corbel"/>
                <a:cs typeface="Calibri" panose="020F0502020204030204"/>
              </a:rPr>
              <a:t>Java IDE was not up to date, so we had to install the latest one to fix java issues.</a:t>
            </a:r>
            <a:endParaRPr lang="en-US" sz="2200">
              <a:latin typeface="Corbel" panose="020B0503020204020204" pitchFamily="34" charset="0"/>
              <a:cs typeface="Calibri" panose="020F0502020204030204"/>
            </a:endParaRPr>
          </a:p>
          <a:p>
            <a:pPr marL="285750" indent="-285750">
              <a:lnSpc>
                <a:spcPct val="150000"/>
              </a:lnSpc>
              <a:buFont typeface="Arial" panose="020B0604020202020204" pitchFamily="34" charset="0"/>
              <a:buChar char="•"/>
            </a:pPr>
            <a:r>
              <a:rPr lang="en-US" sz="2200">
                <a:latin typeface="Corbel"/>
                <a:cs typeface="Calibri" panose="020F0502020204030204"/>
              </a:rPr>
              <a:t>Trying to make sure the games restarted automatically and smoothly. </a:t>
            </a:r>
            <a:endParaRPr lang="en-US" sz="2200">
              <a:latin typeface="Corbel" panose="020B0503020204020204" pitchFamily="34" charset="0"/>
              <a:cs typeface="Calibri" panose="020F0502020204030204"/>
            </a:endParaRPr>
          </a:p>
          <a:p>
            <a:pPr marL="285750" indent="-285750">
              <a:lnSpc>
                <a:spcPct val="150000"/>
              </a:lnSpc>
              <a:buFont typeface="Arial" panose="020B0604020202020204" pitchFamily="34" charset="0"/>
              <a:buChar char="•"/>
            </a:pPr>
            <a:endParaRPr lang="en-US" sz="2200">
              <a:latin typeface="Corbel" panose="020B0503020204020204" pitchFamily="34" charset="0"/>
              <a:cs typeface="Calibri" panose="020F0502020204030204"/>
            </a:endParaRPr>
          </a:p>
          <a:p>
            <a:pPr>
              <a:lnSpc>
                <a:spcPct val="150000"/>
              </a:lnSpc>
            </a:pPr>
            <a:endParaRPr lang="en-US" sz="1600">
              <a:latin typeface="Corbel" panose="020B0503020204020204" pitchFamily="34" charset="0"/>
              <a:cs typeface="Calibri" panose="020F0502020204030204"/>
            </a:endParaRPr>
          </a:p>
          <a:p>
            <a:pPr>
              <a:lnSpc>
                <a:spcPct val="150000"/>
              </a:lnSpc>
            </a:pPr>
            <a:endParaRPr lang="en-US" sz="1600">
              <a:cs typeface="Calibri" panose="020F0502020204030204"/>
            </a:endParaRPr>
          </a:p>
          <a:p>
            <a:endParaRPr lang="en-US">
              <a:cs typeface="Calibri" panose="020F0502020204030204"/>
            </a:endParaRPr>
          </a:p>
        </p:txBody>
      </p:sp>
      <p:sp>
        <p:nvSpPr>
          <p:cNvPr id="4" name="TextBox 3">
            <a:extLst>
              <a:ext uri="{FF2B5EF4-FFF2-40B4-BE49-F238E27FC236}">
                <a16:creationId xmlns:a16="http://schemas.microsoft.com/office/drawing/2014/main" id="{54F154E6-A658-4635-8168-3C07A0E6CC8B}"/>
              </a:ext>
            </a:extLst>
          </p:cNvPr>
          <p:cNvSpPr txBox="1"/>
          <p:nvPr/>
        </p:nvSpPr>
        <p:spPr>
          <a:xfrm>
            <a:off x="11709400" y="6446837"/>
            <a:ext cx="3857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Z</a:t>
            </a:r>
          </a:p>
        </p:txBody>
      </p:sp>
    </p:spTree>
    <p:extLst>
      <p:ext uri="{BB962C8B-B14F-4D97-AF65-F5344CB8AC3E}">
        <p14:creationId xmlns:p14="http://schemas.microsoft.com/office/powerpoint/2010/main" val="135822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kern="1200">
                <a:solidFill>
                  <a:srgbClr val="FFFFFF"/>
                </a:solidFill>
                <a:latin typeface="Corbel" panose="020B0503020204020204" pitchFamily="34" charset="0"/>
              </a:rPr>
              <a:t>Ongoing Effort</a:t>
            </a: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29389" y="1881633"/>
            <a:ext cx="11732645" cy="3573463"/>
          </a:xfrm>
        </p:spPr>
        <p:txBody>
          <a:bodyPr vert="horz" lIns="91440" tIns="45720" rIns="91440" bIns="45720" rtlCol="0" anchor="t">
            <a:normAutofit/>
          </a:bodyPr>
          <a:lstStyle/>
          <a:p>
            <a:pPr>
              <a:lnSpc>
                <a:spcPct val="150000"/>
              </a:lnSpc>
            </a:pPr>
            <a:r>
              <a:rPr lang="en-US" sz="2400">
                <a:latin typeface="Corbel"/>
              </a:rPr>
              <a:t>Getting all three games coded and run successfully</a:t>
            </a:r>
          </a:p>
          <a:p>
            <a:pPr>
              <a:lnSpc>
                <a:spcPct val="150000"/>
              </a:lnSpc>
            </a:pPr>
            <a:r>
              <a:rPr lang="en-US" sz="2400">
                <a:latin typeface="Corbel"/>
              </a:rPr>
              <a:t>Working with Jericho to get games implemented on website</a:t>
            </a:r>
          </a:p>
          <a:p>
            <a:pPr>
              <a:lnSpc>
                <a:spcPct val="150000"/>
              </a:lnSpc>
            </a:pPr>
            <a:r>
              <a:rPr lang="en-US" sz="2400">
                <a:latin typeface="Corbel"/>
              </a:rPr>
              <a:t>Getting website hosted via GitHub Pages</a:t>
            </a:r>
          </a:p>
          <a:p>
            <a:pPr>
              <a:lnSpc>
                <a:spcPct val="150000"/>
              </a:lnSpc>
            </a:pPr>
            <a:r>
              <a:rPr lang="en-US" sz="2400">
                <a:latin typeface="Corbel"/>
                <a:cs typeface="Calibri" panose="020F0502020204030204"/>
              </a:rPr>
              <a:t>Trying to host meetings twice a week and have organized minutes for each one.</a:t>
            </a:r>
          </a:p>
          <a:p>
            <a:endParaRPr lang="en-US">
              <a:cs typeface="Calibri" panose="020F0502020204030204"/>
            </a:endParaRPr>
          </a:p>
        </p:txBody>
      </p:sp>
      <p:sp>
        <p:nvSpPr>
          <p:cNvPr id="3" name="TextBox 2">
            <a:extLst>
              <a:ext uri="{FF2B5EF4-FFF2-40B4-BE49-F238E27FC236}">
                <a16:creationId xmlns:a16="http://schemas.microsoft.com/office/drawing/2014/main" id="{E00C8CB3-3EAD-4D8D-9686-BB9FEC86E520}"/>
              </a:ext>
            </a:extLst>
          </p:cNvPr>
          <p:cNvSpPr txBox="1"/>
          <p:nvPr/>
        </p:nvSpPr>
        <p:spPr>
          <a:xfrm>
            <a:off x="11598275" y="6423025"/>
            <a:ext cx="425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Ni</a:t>
            </a:r>
          </a:p>
        </p:txBody>
      </p:sp>
    </p:spTree>
    <p:extLst>
      <p:ext uri="{BB962C8B-B14F-4D97-AF65-F5344CB8AC3E}">
        <p14:creationId xmlns:p14="http://schemas.microsoft.com/office/powerpoint/2010/main" val="166493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257697" y="345037"/>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Schedule</a:t>
            </a:r>
            <a:endParaRPr lang="en-US" sz="4000" kern="1200">
              <a:solidFill>
                <a:srgbClr val="FFFFFF"/>
              </a:solidFill>
              <a:latin typeface="Corbel" panose="020B0503020204020204" pitchFamily="34" charset="0"/>
            </a:endParaRPr>
          </a:p>
        </p:txBody>
      </p:sp>
      <p:sp>
        <p:nvSpPr>
          <p:cNvPr id="5" name="Content Placeholder 4">
            <a:extLst>
              <a:ext uri="{FF2B5EF4-FFF2-40B4-BE49-F238E27FC236}">
                <a16:creationId xmlns:a16="http://schemas.microsoft.com/office/drawing/2014/main" id="{A001D81C-7CBB-794F-86E1-DF5034B54DCC}"/>
              </a:ext>
            </a:extLst>
          </p:cNvPr>
          <p:cNvSpPr>
            <a:spLocks noGrp="1"/>
          </p:cNvSpPr>
          <p:nvPr>
            <p:ph idx="1"/>
          </p:nvPr>
        </p:nvSpPr>
        <p:spPr>
          <a:xfrm>
            <a:off x="257696" y="1723743"/>
            <a:ext cx="11732645" cy="4351338"/>
          </a:xfrm>
        </p:spPr>
        <p:txBody>
          <a:bodyPr vert="horz" lIns="91440" tIns="45720" rIns="91440" bIns="45720" rtlCol="0" anchor="t">
            <a:normAutofit lnSpcReduction="10000"/>
          </a:bodyPr>
          <a:lstStyle/>
          <a:p>
            <a:pPr>
              <a:lnSpc>
                <a:spcPct val="125000"/>
              </a:lnSpc>
            </a:pPr>
            <a:r>
              <a:rPr lang="en-US">
                <a:ea typeface="+mn-lt"/>
                <a:cs typeface="+mn-lt"/>
              </a:rPr>
              <a:t>We are going to try to meet twice a week outside of class, specifically Mondays and Fridays at 2:00pm</a:t>
            </a:r>
          </a:p>
          <a:p>
            <a:pPr>
              <a:lnSpc>
                <a:spcPct val="125000"/>
              </a:lnSpc>
            </a:pPr>
            <a:r>
              <a:rPr lang="en-US">
                <a:ea typeface="+mn-lt"/>
                <a:cs typeface="+mn-lt"/>
              </a:rPr>
              <a:t>February 19: Complete project proposal</a:t>
            </a:r>
          </a:p>
          <a:p>
            <a:pPr>
              <a:lnSpc>
                <a:spcPct val="125000"/>
              </a:lnSpc>
            </a:pPr>
            <a:r>
              <a:rPr lang="en-US">
                <a:ea typeface="+mn-lt"/>
                <a:cs typeface="+mn-lt"/>
              </a:rPr>
              <a:t>March 8: 1st midterm presentation</a:t>
            </a:r>
          </a:p>
          <a:p>
            <a:pPr>
              <a:lnSpc>
                <a:spcPct val="125000"/>
              </a:lnSpc>
            </a:pPr>
            <a:r>
              <a:rPr lang="en-US">
                <a:ea typeface="+mn-lt"/>
                <a:cs typeface="+mn-lt"/>
              </a:rPr>
              <a:t>April 2: 2nd midterm presentation</a:t>
            </a:r>
          </a:p>
          <a:p>
            <a:pPr>
              <a:lnSpc>
                <a:spcPct val="125000"/>
              </a:lnSpc>
            </a:pPr>
            <a:r>
              <a:rPr lang="en-US">
                <a:ea typeface="+mn-lt"/>
                <a:cs typeface="+mn-lt"/>
              </a:rPr>
              <a:t>April 23: End of semester presentation</a:t>
            </a:r>
          </a:p>
          <a:p>
            <a:pPr>
              <a:lnSpc>
                <a:spcPct val="125000"/>
              </a:lnSpc>
            </a:pPr>
            <a:r>
              <a:rPr lang="en-US">
                <a:ea typeface="+mn-lt"/>
                <a:cs typeface="+mn-lt"/>
              </a:rPr>
              <a:t>April 28: Design documentation</a:t>
            </a:r>
            <a:endParaRPr lang="en-US"/>
          </a:p>
        </p:txBody>
      </p:sp>
      <p:sp>
        <p:nvSpPr>
          <p:cNvPr id="3" name="TextBox 2">
            <a:extLst>
              <a:ext uri="{FF2B5EF4-FFF2-40B4-BE49-F238E27FC236}">
                <a16:creationId xmlns:a16="http://schemas.microsoft.com/office/drawing/2014/main" id="{AF36C670-EBA1-4A60-8AFB-43BF8280A356}"/>
              </a:ext>
            </a:extLst>
          </p:cNvPr>
          <p:cNvSpPr txBox="1"/>
          <p:nvPr/>
        </p:nvSpPr>
        <p:spPr>
          <a:xfrm>
            <a:off x="11796713" y="6454775"/>
            <a:ext cx="4016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Tree>
    <p:extLst>
      <p:ext uri="{BB962C8B-B14F-4D97-AF65-F5344CB8AC3E}">
        <p14:creationId xmlns:p14="http://schemas.microsoft.com/office/powerpoint/2010/main" val="404868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latin typeface="Corbel"/>
              </a:rPr>
              <a:t>Jericho</a:t>
            </a:r>
            <a:endParaRPr lang="en-US" sz="4000" kern="1200">
              <a:solidFill>
                <a:srgbClr val="FFFFFF"/>
              </a:solidFill>
              <a:latin typeface="Corbel" panose="020B0503020204020204" pitchFamily="34" charset="0"/>
            </a:endParaRPr>
          </a:p>
        </p:txBody>
      </p:sp>
      <p:sp>
        <p:nvSpPr>
          <p:cNvPr id="13" name="Content Placeholder 2">
            <a:extLst>
              <a:ext uri="{FF2B5EF4-FFF2-40B4-BE49-F238E27FC236}">
                <a16:creationId xmlns:a16="http://schemas.microsoft.com/office/drawing/2014/main" id="{6BE7ABA4-7E53-5B40-9FCB-5EC440EAA7FE}"/>
              </a:ext>
            </a:extLst>
          </p:cNvPr>
          <p:cNvSpPr>
            <a:spLocks noGrp="1"/>
          </p:cNvSpPr>
          <p:nvPr>
            <p:ph idx="1"/>
          </p:nvPr>
        </p:nvSpPr>
        <p:spPr>
          <a:xfrm>
            <a:off x="458787" y="1897510"/>
            <a:ext cx="10636843" cy="4104045"/>
          </a:xfrm>
        </p:spPr>
        <p:txBody>
          <a:bodyPr anchor="ctr">
            <a:normAutofit/>
          </a:bodyPr>
          <a:lstStyle/>
          <a:p>
            <a:r>
              <a:rPr lang="en-US" sz="2400">
                <a:cs typeface="Calibri"/>
              </a:rPr>
              <a:t>For the Initial Plan Presentation, I had successfully made the Index and About page for our game website. </a:t>
            </a:r>
          </a:p>
          <a:p>
            <a:r>
              <a:rPr lang="en-US" sz="2400">
                <a:cs typeface="Calibri"/>
              </a:rPr>
              <a:t>Since then, I have completed the Project Documents page and the Project Schedule page.</a:t>
            </a:r>
          </a:p>
          <a:p>
            <a:r>
              <a:rPr lang="en-US" sz="2400">
                <a:cs typeface="Calibri"/>
              </a:rPr>
              <a:t>The next step from here, is to upload the games my teammates have made to the website. That will be my goal for the 2nd Midterm Project Presentation.</a:t>
            </a:r>
          </a:p>
          <a:p>
            <a:r>
              <a:rPr lang="en-US" sz="2400">
                <a:cs typeface="Calibri"/>
              </a:rPr>
              <a:t>From there, the only step that remains is to get the website hosted and update the About Us page with the relevant information. That will be my goal for the End of the Semester Presentation. </a:t>
            </a:r>
          </a:p>
        </p:txBody>
      </p:sp>
      <p:sp>
        <p:nvSpPr>
          <p:cNvPr id="3" name="TextBox 2">
            <a:extLst>
              <a:ext uri="{FF2B5EF4-FFF2-40B4-BE49-F238E27FC236}">
                <a16:creationId xmlns:a16="http://schemas.microsoft.com/office/drawing/2014/main" id="{30597BB0-6A3F-4A03-910E-E7C65A7B1D84}"/>
              </a:ext>
            </a:extLst>
          </p:cNvPr>
          <p:cNvSpPr txBox="1"/>
          <p:nvPr/>
        </p:nvSpPr>
        <p:spPr>
          <a:xfrm>
            <a:off x="11844337" y="6486525"/>
            <a:ext cx="3460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J</a:t>
            </a:r>
          </a:p>
        </p:txBody>
      </p:sp>
    </p:spTree>
    <p:extLst>
      <p:ext uri="{BB962C8B-B14F-4D97-AF65-F5344CB8AC3E}">
        <p14:creationId xmlns:p14="http://schemas.microsoft.com/office/powerpoint/2010/main" val="221726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kern="1200">
                <a:solidFill>
                  <a:srgbClr val="FFFFFF"/>
                </a:solidFill>
                <a:latin typeface="Corbel"/>
              </a:rPr>
              <a:t>Nathan</a:t>
            </a:r>
          </a:p>
        </p:txBody>
      </p:sp>
      <p:sp>
        <p:nvSpPr>
          <p:cNvPr id="5" name="Content Placeholder 4">
            <a:extLst>
              <a:ext uri="{FF2B5EF4-FFF2-40B4-BE49-F238E27FC236}">
                <a16:creationId xmlns:a16="http://schemas.microsoft.com/office/drawing/2014/main" id="{D3333E71-C85E-8540-9EA4-26407E8DF186}"/>
              </a:ext>
            </a:extLst>
          </p:cNvPr>
          <p:cNvSpPr>
            <a:spLocks noGrp="1"/>
          </p:cNvSpPr>
          <p:nvPr>
            <p:ph idx="1"/>
          </p:nvPr>
        </p:nvSpPr>
        <p:spPr>
          <a:xfrm>
            <a:off x="149520" y="1609725"/>
            <a:ext cx="11940879" cy="4880840"/>
          </a:xfrm>
        </p:spPr>
        <p:txBody>
          <a:bodyPr vert="horz" lIns="91440" tIns="45720" rIns="91440" bIns="45720" rtlCol="0" anchor="t">
            <a:normAutofit/>
          </a:bodyPr>
          <a:lstStyle/>
          <a:p>
            <a:pPr>
              <a:lnSpc>
                <a:spcPct val="150000"/>
              </a:lnSpc>
            </a:pPr>
            <a:r>
              <a:rPr lang="en-US"/>
              <a:t>What’s Been Achieved</a:t>
            </a:r>
          </a:p>
          <a:p>
            <a:pPr lvl="1">
              <a:lnSpc>
                <a:spcPct val="150000"/>
              </a:lnSpc>
            </a:pPr>
            <a:r>
              <a:rPr lang="en-US"/>
              <a:t>Due to copyright mini-tennis has been changed to Bar-Bounce.</a:t>
            </a:r>
            <a:endParaRPr lang="en-US">
              <a:cs typeface="Calibri"/>
            </a:endParaRPr>
          </a:p>
          <a:p>
            <a:pPr lvl="1">
              <a:lnSpc>
                <a:spcPct val="150000"/>
              </a:lnSpc>
            </a:pPr>
            <a:r>
              <a:rPr lang="en-US">
                <a:cs typeface="Calibri"/>
              </a:rPr>
              <a:t>The game is coded and runs</a:t>
            </a:r>
            <a:endParaRPr lang="en-US"/>
          </a:p>
          <a:p>
            <a:pPr>
              <a:lnSpc>
                <a:spcPct val="150000"/>
              </a:lnSpc>
            </a:pPr>
            <a:r>
              <a:rPr lang="en-US"/>
              <a:t>Issues Encountered</a:t>
            </a:r>
            <a:endParaRPr lang="en-US">
              <a:cs typeface="Calibri"/>
            </a:endParaRPr>
          </a:p>
          <a:p>
            <a:pPr lvl="1">
              <a:lnSpc>
                <a:spcPct val="150000"/>
              </a:lnSpc>
            </a:pPr>
            <a:r>
              <a:rPr lang="en-US"/>
              <a:t>Resizing game window to be bigger caused ball to move extremely slow to the bottom since there was now more area for the ball to travel</a:t>
            </a:r>
            <a:endParaRPr lang="en-US">
              <a:cs typeface="Calibri"/>
            </a:endParaRPr>
          </a:p>
          <a:p>
            <a:pPr lvl="1">
              <a:lnSpc>
                <a:spcPct val="150000"/>
              </a:lnSpc>
            </a:pPr>
            <a:r>
              <a:rPr lang="en-US"/>
              <a:t>Fixed by adding mechanism to make ball and racquet move faster as the game progresses</a:t>
            </a:r>
            <a:endParaRPr lang="en-US">
              <a:cs typeface="Calibri"/>
            </a:endParaRPr>
          </a:p>
        </p:txBody>
      </p:sp>
      <p:sp>
        <p:nvSpPr>
          <p:cNvPr id="3" name="TextBox 2">
            <a:extLst>
              <a:ext uri="{FF2B5EF4-FFF2-40B4-BE49-F238E27FC236}">
                <a16:creationId xmlns:a16="http://schemas.microsoft.com/office/drawing/2014/main" id="{A6E3A999-4CA5-4F55-B57E-D7FC7B657D59}"/>
              </a:ext>
            </a:extLst>
          </p:cNvPr>
          <p:cNvSpPr txBox="1"/>
          <p:nvPr/>
        </p:nvSpPr>
        <p:spPr>
          <a:xfrm>
            <a:off x="11709400" y="6462713"/>
            <a:ext cx="4810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a:t>
            </a:r>
          </a:p>
        </p:txBody>
      </p:sp>
    </p:spTree>
    <p:extLst>
      <p:ext uri="{BB962C8B-B14F-4D97-AF65-F5344CB8AC3E}">
        <p14:creationId xmlns:p14="http://schemas.microsoft.com/office/powerpoint/2010/main" val="82259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BFF7D-4D08-664F-ADD3-CBECD5943761}"/>
              </a:ext>
            </a:extLst>
          </p:cNvPr>
          <p:cNvSpPr>
            <a:spLocks noGrp="1"/>
          </p:cNvSpPr>
          <p:nvPr>
            <p:ph type="title"/>
          </p:nvPr>
        </p:nvSpPr>
        <p:spPr>
          <a:xfrm>
            <a:off x="459346" y="278535"/>
            <a:ext cx="9895951" cy="1033669"/>
          </a:xfrm>
        </p:spPr>
        <p:txBody>
          <a:bodyPr vert="horz" lIns="91440" tIns="45720" rIns="91440" bIns="45720" rtlCol="0">
            <a:normAutofit/>
          </a:bodyPr>
          <a:lstStyle/>
          <a:p>
            <a:r>
              <a:rPr lang="en-US" sz="4000">
                <a:solidFill>
                  <a:srgbClr val="FFFFFF"/>
                </a:solidFill>
                <a:latin typeface="Corbel" panose="020B0503020204020204" pitchFamily="34" charset="0"/>
              </a:rPr>
              <a:t>Nicholas</a:t>
            </a:r>
            <a:endParaRPr lang="en-US" sz="4000" kern="1200">
              <a:solidFill>
                <a:srgbClr val="FFFFFF"/>
              </a:solidFill>
              <a:latin typeface="Corbel" panose="020B0503020204020204" pitchFamily="34" charset="0"/>
            </a:endParaRPr>
          </a:p>
        </p:txBody>
      </p:sp>
      <p:sp>
        <p:nvSpPr>
          <p:cNvPr id="3" name="TextBox 2">
            <a:extLst>
              <a:ext uri="{FF2B5EF4-FFF2-40B4-BE49-F238E27FC236}">
                <a16:creationId xmlns:a16="http://schemas.microsoft.com/office/drawing/2014/main" id="{0B6A33AE-AF75-496C-9C7B-BC482B92EDA6}"/>
              </a:ext>
            </a:extLst>
          </p:cNvPr>
          <p:cNvSpPr txBox="1"/>
          <p:nvPr/>
        </p:nvSpPr>
        <p:spPr>
          <a:xfrm>
            <a:off x="11741150" y="6486525"/>
            <a:ext cx="409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Ni</a:t>
            </a:r>
          </a:p>
        </p:txBody>
      </p:sp>
      <p:sp>
        <p:nvSpPr>
          <p:cNvPr id="5" name="Content Placeholder 4">
            <a:extLst>
              <a:ext uri="{FF2B5EF4-FFF2-40B4-BE49-F238E27FC236}">
                <a16:creationId xmlns:a16="http://schemas.microsoft.com/office/drawing/2014/main" id="{D5CABA3C-23BF-41DE-93BA-D61C47B0716D}"/>
              </a:ext>
            </a:extLst>
          </p:cNvPr>
          <p:cNvSpPr>
            <a:spLocks noGrp="1"/>
          </p:cNvSpPr>
          <p:nvPr>
            <p:ph idx="1"/>
          </p:nvPr>
        </p:nvSpPr>
        <p:spPr>
          <a:xfrm>
            <a:off x="383754" y="2082685"/>
            <a:ext cx="10515600" cy="4351338"/>
          </a:xfrm>
        </p:spPr>
        <p:txBody>
          <a:bodyPr vert="horz" lIns="91440" tIns="45720" rIns="91440" bIns="45720" rtlCol="0" anchor="t">
            <a:normAutofit/>
          </a:bodyPr>
          <a:lstStyle/>
          <a:p>
            <a:pPr marL="0" indent="0">
              <a:buNone/>
            </a:pPr>
            <a:r>
              <a:rPr lang="en-US">
                <a:ea typeface="+mn-lt"/>
                <a:cs typeface="+mn-lt"/>
              </a:rPr>
              <a:t>What's Been Achieved</a:t>
            </a:r>
          </a:p>
          <a:p>
            <a:r>
              <a:rPr lang="en-US">
                <a:ea typeface="+mn-lt"/>
                <a:cs typeface="+mn-lt"/>
              </a:rPr>
              <a:t>For copyright reasons, Snake has been changed to Serpent</a:t>
            </a:r>
            <a:endParaRPr lang="en-US">
              <a:cs typeface="Calibri"/>
            </a:endParaRPr>
          </a:p>
          <a:p>
            <a:r>
              <a:rPr lang="en-US">
                <a:ea typeface="+mn-lt"/>
                <a:cs typeface="+mn-lt"/>
              </a:rPr>
              <a:t>Serpent is coded and runs</a:t>
            </a:r>
          </a:p>
          <a:p>
            <a:endParaRPr lang="en-US">
              <a:ea typeface="+mn-lt"/>
              <a:cs typeface="+mn-lt"/>
            </a:endParaRPr>
          </a:p>
          <a:p>
            <a:pPr marL="0" indent="0">
              <a:buNone/>
            </a:pPr>
            <a:r>
              <a:rPr lang="en-US">
                <a:ea typeface="+mn-lt"/>
                <a:cs typeface="+mn-lt"/>
              </a:rPr>
              <a:t>Issues</a:t>
            </a:r>
          </a:p>
          <a:p>
            <a:pPr marL="457200" indent="-457200"/>
            <a:r>
              <a:rPr lang="en-US">
                <a:ea typeface="+mn-lt"/>
                <a:cs typeface="+mn-lt"/>
              </a:rPr>
              <a:t>Need to make a few changes as far as resizing the game</a:t>
            </a:r>
            <a:endParaRPr lang="en-US">
              <a:cs typeface="Calibri"/>
            </a:endParaRPr>
          </a:p>
        </p:txBody>
      </p:sp>
    </p:spTree>
    <p:extLst>
      <p:ext uri="{BB962C8B-B14F-4D97-AF65-F5344CB8AC3E}">
        <p14:creationId xmlns:p14="http://schemas.microsoft.com/office/powerpoint/2010/main" val="269141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962851F99E5E4F91BB0B375D239A4C" ma:contentTypeVersion="8" ma:contentTypeDescription="Create a new document." ma:contentTypeScope="" ma:versionID="ae2d485c9fa3c315c37cbef7b7191975">
  <xsd:schema xmlns:xsd="http://www.w3.org/2001/XMLSchema" xmlns:xs="http://www.w3.org/2001/XMLSchema" xmlns:p="http://schemas.microsoft.com/office/2006/metadata/properties" xmlns:ns2="dedf4247-a58c-4a5d-a0a8-8c7989aa1f6a" targetNamespace="http://schemas.microsoft.com/office/2006/metadata/properties" ma:root="true" ma:fieldsID="3fc2aab87bd58c23a2be0147bd4eb45c" ns2:_="">
    <xsd:import namespace="dedf4247-a58c-4a5d-a0a8-8c7989aa1f6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df4247-a58c-4a5d-a0a8-8c7989aa1f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49DE97-35DE-4B46-8A44-C53B723F1AAA}">
  <ds:schemaRefs>
    <ds:schemaRef ds:uri="http://schemas.microsoft.com/sharepoint/v3/contenttype/forms"/>
  </ds:schemaRefs>
</ds:datastoreItem>
</file>

<file path=customXml/itemProps2.xml><?xml version="1.0" encoding="utf-8"?>
<ds:datastoreItem xmlns:ds="http://schemas.openxmlformats.org/officeDocument/2006/customXml" ds:itemID="{004DCC36-B874-46E1-B364-C61FC26A95D1}"/>
</file>

<file path=customXml/itemProps3.xml><?xml version="1.0" encoding="utf-8"?>
<ds:datastoreItem xmlns:ds="http://schemas.openxmlformats.org/officeDocument/2006/customXml" ds:itemID="{9AB368B4-5648-41FE-A95A-E68DB7D8D308}">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1st Midterm Presentation Group 6</vt:lpstr>
      <vt:lpstr>Recap of Previous Presentation</vt:lpstr>
      <vt:lpstr>What has been achieved</vt:lpstr>
      <vt:lpstr>Issues Encountered</vt:lpstr>
      <vt:lpstr>Ongoing Effort</vt:lpstr>
      <vt:lpstr>Schedule</vt:lpstr>
      <vt:lpstr>Jericho</vt:lpstr>
      <vt:lpstr>Nathan</vt:lpstr>
      <vt:lpstr>Nicholas</vt:lpstr>
      <vt:lpstr>Zayd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1st Midterm Presentation Group 6</dc:title>
  <dc:creator>Nathan J Turner</dc:creator>
  <cp:revision>1</cp:revision>
  <dcterms:created xsi:type="dcterms:W3CDTF">2021-03-04T21:01:09Z</dcterms:created>
  <dcterms:modified xsi:type="dcterms:W3CDTF">2021-03-08T15:47:23Z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0x01010064962851F99E5E4F91BB0B375D239A4C</vt:lpwstr>
  </property>
</Properties>
</file>