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65" r:id="rId6"/>
    <p:sldId id="264" r:id="rId7"/>
    <p:sldId id="263" r:id="rId8"/>
    <p:sldId id="262" r:id="rId9"/>
    <p:sldId id="261" r:id="rId10"/>
    <p:sldId id="260" r:id="rId11"/>
    <p:sldId id="259" r:id="rId12"/>
    <p:sldId id="25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97C41-95CE-4BF6-8837-58672C9D0211}" v="89" dt="2021-04-08T18:32:30.875"/>
    <p1510:client id="{D8B6BF5E-A226-46BE-A64E-44A8128CBB49}" v="1606" dt="2021-04-08T17:50:36.035"/>
    <p1510:client id="{F7CF29C0-ED9B-3947-914C-B0C367869D3D}" v="1293" dt="2021-04-08T18:39:54.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cho B Yantz" userId="S::jbyantz0@frostburg.edu::09813627-aad6-4315-b89c-ce0da47fcd52" providerId="AD" clId="Web-{D8B6BF5E-A226-46BE-A64E-44A8128CBB49}"/>
    <pc:docChg chg="modSld">
      <pc:chgData name="Jericho B Yantz" userId="S::jbyantz0@frostburg.edu::09813627-aad6-4315-b89c-ce0da47fcd52" providerId="AD" clId="Web-{D8B6BF5E-A226-46BE-A64E-44A8128CBB49}" dt="2021-04-08T17:50:36.035" v="818" actId="20577"/>
      <pc:docMkLst>
        <pc:docMk/>
      </pc:docMkLst>
      <pc:sldChg chg="modSp">
        <pc:chgData name="Jericho B Yantz" userId="S::jbyantz0@frostburg.edu::09813627-aad6-4315-b89c-ce0da47fcd52" providerId="AD" clId="Web-{D8B6BF5E-A226-46BE-A64E-44A8128CBB49}" dt="2021-04-08T17:14:29.144" v="616" actId="20577"/>
        <pc:sldMkLst>
          <pc:docMk/>
          <pc:sldMk cId="4101686194" sldId="260"/>
        </pc:sldMkLst>
        <pc:spChg chg="mod">
          <ac:chgData name="Jericho B Yantz" userId="S::jbyantz0@frostburg.edu::09813627-aad6-4315-b89c-ce0da47fcd52" providerId="AD" clId="Web-{D8B6BF5E-A226-46BE-A64E-44A8128CBB49}" dt="2021-04-08T17:14:29.144" v="616" actId="20577"/>
          <ac:spMkLst>
            <pc:docMk/>
            <pc:sldMk cId="4101686194" sldId="260"/>
            <ac:spMk id="13" creationId="{6BE7ABA4-7E53-5B40-9FCB-5EC440EAA7FE}"/>
          </ac:spMkLst>
        </pc:spChg>
      </pc:sldChg>
      <pc:sldChg chg="modSp">
        <pc:chgData name="Jericho B Yantz" userId="S::jbyantz0@frostburg.edu::09813627-aad6-4315-b89c-ce0da47fcd52" providerId="AD" clId="Web-{D8B6BF5E-A226-46BE-A64E-44A8128CBB49}" dt="2021-04-08T17:14:48.769" v="618" actId="20577"/>
        <pc:sldMkLst>
          <pc:docMk/>
          <pc:sldMk cId="756836729" sldId="261"/>
        </pc:sldMkLst>
        <pc:spChg chg="mod">
          <ac:chgData name="Jericho B Yantz" userId="S::jbyantz0@frostburg.edu::09813627-aad6-4315-b89c-ce0da47fcd52" providerId="AD" clId="Web-{D8B6BF5E-A226-46BE-A64E-44A8128CBB49}" dt="2021-04-08T17:14:48.769" v="618" actId="20577"/>
          <ac:spMkLst>
            <pc:docMk/>
            <pc:sldMk cId="756836729" sldId="261"/>
            <ac:spMk id="5" creationId="{A001D81C-7CBB-794F-86E1-DF5034B54DCC}"/>
          </ac:spMkLst>
        </pc:spChg>
      </pc:sldChg>
      <pc:sldChg chg="addSp modSp">
        <pc:chgData name="Jericho B Yantz" userId="S::jbyantz0@frostburg.edu::09813627-aad6-4315-b89c-ce0da47fcd52" providerId="AD" clId="Web-{D8B6BF5E-A226-46BE-A64E-44A8128CBB49}" dt="2021-04-08T17:48:36.579" v="767" actId="20577"/>
        <pc:sldMkLst>
          <pc:docMk/>
          <pc:sldMk cId="1344490942" sldId="262"/>
        </pc:sldMkLst>
        <pc:spChg chg="add mod">
          <ac:chgData name="Jericho B Yantz" userId="S::jbyantz0@frostburg.edu::09813627-aad6-4315-b89c-ce0da47fcd52" providerId="AD" clId="Web-{D8B6BF5E-A226-46BE-A64E-44A8128CBB49}" dt="2021-04-08T17:48:36.579" v="767" actId="20577"/>
          <ac:spMkLst>
            <pc:docMk/>
            <pc:sldMk cId="1344490942" sldId="262"/>
            <ac:spMk id="4" creationId="{53028A67-B13D-4FB3-8B5A-59DD665480A2}"/>
          </ac:spMkLst>
        </pc:spChg>
      </pc:sldChg>
      <pc:sldChg chg="delSp modSp">
        <pc:chgData name="Jericho B Yantz" userId="S::jbyantz0@frostburg.edu::09813627-aad6-4315-b89c-ce0da47fcd52" providerId="AD" clId="Web-{D8B6BF5E-A226-46BE-A64E-44A8128CBB49}" dt="2021-04-08T17:50:36.035" v="818" actId="20577"/>
        <pc:sldMkLst>
          <pc:docMk/>
          <pc:sldMk cId="2654467299" sldId="263"/>
        </pc:sldMkLst>
        <pc:spChg chg="del mod">
          <ac:chgData name="Jericho B Yantz" userId="S::jbyantz0@frostburg.edu::09813627-aad6-4315-b89c-ce0da47fcd52" providerId="AD" clId="Web-{D8B6BF5E-A226-46BE-A64E-44A8128CBB49}" dt="2021-04-08T17:01:28.158" v="260"/>
          <ac:spMkLst>
            <pc:docMk/>
            <pc:sldMk cId="2654467299" sldId="263"/>
            <ac:spMk id="3" creationId="{DB548D5D-3EB9-4C2F-8D46-44B2BA40420F}"/>
          </ac:spMkLst>
        </pc:spChg>
        <pc:spChg chg="mod">
          <ac:chgData name="Jericho B Yantz" userId="S::jbyantz0@frostburg.edu::09813627-aad6-4315-b89c-ce0da47fcd52" providerId="AD" clId="Web-{D8B6BF5E-A226-46BE-A64E-44A8128CBB49}" dt="2021-04-08T17:44:32.199" v="687" actId="20577"/>
          <ac:spMkLst>
            <pc:docMk/>
            <pc:sldMk cId="2654467299" sldId="263"/>
            <ac:spMk id="4" creationId="{54F154E6-A658-4635-8168-3C07A0E6CC8B}"/>
          </ac:spMkLst>
        </pc:spChg>
        <pc:spChg chg="mod">
          <ac:chgData name="Jericho B Yantz" userId="S::jbyantz0@frostburg.edu::09813627-aad6-4315-b89c-ce0da47fcd52" providerId="AD" clId="Web-{D8B6BF5E-A226-46BE-A64E-44A8128CBB49}" dt="2021-04-08T17:50:36.035" v="818" actId="20577"/>
          <ac:spMkLst>
            <pc:docMk/>
            <pc:sldMk cId="2654467299" sldId="263"/>
            <ac:spMk id="5" creationId="{A001D81C-7CBB-794F-86E1-DF5034B54DCC}"/>
          </ac:spMkLst>
        </pc:spChg>
      </pc:sldChg>
      <pc:sldChg chg="modSp">
        <pc:chgData name="Jericho B Yantz" userId="S::jbyantz0@frostburg.edu::09813627-aad6-4315-b89c-ce0da47fcd52" providerId="AD" clId="Web-{D8B6BF5E-A226-46BE-A64E-44A8128CBB49}" dt="2021-04-08T17:49:59.565" v="813" actId="20577"/>
        <pc:sldMkLst>
          <pc:docMk/>
          <pc:sldMk cId="3867228991" sldId="264"/>
        </pc:sldMkLst>
        <pc:spChg chg="mod">
          <ac:chgData name="Jericho B Yantz" userId="S::jbyantz0@frostburg.edu::09813627-aad6-4315-b89c-ce0da47fcd52" providerId="AD" clId="Web-{D8B6BF5E-A226-46BE-A64E-44A8128CBB49}" dt="2021-04-08T17:44:36.684" v="688" actId="20577"/>
          <ac:spMkLst>
            <pc:docMk/>
            <pc:sldMk cId="3867228991" sldId="264"/>
            <ac:spMk id="3" creationId="{1AD7D3F1-79C8-4546-AF12-126653350FA9}"/>
          </ac:spMkLst>
        </pc:spChg>
        <pc:spChg chg="mod">
          <ac:chgData name="Jericho B Yantz" userId="S::jbyantz0@frostburg.edu::09813627-aad6-4315-b89c-ce0da47fcd52" providerId="AD" clId="Web-{D8B6BF5E-A226-46BE-A64E-44A8128CBB49}" dt="2021-04-08T17:49:59.565" v="813" actId="20577"/>
          <ac:spMkLst>
            <pc:docMk/>
            <pc:sldMk cId="3867228991" sldId="264"/>
            <ac:spMk id="4" creationId="{55DC3B13-B9D1-9445-BFD8-F939E30FBE15}"/>
          </ac:spMkLst>
        </pc:spChg>
      </pc:sldChg>
      <pc:sldChg chg="modSp">
        <pc:chgData name="Jericho B Yantz" userId="S::jbyantz0@frostburg.edu::09813627-aad6-4315-b89c-ce0da47fcd52" providerId="AD" clId="Web-{D8B6BF5E-A226-46BE-A64E-44A8128CBB49}" dt="2021-04-08T17:45:45.076" v="691" actId="20577"/>
        <pc:sldMkLst>
          <pc:docMk/>
          <pc:sldMk cId="1561465121" sldId="265"/>
        </pc:sldMkLst>
        <pc:spChg chg="mod">
          <ac:chgData name="Jericho B Yantz" userId="S::jbyantz0@frostburg.edu::09813627-aad6-4315-b89c-ce0da47fcd52" providerId="AD" clId="Web-{D8B6BF5E-A226-46BE-A64E-44A8128CBB49}" dt="2021-04-08T17:45:45.076" v="691" actId="20577"/>
          <ac:spMkLst>
            <pc:docMk/>
            <pc:sldMk cId="1561465121" sldId="265"/>
            <ac:spMk id="3" creationId="{85C254B4-15C5-4A0F-A76A-84AAD05C0B56}"/>
          </ac:spMkLst>
        </pc:spChg>
      </pc:sldChg>
    </pc:docChg>
  </pc:docChgLst>
  <pc:docChgLst>
    <pc:chgData name="Jericho Yantz" userId="f19ccdc4eb478ad2" providerId="LiveId" clId="{FAA9A738-C38A-43EE-8E21-9FF398DB8906}"/>
    <pc:docChg chg="modSld">
      <pc:chgData name="Jericho Yantz" userId="f19ccdc4eb478ad2" providerId="LiveId" clId="{FAA9A738-C38A-43EE-8E21-9FF398DB8906}" dt="2021-04-09T14:02:56.563" v="0" actId="20577"/>
      <pc:docMkLst>
        <pc:docMk/>
      </pc:docMkLst>
      <pc:sldChg chg="modSp mod">
        <pc:chgData name="Jericho Yantz" userId="f19ccdc4eb478ad2" providerId="LiveId" clId="{FAA9A738-C38A-43EE-8E21-9FF398DB8906}" dt="2021-04-09T14:02:56.563" v="0" actId="20577"/>
        <pc:sldMkLst>
          <pc:docMk/>
          <pc:sldMk cId="756836729" sldId="261"/>
        </pc:sldMkLst>
        <pc:spChg chg="mod">
          <ac:chgData name="Jericho Yantz" userId="f19ccdc4eb478ad2" providerId="LiveId" clId="{FAA9A738-C38A-43EE-8E21-9FF398DB8906}" dt="2021-04-09T14:02:56.563" v="0" actId="20577"/>
          <ac:spMkLst>
            <pc:docMk/>
            <pc:sldMk cId="756836729" sldId="261"/>
            <ac:spMk id="5" creationId="{A001D81C-7CBB-794F-86E1-DF5034B54DCC}"/>
          </ac:spMkLst>
        </pc:spChg>
      </pc:sldChg>
    </pc:docChg>
  </pc:docChgLst>
  <pc:docChgLst>
    <pc:chgData name="Nathan J Turner" userId="S::njturner0@frostburg.edu::01ff9284-4ec1-43c8-a662-c51bcab436b1" providerId="AD" clId="Web-{CB990145-10EB-4A39-B00B-6ECBD71C58BA}"/>
    <pc:docChg chg="addSld delSld modSld addMainMaster modMainMaster">
      <pc:chgData name="Nathan J Turner" userId="S::njturner0@frostburg.edu::01ff9284-4ec1-43c8-a662-c51bcab436b1" providerId="AD" clId="Web-{CB990145-10EB-4A39-B00B-6ECBD71C58BA}" dt="2021-04-08T00:05:37.652" v="27" actId="20577"/>
      <pc:docMkLst>
        <pc:docMk/>
      </pc:docMkLst>
      <pc:sldChg chg="del">
        <pc:chgData name="Nathan J Turner" userId="S::njturner0@frostburg.edu::01ff9284-4ec1-43c8-a662-c51bcab436b1" providerId="AD" clId="Web-{CB990145-10EB-4A39-B00B-6ECBD71C58BA}" dt="2021-04-08T00:04:50.604" v="10"/>
        <pc:sldMkLst>
          <pc:docMk/>
          <pc:sldMk cId="2157971285" sldId="256"/>
        </pc:sldMkLst>
      </pc:sldChg>
      <pc:sldChg chg="modSp add">
        <pc:chgData name="Nathan J Turner" userId="S::njturner0@frostburg.edu::01ff9284-4ec1-43c8-a662-c51bcab436b1" providerId="AD" clId="Web-{CB990145-10EB-4A39-B00B-6ECBD71C58BA}" dt="2021-04-08T00:05:37.652" v="27" actId="20577"/>
        <pc:sldMkLst>
          <pc:docMk/>
          <pc:sldMk cId="3891544346" sldId="257"/>
        </pc:sldMkLst>
        <pc:spChg chg="mod">
          <ac:chgData name="Nathan J Turner" userId="S::njturner0@frostburg.edu::01ff9284-4ec1-43c8-a662-c51bcab436b1" providerId="AD" clId="Web-{CB990145-10EB-4A39-B00B-6ECBD71C58BA}" dt="2021-04-08T00:05:37.652" v="27" actId="20577"/>
          <ac:spMkLst>
            <pc:docMk/>
            <pc:sldMk cId="3891544346" sldId="257"/>
            <ac:spMk id="4" creationId="{80F0A40E-EA70-4C0F-8B80-1E68C8BD9624}"/>
          </ac:spMkLst>
        </pc:spChg>
      </pc:sldChg>
      <pc:sldChg chg="modSp add">
        <pc:chgData name="Nathan J Turner" userId="S::njturner0@frostburg.edu::01ff9284-4ec1-43c8-a662-c51bcab436b1" providerId="AD" clId="Web-{CB990145-10EB-4A39-B00B-6ECBD71C58BA}" dt="2021-04-08T00:05:34.074" v="25" actId="20577"/>
        <pc:sldMkLst>
          <pc:docMk/>
          <pc:sldMk cId="3545801003" sldId="258"/>
        </pc:sldMkLst>
        <pc:spChg chg="mod">
          <ac:chgData name="Nathan J Turner" userId="S::njturner0@frostburg.edu::01ff9284-4ec1-43c8-a662-c51bcab436b1" providerId="AD" clId="Web-{CB990145-10EB-4A39-B00B-6ECBD71C58BA}" dt="2021-04-08T00:05:34.074" v="25" actId="20577"/>
          <ac:spMkLst>
            <pc:docMk/>
            <pc:sldMk cId="3545801003" sldId="258"/>
            <ac:spMk id="5" creationId="{D5CABA3C-23BF-41DE-93BA-D61C47B0716D}"/>
          </ac:spMkLst>
        </pc:spChg>
      </pc:sldChg>
      <pc:sldChg chg="modSp add">
        <pc:chgData name="Nathan J Turner" userId="S::njturner0@frostburg.edu::01ff9284-4ec1-43c8-a662-c51bcab436b1" providerId="AD" clId="Web-{CB990145-10EB-4A39-B00B-6ECBD71C58BA}" dt="2021-04-08T00:05:30.355" v="24" actId="20577"/>
        <pc:sldMkLst>
          <pc:docMk/>
          <pc:sldMk cId="3308619954" sldId="259"/>
        </pc:sldMkLst>
        <pc:spChg chg="mod">
          <ac:chgData name="Nathan J Turner" userId="S::njturner0@frostburg.edu::01ff9284-4ec1-43c8-a662-c51bcab436b1" providerId="AD" clId="Web-{CB990145-10EB-4A39-B00B-6ECBD71C58BA}" dt="2021-04-08T00:05:30.355" v="24" actId="20577"/>
          <ac:spMkLst>
            <pc:docMk/>
            <pc:sldMk cId="3308619954" sldId="259"/>
            <ac:spMk id="5" creationId="{D3333E71-C85E-8540-9EA4-26407E8DF186}"/>
          </ac:spMkLst>
        </pc:spChg>
      </pc:sldChg>
      <pc:sldChg chg="modSp add">
        <pc:chgData name="Nathan J Turner" userId="S::njturner0@frostburg.edu::01ff9284-4ec1-43c8-a662-c51bcab436b1" providerId="AD" clId="Web-{CB990145-10EB-4A39-B00B-6ECBD71C58BA}" dt="2021-04-08T00:05:25.136" v="23" actId="20577"/>
        <pc:sldMkLst>
          <pc:docMk/>
          <pc:sldMk cId="4101686194" sldId="260"/>
        </pc:sldMkLst>
        <pc:spChg chg="mod">
          <ac:chgData name="Nathan J Turner" userId="S::njturner0@frostburg.edu::01ff9284-4ec1-43c8-a662-c51bcab436b1" providerId="AD" clId="Web-{CB990145-10EB-4A39-B00B-6ECBD71C58BA}" dt="2021-04-08T00:05:25.136" v="23" actId="20577"/>
          <ac:spMkLst>
            <pc:docMk/>
            <pc:sldMk cId="4101686194" sldId="260"/>
            <ac:spMk id="13" creationId="{6BE7ABA4-7E53-5B40-9FCB-5EC440EAA7FE}"/>
          </ac:spMkLst>
        </pc:spChg>
      </pc:sldChg>
      <pc:sldChg chg="add">
        <pc:chgData name="Nathan J Turner" userId="S::njturner0@frostburg.edu::01ff9284-4ec1-43c8-a662-c51bcab436b1" providerId="AD" clId="Web-{CB990145-10EB-4A39-B00B-6ECBD71C58BA}" dt="2021-04-08T00:04:47.572" v="4"/>
        <pc:sldMkLst>
          <pc:docMk/>
          <pc:sldMk cId="756836729" sldId="261"/>
        </pc:sldMkLst>
      </pc:sldChg>
      <pc:sldChg chg="modSp add">
        <pc:chgData name="Nathan J Turner" userId="S::njturner0@frostburg.edu::01ff9284-4ec1-43c8-a662-c51bcab436b1" providerId="AD" clId="Web-{CB990145-10EB-4A39-B00B-6ECBD71C58BA}" dt="2021-04-08T00:05:18.589" v="22" actId="20577"/>
        <pc:sldMkLst>
          <pc:docMk/>
          <pc:sldMk cId="1344490942" sldId="262"/>
        </pc:sldMkLst>
        <pc:spChg chg="mod">
          <ac:chgData name="Nathan J Turner" userId="S::njturner0@frostburg.edu::01ff9284-4ec1-43c8-a662-c51bcab436b1" providerId="AD" clId="Web-{CB990145-10EB-4A39-B00B-6ECBD71C58BA}" dt="2021-04-08T00:05:18.589" v="22" actId="20577"/>
          <ac:spMkLst>
            <pc:docMk/>
            <pc:sldMk cId="1344490942" sldId="262"/>
            <ac:spMk id="5" creationId="{A001D81C-7CBB-794F-86E1-DF5034B54DCC}"/>
          </ac:spMkLst>
        </pc:spChg>
      </pc:sldChg>
      <pc:sldChg chg="modSp add">
        <pc:chgData name="Nathan J Turner" userId="S::njturner0@frostburg.edu::01ff9284-4ec1-43c8-a662-c51bcab436b1" providerId="AD" clId="Web-{CB990145-10EB-4A39-B00B-6ECBD71C58BA}" dt="2021-04-08T00:05:12.995" v="21" actId="20577"/>
        <pc:sldMkLst>
          <pc:docMk/>
          <pc:sldMk cId="2654467299" sldId="263"/>
        </pc:sldMkLst>
        <pc:spChg chg="mod">
          <ac:chgData name="Nathan J Turner" userId="S::njturner0@frostburg.edu::01ff9284-4ec1-43c8-a662-c51bcab436b1" providerId="AD" clId="Web-{CB990145-10EB-4A39-B00B-6ECBD71C58BA}" dt="2021-04-08T00:05:12.995" v="21" actId="20577"/>
          <ac:spMkLst>
            <pc:docMk/>
            <pc:sldMk cId="2654467299" sldId="263"/>
            <ac:spMk id="3" creationId="{DB548D5D-3EB9-4C2F-8D46-44B2BA40420F}"/>
          </ac:spMkLst>
        </pc:spChg>
      </pc:sldChg>
      <pc:sldChg chg="modSp add">
        <pc:chgData name="Nathan J Turner" userId="S::njturner0@frostburg.edu::01ff9284-4ec1-43c8-a662-c51bcab436b1" providerId="AD" clId="Web-{CB990145-10EB-4A39-B00B-6ECBD71C58BA}" dt="2021-04-08T00:05:09.354" v="19" actId="20577"/>
        <pc:sldMkLst>
          <pc:docMk/>
          <pc:sldMk cId="3867228991" sldId="264"/>
        </pc:sldMkLst>
        <pc:spChg chg="mod">
          <ac:chgData name="Nathan J Turner" userId="S::njturner0@frostburg.edu::01ff9284-4ec1-43c8-a662-c51bcab436b1" providerId="AD" clId="Web-{CB990145-10EB-4A39-B00B-6ECBD71C58BA}" dt="2021-04-08T00:05:09.354" v="19" actId="20577"/>
          <ac:spMkLst>
            <pc:docMk/>
            <pc:sldMk cId="3867228991" sldId="264"/>
            <ac:spMk id="4" creationId="{55DC3B13-B9D1-9445-BFD8-F939E30FBE15}"/>
          </ac:spMkLst>
        </pc:spChg>
      </pc:sldChg>
      <pc:sldChg chg="modSp add">
        <pc:chgData name="Nathan J Turner" userId="S::njturner0@frostburg.edu::01ff9284-4ec1-43c8-a662-c51bcab436b1" providerId="AD" clId="Web-{CB990145-10EB-4A39-B00B-6ECBD71C58BA}" dt="2021-04-08T00:05:03.979" v="13" actId="20577"/>
        <pc:sldMkLst>
          <pc:docMk/>
          <pc:sldMk cId="1561465121" sldId="265"/>
        </pc:sldMkLst>
        <pc:spChg chg="mod">
          <ac:chgData name="Nathan J Turner" userId="S::njturner0@frostburg.edu::01ff9284-4ec1-43c8-a662-c51bcab436b1" providerId="AD" clId="Web-{CB990145-10EB-4A39-B00B-6ECBD71C58BA}" dt="2021-04-08T00:05:03.979" v="13" actId="20577"/>
          <ac:spMkLst>
            <pc:docMk/>
            <pc:sldMk cId="1561465121" sldId="265"/>
            <ac:spMk id="3" creationId="{85C254B4-15C5-4A0F-A76A-84AAD05C0B56}"/>
          </ac:spMkLst>
        </pc:spChg>
      </pc:sldChg>
      <pc:sldChg chg="modSp add">
        <pc:chgData name="Nathan J Turner" userId="S::njturner0@frostburg.edu::01ff9284-4ec1-43c8-a662-c51bcab436b1" providerId="AD" clId="Web-{CB990145-10EB-4A39-B00B-6ECBD71C58BA}" dt="2021-04-08T00:04:55.166" v="11" actId="20577"/>
        <pc:sldMkLst>
          <pc:docMk/>
          <pc:sldMk cId="2301313679" sldId="266"/>
        </pc:sldMkLst>
        <pc:spChg chg="mod">
          <ac:chgData name="Nathan J Turner" userId="S::njturner0@frostburg.edu::01ff9284-4ec1-43c8-a662-c51bcab436b1" providerId="AD" clId="Web-{CB990145-10EB-4A39-B00B-6ECBD71C58BA}" dt="2021-04-08T00:04:55.166" v="11" actId="20577"/>
          <ac:spMkLst>
            <pc:docMk/>
            <pc:sldMk cId="2301313679" sldId="266"/>
            <ac:spMk id="2" creationId="{757E81C3-19DD-204B-975A-F845DA75BCDB}"/>
          </ac:spMkLst>
        </pc:spChg>
      </pc:sldChg>
      <pc:sldMasterChg chg="add addSldLayout">
        <pc:chgData name="Nathan J Turner" userId="S::njturner0@frostburg.edu::01ff9284-4ec1-43c8-a662-c51bcab436b1" providerId="AD" clId="Web-{CB990145-10EB-4A39-B00B-6ECBD71C58BA}" dt="2021-04-08T00:04:47.416" v="0"/>
        <pc:sldMasterMkLst>
          <pc:docMk/>
          <pc:sldMasterMk cId="1641621213" sldId="2147483648"/>
        </pc:sldMasterMkLst>
        <pc:sldLayoutChg chg="add">
          <pc:chgData name="Nathan J Turner" userId="S::njturner0@frostburg.edu::01ff9284-4ec1-43c8-a662-c51bcab436b1" providerId="AD" clId="Web-{CB990145-10EB-4A39-B00B-6ECBD71C58BA}" dt="2021-04-08T00:04:47.416" v="0"/>
          <pc:sldLayoutMkLst>
            <pc:docMk/>
            <pc:sldMasterMk cId="1641621213" sldId="2147483648"/>
            <pc:sldLayoutMk cId="1082412021" sldId="2147483649"/>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2022089269" sldId="2147483650"/>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3535316983" sldId="2147483651"/>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3969410714" sldId="2147483652"/>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2320686136" sldId="2147483653"/>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3426243022" sldId="2147483654"/>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583711241" sldId="2147483655"/>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1879083220" sldId="2147483656"/>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349910450" sldId="2147483657"/>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1312433936" sldId="2147483658"/>
          </pc:sldLayoutMkLst>
        </pc:sldLayoutChg>
        <pc:sldLayoutChg chg="add">
          <pc:chgData name="Nathan J Turner" userId="S::njturner0@frostburg.edu::01ff9284-4ec1-43c8-a662-c51bcab436b1" providerId="AD" clId="Web-{CB990145-10EB-4A39-B00B-6ECBD71C58BA}" dt="2021-04-08T00:04:47.416" v="0"/>
          <pc:sldLayoutMkLst>
            <pc:docMk/>
            <pc:sldMasterMk cId="1641621213" sldId="2147483648"/>
            <pc:sldLayoutMk cId="3146173702" sldId="2147483659"/>
          </pc:sldLayoutMkLst>
        </pc:sldLayoutChg>
      </pc:sldMasterChg>
      <pc:sldMasterChg chg="replId modSldLayout">
        <pc:chgData name="Nathan J Turner" userId="S::njturner0@frostburg.edu::01ff9284-4ec1-43c8-a662-c51bcab436b1" providerId="AD" clId="Web-{CB990145-10EB-4A39-B00B-6ECBD71C58BA}" dt="2021-04-08T00:04:47.416" v="0"/>
        <pc:sldMasterMkLst>
          <pc:docMk/>
          <pc:sldMasterMk cId="3120623949" sldId="2147483660"/>
        </pc:sldMasterMkLst>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3495492445" sldId="2147483661"/>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2871284188" sldId="2147483662"/>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235878147" sldId="2147483663"/>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4158421873" sldId="2147483664"/>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1749374616" sldId="2147483665"/>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3473718817" sldId="2147483666"/>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379934681" sldId="2147483667"/>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1075039217" sldId="2147483668"/>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3457547200" sldId="2147483669"/>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3813527855" sldId="2147483670"/>
          </pc:sldLayoutMkLst>
        </pc:sldLayoutChg>
        <pc:sldLayoutChg chg="replId">
          <pc:chgData name="Nathan J Turner" userId="S::njturner0@frostburg.edu::01ff9284-4ec1-43c8-a662-c51bcab436b1" providerId="AD" clId="Web-{CB990145-10EB-4A39-B00B-6ECBD71C58BA}" dt="2021-04-08T00:04:47.416" v="0"/>
          <pc:sldLayoutMkLst>
            <pc:docMk/>
            <pc:sldMasterMk cId="3120623949" sldId="2147483660"/>
            <pc:sldLayoutMk cId="1991381639" sldId="2147483671"/>
          </pc:sldLayoutMkLst>
        </pc:sldLayoutChg>
      </pc:sldMasterChg>
    </pc:docChg>
  </pc:docChgLst>
  <pc:docChgLst>
    <pc:chgData name="Nathan J Turner" userId="01ff9284-4ec1-43c8-a662-c51bcab436b1" providerId="ADAL" clId="{F7CF29C0-ED9B-3947-914C-B0C367869D3D}"/>
    <pc:docChg chg="custSel modSld">
      <pc:chgData name="Nathan J Turner" userId="01ff9284-4ec1-43c8-a662-c51bcab436b1" providerId="ADAL" clId="{F7CF29C0-ED9B-3947-914C-B0C367869D3D}" dt="2021-04-08T18:39:54.128" v="1593" actId="403"/>
      <pc:docMkLst>
        <pc:docMk/>
      </pc:docMkLst>
      <pc:sldChg chg="modSp mod">
        <pc:chgData name="Nathan J Turner" userId="01ff9284-4ec1-43c8-a662-c51bcab436b1" providerId="ADAL" clId="{F7CF29C0-ED9B-3947-914C-B0C367869D3D}" dt="2021-04-08T18:39:16.636" v="1591" actId="20577"/>
        <pc:sldMkLst>
          <pc:docMk/>
          <pc:sldMk cId="3891544346" sldId="257"/>
        </pc:sldMkLst>
        <pc:spChg chg="mod">
          <ac:chgData name="Nathan J Turner" userId="01ff9284-4ec1-43c8-a662-c51bcab436b1" providerId="ADAL" clId="{F7CF29C0-ED9B-3947-914C-B0C367869D3D}" dt="2021-04-08T18:39:16.636" v="1591" actId="20577"/>
          <ac:spMkLst>
            <pc:docMk/>
            <pc:sldMk cId="3891544346" sldId="257"/>
            <ac:spMk id="4" creationId="{80F0A40E-EA70-4C0F-8B80-1E68C8BD9624}"/>
          </ac:spMkLst>
        </pc:spChg>
      </pc:sldChg>
      <pc:sldChg chg="modSp mod">
        <pc:chgData name="Nathan J Turner" userId="01ff9284-4ec1-43c8-a662-c51bcab436b1" providerId="ADAL" clId="{F7CF29C0-ED9B-3947-914C-B0C367869D3D}" dt="2021-04-08T18:36:32.360" v="1556" actId="20577"/>
        <pc:sldMkLst>
          <pc:docMk/>
          <pc:sldMk cId="3545801003" sldId="258"/>
        </pc:sldMkLst>
        <pc:spChg chg="mod">
          <ac:chgData name="Nathan J Turner" userId="01ff9284-4ec1-43c8-a662-c51bcab436b1" providerId="ADAL" clId="{F7CF29C0-ED9B-3947-914C-B0C367869D3D}" dt="2021-04-08T18:36:32.360" v="1556" actId="20577"/>
          <ac:spMkLst>
            <pc:docMk/>
            <pc:sldMk cId="3545801003" sldId="258"/>
            <ac:spMk id="5" creationId="{D5CABA3C-23BF-41DE-93BA-D61C47B0716D}"/>
          </ac:spMkLst>
        </pc:spChg>
      </pc:sldChg>
      <pc:sldChg chg="modSp mod">
        <pc:chgData name="Nathan J Turner" userId="01ff9284-4ec1-43c8-a662-c51bcab436b1" providerId="ADAL" clId="{F7CF29C0-ED9B-3947-914C-B0C367869D3D}" dt="2021-04-08T18:30:57.239" v="1351" actId="20577"/>
        <pc:sldMkLst>
          <pc:docMk/>
          <pc:sldMk cId="3308619954" sldId="259"/>
        </pc:sldMkLst>
        <pc:spChg chg="mod">
          <ac:chgData name="Nathan J Turner" userId="01ff9284-4ec1-43c8-a662-c51bcab436b1" providerId="ADAL" clId="{F7CF29C0-ED9B-3947-914C-B0C367869D3D}" dt="2021-04-08T18:30:57.239" v="1351" actId="20577"/>
          <ac:spMkLst>
            <pc:docMk/>
            <pc:sldMk cId="3308619954" sldId="259"/>
            <ac:spMk id="5" creationId="{D3333E71-C85E-8540-9EA4-26407E8DF186}"/>
          </ac:spMkLst>
        </pc:spChg>
      </pc:sldChg>
      <pc:sldChg chg="modSp mod">
        <pc:chgData name="Nathan J Turner" userId="01ff9284-4ec1-43c8-a662-c51bcab436b1" providerId="ADAL" clId="{F7CF29C0-ED9B-3947-914C-B0C367869D3D}" dt="2021-04-08T18:25:52.819" v="1195" actId="20577"/>
        <pc:sldMkLst>
          <pc:docMk/>
          <pc:sldMk cId="1344490942" sldId="262"/>
        </pc:sldMkLst>
        <pc:spChg chg="mod">
          <ac:chgData name="Nathan J Turner" userId="01ff9284-4ec1-43c8-a662-c51bcab436b1" providerId="ADAL" clId="{F7CF29C0-ED9B-3947-914C-B0C367869D3D}" dt="2021-04-08T18:25:52.819" v="1195" actId="20577"/>
          <ac:spMkLst>
            <pc:docMk/>
            <pc:sldMk cId="1344490942" sldId="262"/>
            <ac:spMk id="4" creationId="{53028A67-B13D-4FB3-8B5A-59DD665480A2}"/>
          </ac:spMkLst>
        </pc:spChg>
      </pc:sldChg>
      <pc:sldChg chg="modSp mod">
        <pc:chgData name="Nathan J Turner" userId="01ff9284-4ec1-43c8-a662-c51bcab436b1" providerId="ADAL" clId="{F7CF29C0-ED9B-3947-914C-B0C367869D3D}" dt="2021-04-08T18:39:54.128" v="1593" actId="403"/>
        <pc:sldMkLst>
          <pc:docMk/>
          <pc:sldMk cId="3867228991" sldId="264"/>
        </pc:sldMkLst>
        <pc:spChg chg="mod">
          <ac:chgData name="Nathan J Turner" userId="01ff9284-4ec1-43c8-a662-c51bcab436b1" providerId="ADAL" clId="{F7CF29C0-ED9B-3947-914C-B0C367869D3D}" dt="2021-04-08T18:39:54.128" v="1593" actId="403"/>
          <ac:spMkLst>
            <pc:docMk/>
            <pc:sldMk cId="3867228991" sldId="264"/>
            <ac:spMk id="4" creationId="{55DC3B13-B9D1-9445-BFD8-F939E30FBE15}"/>
          </ac:spMkLst>
        </pc:spChg>
      </pc:sldChg>
    </pc:docChg>
  </pc:docChgLst>
  <pc:docChgLst>
    <pc:chgData name="Jericho B Yantz" userId="S::jbyantz0@frostburg.edu::09813627-aad6-4315-b89c-ce0da47fcd52" providerId="AD" clId="Web-{A9197C41-95CE-4BF6-8837-58672C9D0211}"/>
    <pc:docChg chg="modSld sldOrd">
      <pc:chgData name="Jericho B Yantz" userId="S::jbyantz0@frostburg.edu::09813627-aad6-4315-b89c-ce0da47fcd52" providerId="AD" clId="Web-{A9197C41-95CE-4BF6-8837-58672C9D0211}" dt="2021-04-08T18:32:30.875" v="46" actId="20577"/>
      <pc:docMkLst>
        <pc:docMk/>
      </pc:docMkLst>
      <pc:sldChg chg="ord">
        <pc:chgData name="Jericho B Yantz" userId="S::jbyantz0@frostburg.edu::09813627-aad6-4315-b89c-ce0da47fcd52" providerId="AD" clId="Web-{A9197C41-95CE-4BF6-8837-58672C9D0211}" dt="2021-04-08T18:11:21.959" v="1"/>
        <pc:sldMkLst>
          <pc:docMk/>
          <pc:sldMk cId="3891544346" sldId="257"/>
        </pc:sldMkLst>
      </pc:sldChg>
      <pc:sldChg chg="modSp">
        <pc:chgData name="Jericho B Yantz" userId="S::jbyantz0@frostburg.edu::09813627-aad6-4315-b89c-ce0da47fcd52" providerId="AD" clId="Web-{A9197C41-95CE-4BF6-8837-58672C9D0211}" dt="2021-04-08T18:28:37.680" v="40" actId="14100"/>
        <pc:sldMkLst>
          <pc:docMk/>
          <pc:sldMk cId="1344490942" sldId="262"/>
        </pc:sldMkLst>
        <pc:spChg chg="mod">
          <ac:chgData name="Jericho B Yantz" userId="S::jbyantz0@frostburg.edu::09813627-aad6-4315-b89c-ce0da47fcd52" providerId="AD" clId="Web-{A9197C41-95CE-4BF6-8837-58672C9D0211}" dt="2021-04-08T18:28:37.680" v="40" actId="14100"/>
          <ac:spMkLst>
            <pc:docMk/>
            <pc:sldMk cId="1344490942" sldId="262"/>
            <ac:spMk id="4" creationId="{53028A67-B13D-4FB3-8B5A-59DD665480A2}"/>
          </ac:spMkLst>
        </pc:spChg>
      </pc:sldChg>
      <pc:sldChg chg="modSp">
        <pc:chgData name="Jericho B Yantz" userId="S::jbyantz0@frostburg.edu::09813627-aad6-4315-b89c-ce0da47fcd52" providerId="AD" clId="Web-{A9197C41-95CE-4BF6-8837-58672C9D0211}" dt="2021-04-08T18:32:30.875" v="46" actId="20577"/>
        <pc:sldMkLst>
          <pc:docMk/>
          <pc:sldMk cId="2654467299" sldId="263"/>
        </pc:sldMkLst>
        <pc:spChg chg="mod">
          <ac:chgData name="Jericho B Yantz" userId="S::jbyantz0@frostburg.edu::09813627-aad6-4315-b89c-ce0da47fcd52" providerId="AD" clId="Web-{A9197C41-95CE-4BF6-8837-58672C9D0211}" dt="2021-04-08T18:32:30.875" v="46" actId="20577"/>
          <ac:spMkLst>
            <pc:docMk/>
            <pc:sldMk cId="2654467299" sldId="263"/>
            <ac:spMk id="5" creationId="{A001D81C-7CBB-794F-86E1-DF5034B54D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8145-F0B2-FB41-A7AD-1FC1417A2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ABAC5-CAF5-0C4E-9AB4-5AEA7083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40CEC-93C3-A14E-8B12-1683F4EF83B3}"/>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5E8AE28F-0C82-FA4D-8242-39E8F0F12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A9D87-10F1-2346-9CD1-85A05D48666D}"/>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08241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B3C2-6C28-6D43-B2D0-AC31CA80A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73F98-D318-BE49-A32E-C6EBB9A3F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D62A7-87FD-3447-889D-01A1AEA56590}"/>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0AD39822-D232-814D-B641-DDD3D583A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5652B-B9B1-6E4C-B267-E7B494CBD303}"/>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31243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ED2C9-4275-E04F-8FBC-4FCE1DECD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649C2-7524-474E-90F8-6F54AD9B0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8634C-6EC6-A040-8561-335DCE9FC9CC}"/>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B9DF1FC5-E383-D843-AD25-11A5D7D4A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29B2E-3F3F-2C44-9382-93E86E9B9ED2}"/>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14617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DBE2-7824-4F45-BB5E-E2FEF0B0E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EB000-EC3B-904F-A7F5-9757F4C69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31C46-53A9-5241-B403-89020A6EAB02}"/>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8CE2B4A6-9C54-5E45-8614-650C6C1AC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B3FD3-897B-254A-B637-6097C3BD0694}"/>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20220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7DA8-2A9E-CE4B-8A94-D20429C55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A173B-3C14-CF4D-B7A9-50D1A1062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54675-22F8-3245-8686-19BAEC2375D2}"/>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51C307B6-2C7E-BE42-940B-40F1D969E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42822-6C86-8745-9A37-F19632CFAB87}"/>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5353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4FC-5B91-ED47-9E23-96CBB8D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98156-294E-6E4E-9FB6-9C771611B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39E8D-D0E2-8F48-A13D-81315F20B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3F6A4-D919-5842-899C-9C41B9A15CD4}"/>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6" name="Footer Placeholder 5">
            <a:extLst>
              <a:ext uri="{FF2B5EF4-FFF2-40B4-BE49-F238E27FC236}">
                <a16:creationId xmlns:a16="http://schemas.microsoft.com/office/drawing/2014/main" id="{31338D84-5D7E-2744-8689-83F5A4014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D1EF0-7F5A-7F4C-B0CD-4D2B23BCB629}"/>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9694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3860-28DD-1647-9200-4E59D3F29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A1771A-85E4-0C43-96A1-005883804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5478E-E58F-A342-A401-96E0990C6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8FBD7-5DA8-AC4E-BFA9-75B36BE37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7E485-DFD9-1247-A7C6-9BB01E759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52698E-4E47-2644-8448-6E82A6C81599}"/>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8" name="Footer Placeholder 7">
            <a:extLst>
              <a:ext uri="{FF2B5EF4-FFF2-40B4-BE49-F238E27FC236}">
                <a16:creationId xmlns:a16="http://schemas.microsoft.com/office/drawing/2014/main" id="{4D0F5D2C-5841-2D4C-9320-0D4A7CDFB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AF4A4-1D05-2F44-92E9-ACDC74202F7E}"/>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23206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D6F7-657F-8D41-BC31-0BE3CA3D1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EA0F67-9C0B-8B43-8BFD-BE345E2F2FF6}"/>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4" name="Footer Placeholder 3">
            <a:extLst>
              <a:ext uri="{FF2B5EF4-FFF2-40B4-BE49-F238E27FC236}">
                <a16:creationId xmlns:a16="http://schemas.microsoft.com/office/drawing/2014/main" id="{C2310BE5-9484-5C4B-B321-55DEAA3DC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4F4EA-FD39-F745-BF2F-3BF76B17EBF0}"/>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42624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8098F-0A9F-074D-BB9F-240086CFBFF7}"/>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3" name="Footer Placeholder 2">
            <a:extLst>
              <a:ext uri="{FF2B5EF4-FFF2-40B4-BE49-F238E27FC236}">
                <a16:creationId xmlns:a16="http://schemas.microsoft.com/office/drawing/2014/main" id="{8A1DB770-4AC6-DE4D-ACD0-C69478577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1AF56-4705-094F-A98F-0CACFF63AA2C}"/>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58371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42AE-128A-EE4E-8700-463DFFA9C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D44A3-DFDB-9B4E-A95F-2610128B7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B55AF-B926-574D-BC06-A139B89CB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B409A-391E-5D45-BE5D-20A8F50E8D09}"/>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6" name="Footer Placeholder 5">
            <a:extLst>
              <a:ext uri="{FF2B5EF4-FFF2-40B4-BE49-F238E27FC236}">
                <a16:creationId xmlns:a16="http://schemas.microsoft.com/office/drawing/2014/main" id="{98D1D796-3DA2-1642-AE8E-F4B6FEB1E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DCB9B-2BA1-7B46-8204-F842EE5E3C21}"/>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8790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E38C-F9F0-2249-82C6-259951EEC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CD54B-5ED8-2949-972E-8AED1CF5C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43F91F-7FF5-894D-91B3-44293734D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E0DF0-95D6-9E4B-BDC9-360196C6FC5A}"/>
              </a:ext>
            </a:extLst>
          </p:cNvPr>
          <p:cNvSpPr>
            <a:spLocks noGrp="1"/>
          </p:cNvSpPr>
          <p:nvPr>
            <p:ph type="dt" sz="half" idx="10"/>
          </p:nvPr>
        </p:nvSpPr>
        <p:spPr/>
        <p:txBody>
          <a:bodyPr/>
          <a:lstStyle/>
          <a:p>
            <a:fld id="{4F5E4998-223B-BD47-A9A8-4FFF6766116E}" type="datetimeFigureOut">
              <a:rPr lang="en-US" smtClean="0"/>
              <a:t>4/9/2021</a:t>
            </a:fld>
            <a:endParaRPr lang="en-US"/>
          </a:p>
        </p:txBody>
      </p:sp>
      <p:sp>
        <p:nvSpPr>
          <p:cNvPr id="6" name="Footer Placeholder 5">
            <a:extLst>
              <a:ext uri="{FF2B5EF4-FFF2-40B4-BE49-F238E27FC236}">
                <a16:creationId xmlns:a16="http://schemas.microsoft.com/office/drawing/2014/main" id="{E64E0BBA-6B0E-944F-AEEB-37C0400AA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BECA8-8BD6-F847-9D79-EADC45C9034A}"/>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4991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85334-1AE7-C641-A712-3AE59311E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96E5CB-A783-354E-BA13-6BB8D2A2E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A2567-9A04-E946-A001-4758A4EA4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E4998-223B-BD47-A9A8-4FFF6766116E}" type="datetimeFigureOut">
              <a:rPr lang="en-US" smtClean="0"/>
              <a:t>4/9/2021</a:t>
            </a:fld>
            <a:endParaRPr lang="en-US"/>
          </a:p>
        </p:txBody>
      </p:sp>
      <p:sp>
        <p:nvSpPr>
          <p:cNvPr id="5" name="Footer Placeholder 4">
            <a:extLst>
              <a:ext uri="{FF2B5EF4-FFF2-40B4-BE49-F238E27FC236}">
                <a16:creationId xmlns:a16="http://schemas.microsoft.com/office/drawing/2014/main" id="{2A5759A7-DCC9-B646-985E-123F2F895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550BF-BAC7-374D-B6D4-84AC7395D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CD338-A2D2-4746-869B-0791FE5258E3}" type="slidenum">
              <a:rPr lang="en-US" smtClean="0"/>
              <a:t>‹#›</a:t>
            </a:fld>
            <a:endParaRPr lang="en-US"/>
          </a:p>
        </p:txBody>
      </p:sp>
    </p:spTree>
    <p:extLst>
      <p:ext uri="{BB962C8B-B14F-4D97-AF65-F5344CB8AC3E}">
        <p14:creationId xmlns:p14="http://schemas.microsoft.com/office/powerpoint/2010/main" val="164162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81C3-19DD-204B-975A-F845DA75BCDB}"/>
              </a:ext>
            </a:extLst>
          </p:cNvPr>
          <p:cNvSpPr>
            <a:spLocks noGrp="1"/>
          </p:cNvSpPr>
          <p:nvPr>
            <p:ph type="ctrTitle"/>
          </p:nvPr>
        </p:nvSpPr>
        <p:spPr>
          <a:xfrm>
            <a:off x="401642" y="399620"/>
            <a:ext cx="9148758" cy="3189507"/>
          </a:xfrm>
        </p:spPr>
        <p:txBody>
          <a:bodyPr>
            <a:normAutofit/>
          </a:bodyPr>
          <a:lstStyle/>
          <a:p>
            <a:pPr algn="l"/>
            <a:r>
              <a:rPr lang="en-US" sz="7400">
                <a:solidFill>
                  <a:srgbClr val="FFFFFF"/>
                </a:solidFill>
                <a:latin typeface="Corbel"/>
                <a:ea typeface="Apple Color Emoji" pitchFamily="2" charset="0"/>
                <a:cs typeface="Geeza Pro"/>
              </a:rPr>
              <a:t>2nd Midterm Presentation Group 6</a:t>
            </a:r>
          </a:p>
        </p:txBody>
      </p:sp>
      <p:sp>
        <p:nvSpPr>
          <p:cNvPr id="46"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384BDFCB-7810-E149-B977-C3547D6663F1}"/>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latin typeface="Corbel" panose="020B0503020204020204" pitchFamily="34" charset="0"/>
              </a:rPr>
              <a:t>By:  Nicholas Richardson, Zayd Sani, Nathan Turner, Jericho Yantz</a:t>
            </a:r>
          </a:p>
        </p:txBody>
      </p:sp>
      <p:sp>
        <p:nvSpPr>
          <p:cNvPr id="52"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131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339610"/>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Zayd</a:t>
            </a:r>
            <a:endParaRPr lang="en-US" sz="4000" kern="1200">
              <a:solidFill>
                <a:srgbClr val="FFFFFF"/>
              </a:solidFill>
              <a:latin typeface="Corbel" panose="020B0503020204020204" pitchFamily="34" charset="0"/>
            </a:endParaRPr>
          </a:p>
        </p:txBody>
      </p:sp>
      <p:sp>
        <p:nvSpPr>
          <p:cNvPr id="3" name="TextBox 2">
            <a:extLst>
              <a:ext uri="{FF2B5EF4-FFF2-40B4-BE49-F238E27FC236}">
                <a16:creationId xmlns:a16="http://schemas.microsoft.com/office/drawing/2014/main" id="{ABC2B2FE-AE8E-48A7-AC63-662CEAA22BEC}"/>
              </a:ext>
            </a:extLst>
          </p:cNvPr>
          <p:cNvSpPr txBox="1"/>
          <p:nvPr/>
        </p:nvSpPr>
        <p:spPr>
          <a:xfrm>
            <a:off x="11812587" y="648652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a:t>
            </a:r>
          </a:p>
        </p:txBody>
      </p:sp>
      <p:sp>
        <p:nvSpPr>
          <p:cNvPr id="4" name="Content Placeholder 4">
            <a:extLst>
              <a:ext uri="{FF2B5EF4-FFF2-40B4-BE49-F238E27FC236}">
                <a16:creationId xmlns:a16="http://schemas.microsoft.com/office/drawing/2014/main" id="{80F0A40E-EA70-4C0F-8B80-1E68C8BD9624}"/>
              </a:ext>
            </a:extLst>
          </p:cNvPr>
          <p:cNvSpPr>
            <a:spLocks noGrp="1"/>
          </p:cNvSpPr>
          <p:nvPr>
            <p:ph idx="1"/>
          </p:nvPr>
        </p:nvSpPr>
        <p:spPr>
          <a:xfrm>
            <a:off x="149520" y="1609725"/>
            <a:ext cx="11940879" cy="4880840"/>
          </a:xfrm>
        </p:spPr>
        <p:txBody>
          <a:bodyPr vert="horz" lIns="91440" tIns="45720" rIns="91440" bIns="45720" rtlCol="0" anchor="t">
            <a:normAutofit/>
          </a:bodyPr>
          <a:lstStyle/>
          <a:p>
            <a:pPr>
              <a:lnSpc>
                <a:spcPct val="150000"/>
              </a:lnSpc>
            </a:pPr>
            <a:r>
              <a:rPr lang="en-US">
                <a:cs typeface="Calibri"/>
              </a:rPr>
              <a:t>Ping Pong game has been coded and runs successfully</a:t>
            </a:r>
          </a:p>
          <a:p>
            <a:pPr>
              <a:lnSpc>
                <a:spcPct val="150000"/>
              </a:lnSpc>
            </a:pPr>
            <a:r>
              <a:rPr lang="en-US">
                <a:cs typeface="Calibri"/>
              </a:rPr>
              <a:t>Game has been uploaded to </a:t>
            </a:r>
            <a:r>
              <a:rPr lang="en-US" err="1">
                <a:cs typeface="Calibri"/>
              </a:rPr>
              <a:t>slackpage</a:t>
            </a:r>
            <a:r>
              <a:rPr lang="en-US">
                <a:cs typeface="Calibri"/>
              </a:rPr>
              <a:t> to be implemented on the site</a:t>
            </a:r>
          </a:p>
          <a:p>
            <a:pPr fontAlgn="base"/>
            <a:r>
              <a:rPr lang="en-US"/>
              <a:t>Fixed issues such as what button should do what and the overall layout of the game.​</a:t>
            </a:r>
          </a:p>
          <a:p>
            <a:pPr fontAlgn="base"/>
            <a:r>
              <a:rPr lang="en-US"/>
              <a:t>Also, the speed of how fast the ball should go and how fast the panels should move has been adjusted </a:t>
            </a:r>
          </a:p>
          <a:p>
            <a:pPr>
              <a:lnSpc>
                <a:spcPct val="150000"/>
              </a:lnSpc>
            </a:pPr>
            <a:endParaRPr lang="en-US">
              <a:cs typeface="Calibri"/>
            </a:endParaRPr>
          </a:p>
          <a:p>
            <a:pPr>
              <a:lnSpc>
                <a:spcPct val="150000"/>
              </a:lnSpc>
            </a:pPr>
            <a:endParaRPr lang="en-US">
              <a:cs typeface="Calibri"/>
            </a:endParaRPr>
          </a:p>
        </p:txBody>
      </p:sp>
    </p:spTree>
    <p:extLst>
      <p:ext uri="{BB962C8B-B14F-4D97-AF65-F5344CB8AC3E}">
        <p14:creationId xmlns:p14="http://schemas.microsoft.com/office/powerpoint/2010/main" val="389154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278535"/>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Recap of Previous Presentation</a:t>
            </a:r>
          </a:p>
        </p:txBody>
      </p:sp>
      <p:sp>
        <p:nvSpPr>
          <p:cNvPr id="3" name="TextBox 2">
            <a:extLst>
              <a:ext uri="{FF2B5EF4-FFF2-40B4-BE49-F238E27FC236}">
                <a16:creationId xmlns:a16="http://schemas.microsoft.com/office/drawing/2014/main" id="{85C254B4-15C5-4A0F-A76A-84AAD05C0B56}"/>
              </a:ext>
            </a:extLst>
          </p:cNvPr>
          <p:cNvSpPr txBox="1"/>
          <p:nvPr/>
        </p:nvSpPr>
        <p:spPr>
          <a:xfrm>
            <a:off x="234576" y="1310993"/>
            <a:ext cx="11874873" cy="5955476"/>
          </a:xfrm>
          <a:prstGeom prst="rect">
            <a:avLst/>
          </a:prstGeom>
          <a:noFill/>
        </p:spPr>
        <p:txBody>
          <a:bodyPr wrap="square" lIns="91440" tIns="45720" rIns="91440" bIns="45720" rtlCol="0" anchor="t">
            <a:spAutoFit/>
          </a:bodyPr>
          <a:lstStyle/>
          <a:p>
            <a:pPr>
              <a:lnSpc>
                <a:spcPct val="150000"/>
              </a:lnSpc>
            </a:pPr>
            <a:endParaRPr lang="en-US" sz="2200">
              <a:latin typeface="Corbel"/>
              <a:ea typeface="+mn-lt"/>
              <a:cs typeface="+mn-lt"/>
            </a:endParaRPr>
          </a:p>
          <a:p>
            <a:pPr marL="342900" indent="-342900">
              <a:lnSpc>
                <a:spcPct val="150000"/>
              </a:lnSpc>
              <a:buFont typeface="Arial" panose="020B0604020202020204" pitchFamily="34" charset="0"/>
              <a:buChar char="•"/>
            </a:pPr>
            <a:r>
              <a:rPr lang="en-US" sz="2400">
                <a:ea typeface="+mn-lt"/>
                <a:cs typeface="+mn-lt"/>
              </a:rPr>
              <a:t>As mentioned in the previous presentations, our group is building a website that will host arcade java script games that we build. </a:t>
            </a:r>
            <a:endParaRPr lang="en-US" sz="2400">
              <a:latin typeface="Corbel" panose="020B0503020204020204" pitchFamily="34" charset="0"/>
              <a:ea typeface="+mn-lt"/>
              <a:cs typeface="+mn-lt"/>
            </a:endParaRPr>
          </a:p>
          <a:p>
            <a:pPr marL="342900" indent="-342900">
              <a:lnSpc>
                <a:spcPct val="150000"/>
              </a:lnSpc>
              <a:buFont typeface="Arial" panose="020B0604020202020204" pitchFamily="34" charset="0"/>
              <a:buChar char="•"/>
            </a:pPr>
            <a:r>
              <a:rPr lang="en-US" sz="2400">
                <a:ea typeface="+mn-lt"/>
                <a:cs typeface="+mn-lt"/>
              </a:rPr>
              <a:t>The games are now called Mini Tennis, Serpent, and Ping Pong</a:t>
            </a:r>
          </a:p>
          <a:p>
            <a:pPr marL="342900" indent="-342900">
              <a:lnSpc>
                <a:spcPct val="150000"/>
              </a:lnSpc>
              <a:buFont typeface="Arial" panose="020B0604020202020204" pitchFamily="34" charset="0"/>
              <a:buChar char="•"/>
            </a:pPr>
            <a:r>
              <a:rPr lang="en-US" sz="2400">
                <a:ea typeface="+mn-lt"/>
                <a:cs typeface="+mn-lt"/>
              </a:rPr>
              <a:t>We are still using Eclipse, GitHub, Teams, and Slack as our tools</a:t>
            </a:r>
            <a:endParaRPr lang="en-US" sz="2400">
              <a:latin typeface="Corbel" panose="020B0503020204020204" pitchFamily="34" charset="0"/>
              <a:cs typeface="Calibri" panose="020F0502020204030204"/>
            </a:endParaRPr>
          </a:p>
          <a:p>
            <a:pPr marL="342900" indent="-342900">
              <a:lnSpc>
                <a:spcPct val="150000"/>
              </a:lnSpc>
              <a:buFont typeface="Arial" panose="020B0604020202020204" pitchFamily="34" charset="0"/>
              <a:buChar char="•"/>
            </a:pPr>
            <a:r>
              <a:rPr lang="en-US" sz="2400">
                <a:ea typeface="+mn-lt"/>
                <a:cs typeface="+mn-lt"/>
              </a:rPr>
              <a:t>The website is still to be named "</a:t>
            </a:r>
            <a:r>
              <a:rPr lang="en-US" sz="2400" err="1">
                <a:ea typeface="+mn-lt"/>
                <a:cs typeface="+mn-lt"/>
              </a:rPr>
              <a:t>GameNet</a:t>
            </a:r>
            <a:r>
              <a:rPr lang="en-US" sz="2400">
                <a:ea typeface="+mn-lt"/>
                <a:cs typeface="+mn-lt"/>
              </a:rPr>
              <a:t>" and is for kids, students, or people who just want to have fun, are bored at work, or just need something to do.</a:t>
            </a:r>
            <a:endParaRPr lang="en-US" sz="2400">
              <a:latin typeface="Calibri"/>
              <a:cs typeface="Calibri" panose="020F0502020204030204"/>
            </a:endParaRPr>
          </a:p>
          <a:p>
            <a:pPr marL="342900" indent="-342900">
              <a:lnSpc>
                <a:spcPct val="150000"/>
              </a:lnSpc>
              <a:buFont typeface="Arial" panose="020B0604020202020204" pitchFamily="34" charset="0"/>
              <a:buChar char="•"/>
            </a:pPr>
            <a:endParaRPr lang="en-US" sz="2200">
              <a:latin typeface="Calibri"/>
              <a:cs typeface="Calibri" panose="020F0502020204030204"/>
            </a:endParaRPr>
          </a:p>
          <a:p>
            <a:pPr marL="285750" indent="-285750">
              <a:lnSpc>
                <a:spcPct val="150000"/>
              </a:lnSpc>
              <a:buFont typeface="Arial" panose="020B0604020202020204" pitchFamily="34" charset="0"/>
              <a:buChar char="•"/>
            </a:pPr>
            <a:endParaRPr lang="en-US" sz="2200">
              <a:latin typeface="Corbel" panose="020B0503020204020204" pitchFamily="34" charset="0"/>
              <a:cs typeface="Calibri" panose="020F0502020204030204"/>
            </a:endParaRPr>
          </a:p>
          <a:p>
            <a:pPr>
              <a:lnSpc>
                <a:spcPct val="150000"/>
              </a:lnSpc>
            </a:pPr>
            <a:endParaRPr lang="en-US" sz="1600">
              <a:latin typeface="Corbel" panose="020B0503020204020204" pitchFamily="34" charset="0"/>
              <a:cs typeface="Calibri" panose="020F0502020204030204"/>
            </a:endParaRPr>
          </a:p>
          <a:p>
            <a:pPr>
              <a:lnSpc>
                <a:spcPct val="150000"/>
              </a:lnSpc>
            </a:pPr>
            <a:endParaRPr lang="en-US" sz="160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539A165F-11E5-44C9-B8F6-2B84C3A9C2A1}"/>
              </a:ext>
            </a:extLst>
          </p:cNvPr>
          <p:cNvSpPr txBox="1"/>
          <p:nvPr/>
        </p:nvSpPr>
        <p:spPr>
          <a:xfrm>
            <a:off x="11717337" y="6486525"/>
            <a:ext cx="473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a:t>
            </a:r>
          </a:p>
        </p:txBody>
      </p:sp>
    </p:spTree>
    <p:extLst>
      <p:ext uri="{BB962C8B-B14F-4D97-AF65-F5344CB8AC3E}">
        <p14:creationId xmlns:p14="http://schemas.microsoft.com/office/powerpoint/2010/main" val="156146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What has been achieved</a:t>
            </a:r>
          </a:p>
        </p:txBody>
      </p:sp>
      <p:sp>
        <p:nvSpPr>
          <p:cNvPr id="4" name="TextBox 3">
            <a:extLst>
              <a:ext uri="{FF2B5EF4-FFF2-40B4-BE49-F238E27FC236}">
                <a16:creationId xmlns:a16="http://schemas.microsoft.com/office/drawing/2014/main" id="{55DC3B13-B9D1-9445-BFD8-F939E30FBE15}"/>
              </a:ext>
            </a:extLst>
          </p:cNvPr>
          <p:cNvSpPr txBox="1"/>
          <p:nvPr/>
        </p:nvSpPr>
        <p:spPr>
          <a:xfrm>
            <a:off x="158561" y="1123046"/>
            <a:ext cx="11874873" cy="3631763"/>
          </a:xfrm>
          <a:prstGeom prst="rect">
            <a:avLst/>
          </a:prstGeom>
          <a:noFill/>
        </p:spPr>
        <p:txBody>
          <a:bodyPr wrap="square" lIns="91440" tIns="45720" rIns="91440" bIns="45720" rtlCol="0" anchor="t">
            <a:spAutoFit/>
          </a:bodyPr>
          <a:lstStyle/>
          <a:p>
            <a:pPr marL="342900" indent="-342900">
              <a:lnSpc>
                <a:spcPct val="200000"/>
              </a:lnSpc>
              <a:buFont typeface="Arial"/>
              <a:buChar char="•"/>
            </a:pPr>
            <a:endParaRPr lang="en-US" sz="2200">
              <a:latin typeface="Corbel" panose="020B0503020204020204" pitchFamily="34" charset="0"/>
            </a:endParaRPr>
          </a:p>
          <a:p>
            <a:pPr marL="285750" indent="-285750">
              <a:lnSpc>
                <a:spcPct val="150000"/>
              </a:lnSpc>
              <a:buFont typeface="Arial"/>
              <a:buChar char="•"/>
            </a:pPr>
            <a:r>
              <a:rPr lang="en-US" sz="2800">
                <a:cs typeface="Calibri" panose="020F0502020204030204"/>
              </a:rPr>
              <a:t>All three games have been uploaded to our Slack Page</a:t>
            </a:r>
          </a:p>
          <a:p>
            <a:pPr marL="285750" indent="-285750">
              <a:lnSpc>
                <a:spcPct val="150000"/>
              </a:lnSpc>
              <a:buFont typeface="Arial"/>
              <a:buChar char="•"/>
            </a:pPr>
            <a:r>
              <a:rPr lang="en-US" sz="2800">
                <a:cs typeface="Calibri" panose="020F0502020204030204"/>
              </a:rPr>
              <a:t>"Serpent" officially added to the website and works</a:t>
            </a:r>
            <a:endParaRPr lang="en-US" sz="2000"/>
          </a:p>
          <a:p>
            <a:pPr marL="285750" indent="-285750">
              <a:lnSpc>
                <a:spcPct val="150000"/>
              </a:lnSpc>
              <a:buFont typeface="Arial"/>
              <a:buChar char="•"/>
            </a:pPr>
            <a:r>
              <a:rPr lang="en-US" sz="2800">
                <a:cs typeface="Calibri" panose="020F0502020204030204"/>
              </a:rPr>
              <a:t>Game descriptions have been completed </a:t>
            </a:r>
          </a:p>
          <a:p>
            <a:pPr marL="285750" indent="-285750">
              <a:lnSpc>
                <a:spcPct val="150000"/>
              </a:lnSpc>
              <a:buFont typeface="Arial"/>
              <a:buChar char="•"/>
            </a:pPr>
            <a:r>
              <a:rPr lang="en-US" sz="2800">
                <a:cs typeface="Calibri" panose="020F0502020204030204"/>
              </a:rPr>
              <a:t>A use case diagram and a sequence diagram have been created</a:t>
            </a:r>
          </a:p>
          <a:p>
            <a:endParaRPr lang="en-US">
              <a:cs typeface="Calibri" panose="020F0502020204030204"/>
            </a:endParaRPr>
          </a:p>
        </p:txBody>
      </p:sp>
      <p:sp>
        <p:nvSpPr>
          <p:cNvPr id="3" name="TextBox 2">
            <a:extLst>
              <a:ext uri="{FF2B5EF4-FFF2-40B4-BE49-F238E27FC236}">
                <a16:creationId xmlns:a16="http://schemas.microsoft.com/office/drawing/2014/main" id="{1AD7D3F1-79C8-4546-AF12-126653350FA9}"/>
              </a:ext>
            </a:extLst>
          </p:cNvPr>
          <p:cNvSpPr txBox="1"/>
          <p:nvPr/>
        </p:nvSpPr>
        <p:spPr>
          <a:xfrm>
            <a:off x="11582400" y="6272213"/>
            <a:ext cx="1147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a:t>
            </a:r>
            <a:endParaRPr lang="en-US">
              <a:cs typeface="Calibri"/>
            </a:endParaRPr>
          </a:p>
        </p:txBody>
      </p:sp>
    </p:spTree>
    <p:extLst>
      <p:ext uri="{BB962C8B-B14F-4D97-AF65-F5344CB8AC3E}">
        <p14:creationId xmlns:p14="http://schemas.microsoft.com/office/powerpoint/2010/main" val="386722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Issues Encountered</a:t>
            </a: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57696" y="1715806"/>
            <a:ext cx="11129395" cy="4359275"/>
          </a:xfrm>
        </p:spPr>
        <p:txBody>
          <a:bodyPr vert="horz" lIns="91440" tIns="45720" rIns="91440" bIns="45720" rtlCol="0" anchor="t">
            <a:normAutofit/>
          </a:bodyPr>
          <a:lstStyle/>
          <a:p>
            <a:pPr marL="0" indent="0">
              <a:lnSpc>
                <a:spcPct val="150000"/>
              </a:lnSpc>
              <a:buNone/>
            </a:pPr>
            <a:endParaRPr lang="en-US">
              <a:latin typeface="Corbel" panose="020B0503020204020204" pitchFamily="34" charset="0"/>
            </a:endParaRPr>
          </a:p>
          <a:p>
            <a:r>
              <a:rPr lang="en-US">
                <a:cs typeface="Calibri"/>
              </a:rPr>
              <a:t>Issues with getting "Mini Tennis" being added to the website. Need to do some more research into the issue to find out why. </a:t>
            </a:r>
          </a:p>
          <a:p>
            <a:r>
              <a:rPr lang="en-US">
                <a:cs typeface="Calibri"/>
              </a:rPr>
              <a:t>Need to format the size of Ping Pong, it is playable, but the sizing looks off</a:t>
            </a:r>
          </a:p>
        </p:txBody>
      </p:sp>
      <p:sp>
        <p:nvSpPr>
          <p:cNvPr id="4" name="TextBox 3">
            <a:extLst>
              <a:ext uri="{FF2B5EF4-FFF2-40B4-BE49-F238E27FC236}">
                <a16:creationId xmlns:a16="http://schemas.microsoft.com/office/drawing/2014/main" id="{54F154E6-A658-4635-8168-3C07A0E6CC8B}"/>
              </a:ext>
            </a:extLst>
          </p:cNvPr>
          <p:cNvSpPr txBox="1"/>
          <p:nvPr/>
        </p:nvSpPr>
        <p:spPr>
          <a:xfrm>
            <a:off x="11709400" y="6446837"/>
            <a:ext cx="385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Tree>
    <p:extLst>
      <p:ext uri="{BB962C8B-B14F-4D97-AF65-F5344CB8AC3E}">
        <p14:creationId xmlns:p14="http://schemas.microsoft.com/office/powerpoint/2010/main" val="265446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Ongoing Effort</a:t>
            </a: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29389" y="1881633"/>
            <a:ext cx="11732645" cy="3573463"/>
          </a:xfrm>
        </p:spPr>
        <p:txBody>
          <a:bodyPr vert="horz" lIns="91440" tIns="45720" rIns="91440" bIns="45720" rtlCol="0" anchor="t">
            <a:normAutofit/>
          </a:bodyPr>
          <a:lstStyle/>
          <a:p>
            <a:pPr>
              <a:lnSpc>
                <a:spcPct val="150000"/>
              </a:lnSpc>
            </a:pPr>
            <a:endParaRPr lang="en-US" sz="2400">
              <a:latin typeface="Corbel"/>
              <a:cs typeface="Calibri" panose="020F0502020204030204"/>
            </a:endParaRPr>
          </a:p>
          <a:p>
            <a:endParaRPr lang="en-US">
              <a:cs typeface="Calibri" panose="020F0502020204030204"/>
            </a:endParaRPr>
          </a:p>
        </p:txBody>
      </p:sp>
      <p:sp>
        <p:nvSpPr>
          <p:cNvPr id="3" name="TextBox 2">
            <a:extLst>
              <a:ext uri="{FF2B5EF4-FFF2-40B4-BE49-F238E27FC236}">
                <a16:creationId xmlns:a16="http://schemas.microsoft.com/office/drawing/2014/main" id="{E00C8CB3-3EAD-4D8D-9686-BB9FEC86E520}"/>
              </a:ext>
            </a:extLst>
          </p:cNvPr>
          <p:cNvSpPr txBox="1"/>
          <p:nvPr/>
        </p:nvSpPr>
        <p:spPr>
          <a:xfrm>
            <a:off x="11598275" y="6423025"/>
            <a:ext cx="425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Ni</a:t>
            </a:r>
          </a:p>
        </p:txBody>
      </p:sp>
      <p:sp>
        <p:nvSpPr>
          <p:cNvPr id="4" name="TextBox 3">
            <a:extLst>
              <a:ext uri="{FF2B5EF4-FFF2-40B4-BE49-F238E27FC236}">
                <a16:creationId xmlns:a16="http://schemas.microsoft.com/office/drawing/2014/main" id="{53028A67-B13D-4FB3-8B5A-59DD665480A2}"/>
              </a:ext>
            </a:extLst>
          </p:cNvPr>
          <p:cNvSpPr txBox="1"/>
          <p:nvPr/>
        </p:nvSpPr>
        <p:spPr>
          <a:xfrm>
            <a:off x="485775" y="2025650"/>
            <a:ext cx="1121251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cs typeface="Calibri"/>
              </a:rPr>
              <a:t>Getting the last 2 games uploaded to the website</a:t>
            </a:r>
          </a:p>
          <a:p>
            <a:pPr marL="285750" indent="-285750">
              <a:lnSpc>
                <a:spcPct val="150000"/>
              </a:lnSpc>
              <a:buFont typeface="Arial"/>
              <a:buChar char="•"/>
            </a:pPr>
            <a:r>
              <a:rPr lang="en-US" sz="2800">
                <a:cs typeface="Calibri"/>
              </a:rPr>
              <a:t>Finishing the "About Us" page descriptions</a:t>
            </a:r>
          </a:p>
          <a:p>
            <a:pPr marL="285750" indent="-285750">
              <a:lnSpc>
                <a:spcPct val="150000"/>
              </a:lnSpc>
              <a:buFont typeface="Arial"/>
              <a:buChar char="•"/>
            </a:pPr>
            <a:r>
              <a:rPr lang="en-US" sz="2800">
                <a:cs typeface="Calibri"/>
              </a:rPr>
              <a:t>Website being hosted via GitHub Pages</a:t>
            </a:r>
          </a:p>
          <a:p>
            <a:pPr marL="285750" indent="-285750">
              <a:lnSpc>
                <a:spcPct val="150000"/>
              </a:lnSpc>
              <a:buFont typeface="Arial"/>
              <a:buChar char="•"/>
            </a:pPr>
            <a:r>
              <a:rPr lang="en-US" sz="2800">
                <a:cs typeface="Calibri"/>
              </a:rPr>
              <a:t>Meeting twice a week to work</a:t>
            </a:r>
          </a:p>
          <a:p>
            <a:pPr marL="285750" indent="-285750">
              <a:lnSpc>
                <a:spcPct val="150000"/>
              </a:lnSpc>
              <a:buFont typeface="Arial"/>
              <a:buChar char="•"/>
            </a:pPr>
            <a:r>
              <a:rPr lang="en-US" sz="2800">
                <a:cs typeface="Calibri"/>
              </a:rPr>
              <a:t>Making the necessary diagrams </a:t>
            </a:r>
          </a:p>
          <a:p>
            <a:pPr marL="285750" indent="-285750">
              <a:buFont typeface="Arial"/>
              <a:buChar char="•"/>
            </a:pPr>
            <a:endParaRPr lang="en-US" sz="2400">
              <a:cs typeface="Calibri"/>
            </a:endParaRPr>
          </a:p>
        </p:txBody>
      </p:sp>
    </p:spTree>
    <p:extLst>
      <p:ext uri="{BB962C8B-B14F-4D97-AF65-F5344CB8AC3E}">
        <p14:creationId xmlns:p14="http://schemas.microsoft.com/office/powerpoint/2010/main" val="134449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Schedule</a:t>
            </a:r>
            <a:endParaRPr lang="en-US" sz="4000" kern="1200">
              <a:solidFill>
                <a:srgbClr val="FFFFFF"/>
              </a:solidFill>
              <a:latin typeface="Corbel" panose="020B0503020204020204" pitchFamily="34" charset="0"/>
            </a:endParaRP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57696" y="1723743"/>
            <a:ext cx="11732645" cy="4351338"/>
          </a:xfrm>
        </p:spPr>
        <p:txBody>
          <a:bodyPr vert="horz" lIns="91440" tIns="45720" rIns="91440" bIns="45720" rtlCol="0" anchor="t">
            <a:normAutofit lnSpcReduction="10000"/>
          </a:bodyPr>
          <a:lstStyle/>
          <a:p>
            <a:pPr>
              <a:lnSpc>
                <a:spcPct val="125000"/>
              </a:lnSpc>
            </a:pPr>
            <a:r>
              <a:rPr lang="en-US" dirty="0">
                <a:ea typeface="+mn-lt"/>
                <a:cs typeface="+mn-lt"/>
              </a:rPr>
              <a:t>We are going to try to meet twice a week outside of class, specifically Mondays and Fridays at 2:00pm</a:t>
            </a:r>
          </a:p>
          <a:p>
            <a:pPr>
              <a:lnSpc>
                <a:spcPct val="125000"/>
              </a:lnSpc>
            </a:pPr>
            <a:r>
              <a:rPr lang="en-US" dirty="0">
                <a:ea typeface="+mn-lt"/>
                <a:cs typeface="+mn-lt"/>
              </a:rPr>
              <a:t>February 19: Complete project proposal</a:t>
            </a:r>
          </a:p>
          <a:p>
            <a:pPr>
              <a:lnSpc>
                <a:spcPct val="125000"/>
              </a:lnSpc>
            </a:pPr>
            <a:r>
              <a:rPr lang="en-US" dirty="0">
                <a:ea typeface="+mn-lt"/>
                <a:cs typeface="+mn-lt"/>
              </a:rPr>
              <a:t>March 8: 1st midterm presentation</a:t>
            </a:r>
          </a:p>
          <a:p>
            <a:pPr>
              <a:lnSpc>
                <a:spcPct val="125000"/>
              </a:lnSpc>
            </a:pPr>
            <a:r>
              <a:rPr lang="en-US">
                <a:ea typeface="+mn-lt"/>
                <a:cs typeface="+mn-lt"/>
              </a:rPr>
              <a:t>April 9: </a:t>
            </a:r>
            <a:r>
              <a:rPr lang="en-US" dirty="0">
                <a:ea typeface="+mn-lt"/>
                <a:cs typeface="+mn-lt"/>
              </a:rPr>
              <a:t>2nd midterm presentation</a:t>
            </a:r>
          </a:p>
          <a:p>
            <a:pPr>
              <a:lnSpc>
                <a:spcPct val="125000"/>
              </a:lnSpc>
            </a:pPr>
            <a:r>
              <a:rPr lang="en-US" dirty="0">
                <a:ea typeface="+mn-lt"/>
                <a:cs typeface="+mn-lt"/>
              </a:rPr>
              <a:t>April 19: End of semester presentation</a:t>
            </a:r>
          </a:p>
          <a:p>
            <a:pPr>
              <a:lnSpc>
                <a:spcPct val="125000"/>
              </a:lnSpc>
            </a:pPr>
            <a:r>
              <a:rPr lang="en-US" dirty="0">
                <a:ea typeface="+mn-lt"/>
                <a:cs typeface="+mn-lt"/>
              </a:rPr>
              <a:t>April 28: Design documentation</a:t>
            </a:r>
            <a:endParaRPr lang="en-US" dirty="0"/>
          </a:p>
        </p:txBody>
      </p:sp>
      <p:sp>
        <p:nvSpPr>
          <p:cNvPr id="3" name="TextBox 2">
            <a:extLst>
              <a:ext uri="{FF2B5EF4-FFF2-40B4-BE49-F238E27FC236}">
                <a16:creationId xmlns:a16="http://schemas.microsoft.com/office/drawing/2014/main" id="{AF36C670-EBA1-4A60-8AFB-43BF8280A356}"/>
              </a:ext>
            </a:extLst>
          </p:cNvPr>
          <p:cNvSpPr txBox="1"/>
          <p:nvPr/>
        </p:nvSpPr>
        <p:spPr>
          <a:xfrm>
            <a:off x="11796713" y="6454775"/>
            <a:ext cx="401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Tree>
    <p:extLst>
      <p:ext uri="{BB962C8B-B14F-4D97-AF65-F5344CB8AC3E}">
        <p14:creationId xmlns:p14="http://schemas.microsoft.com/office/powerpoint/2010/main" val="75683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latin typeface="Corbel"/>
              </a:rPr>
              <a:t>Jericho</a:t>
            </a:r>
            <a:endParaRPr lang="en-US" sz="4000" kern="1200">
              <a:solidFill>
                <a:srgbClr val="FFFFFF"/>
              </a:solidFill>
              <a:latin typeface="Corbel" panose="020B0503020204020204" pitchFamily="34" charset="0"/>
            </a:endParaRPr>
          </a:p>
        </p:txBody>
      </p:sp>
      <p:sp>
        <p:nvSpPr>
          <p:cNvPr id="13" name="Content Placeholder 2">
            <a:extLst>
              <a:ext uri="{FF2B5EF4-FFF2-40B4-BE49-F238E27FC236}">
                <a16:creationId xmlns:a16="http://schemas.microsoft.com/office/drawing/2014/main" id="{6BE7ABA4-7E53-5B40-9FCB-5EC440EAA7FE}"/>
              </a:ext>
            </a:extLst>
          </p:cNvPr>
          <p:cNvSpPr>
            <a:spLocks noGrp="1"/>
          </p:cNvSpPr>
          <p:nvPr>
            <p:ph idx="1"/>
          </p:nvPr>
        </p:nvSpPr>
        <p:spPr>
          <a:xfrm>
            <a:off x="458787" y="1834010"/>
            <a:ext cx="10636843" cy="4842232"/>
          </a:xfrm>
        </p:spPr>
        <p:txBody>
          <a:bodyPr anchor="ctr">
            <a:normAutofit fontScale="92500" lnSpcReduction="10000"/>
          </a:bodyPr>
          <a:lstStyle/>
          <a:p>
            <a:r>
              <a:rPr lang="en-US" sz="2400">
                <a:cs typeface="Calibri"/>
              </a:rPr>
              <a:t>Previously, </a:t>
            </a:r>
            <a:r>
              <a:rPr lang="en-US" sz="2400">
                <a:ea typeface="+mn-lt"/>
                <a:cs typeface="+mn-lt"/>
              </a:rPr>
              <a:t>I had made the Index and About page for our website as well as the Project Documents page and the Project Schedule page.</a:t>
            </a:r>
            <a:endParaRPr lang="en-US">
              <a:cs typeface="Calibri" panose="020F0502020204030204"/>
            </a:endParaRPr>
          </a:p>
          <a:p>
            <a:r>
              <a:rPr lang="en-US" sz="2400">
                <a:cs typeface="Calibri"/>
              </a:rPr>
              <a:t>Accidents happen, and unfortunately my old hard drive became corrupted, and I lost almost everything that wasn’t on my OneDrive, which included the website. Luckily, I had uploaded the website previously to GitHub and just redownloaded it through there, however, that version of the website did not have the Project</a:t>
            </a:r>
            <a:r>
              <a:rPr lang="en-US" sz="2400">
                <a:ea typeface="+mn-lt"/>
                <a:cs typeface="+mn-lt"/>
              </a:rPr>
              <a:t> Documents page or the Project Schedule page</a:t>
            </a:r>
            <a:r>
              <a:rPr lang="en-US" sz="2400">
                <a:cs typeface="Calibri"/>
              </a:rPr>
              <a:t> completed. </a:t>
            </a:r>
          </a:p>
          <a:p>
            <a:r>
              <a:rPr lang="en-US" sz="2400">
                <a:cs typeface="Calibri"/>
              </a:rPr>
              <a:t>Since then, I have readded those pages. I have also changed the images on the Index page to be more representative of the games. Descriptions have also been added for each game. "Serpent" has officially been added to the site and it works. Also did some little things here and there, just to make the site look a little cleaner and more uniform. </a:t>
            </a:r>
          </a:p>
          <a:p>
            <a:r>
              <a:rPr lang="en-US" sz="2400">
                <a:cs typeface="Calibri"/>
              </a:rPr>
              <a:t>From here, all that is left for me to do is add the "About Us" paragraphs that will include our tasks for the project and how we went about it, figure out the issue with Mini Tennis, add Ping Pong, and get the website hosted. All of that should take about a day, so it'll be done in no time. </a:t>
            </a:r>
          </a:p>
          <a:p>
            <a:endParaRPr lang="en-US" sz="2400">
              <a:cs typeface="Calibri"/>
            </a:endParaRPr>
          </a:p>
        </p:txBody>
      </p:sp>
      <p:sp>
        <p:nvSpPr>
          <p:cNvPr id="3" name="TextBox 2">
            <a:extLst>
              <a:ext uri="{FF2B5EF4-FFF2-40B4-BE49-F238E27FC236}">
                <a16:creationId xmlns:a16="http://schemas.microsoft.com/office/drawing/2014/main" id="{30597BB0-6A3F-4A03-910E-E7C65A7B1D84}"/>
              </a:ext>
            </a:extLst>
          </p:cNvPr>
          <p:cNvSpPr txBox="1"/>
          <p:nvPr/>
        </p:nvSpPr>
        <p:spPr>
          <a:xfrm>
            <a:off x="11844337" y="6486525"/>
            <a:ext cx="346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Tree>
    <p:extLst>
      <p:ext uri="{BB962C8B-B14F-4D97-AF65-F5344CB8AC3E}">
        <p14:creationId xmlns:p14="http://schemas.microsoft.com/office/powerpoint/2010/main" val="410168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kern="1200">
                <a:solidFill>
                  <a:srgbClr val="FFFFFF"/>
                </a:solidFill>
                <a:latin typeface="Corbel"/>
              </a:rPr>
              <a:t>Nathan</a:t>
            </a:r>
          </a:p>
        </p:txBody>
      </p:sp>
      <p:sp>
        <p:nvSpPr>
          <p:cNvPr id="5" name="Content Placeholder 4">
            <a:extLst>
              <a:ext uri="{FF2B5EF4-FFF2-40B4-BE49-F238E27FC236}">
                <a16:creationId xmlns:a16="http://schemas.microsoft.com/office/drawing/2014/main" id="{D3333E71-C85E-8540-9EA4-26407E8DF186}"/>
              </a:ext>
            </a:extLst>
          </p:cNvPr>
          <p:cNvSpPr>
            <a:spLocks noGrp="1"/>
          </p:cNvSpPr>
          <p:nvPr>
            <p:ph idx="1"/>
          </p:nvPr>
        </p:nvSpPr>
        <p:spPr>
          <a:xfrm>
            <a:off x="149520" y="1609725"/>
            <a:ext cx="11940879" cy="4880840"/>
          </a:xfrm>
        </p:spPr>
        <p:txBody>
          <a:bodyPr vert="horz" lIns="91440" tIns="45720" rIns="91440" bIns="45720" rtlCol="0" anchor="t">
            <a:normAutofit lnSpcReduction="10000"/>
          </a:bodyPr>
          <a:lstStyle/>
          <a:p>
            <a:pPr>
              <a:lnSpc>
                <a:spcPct val="150000"/>
              </a:lnSpc>
            </a:pPr>
            <a:r>
              <a:rPr lang="en-US">
                <a:cs typeface="Calibri"/>
              </a:rPr>
              <a:t>The bar bounce game is coded and was presented last presentation</a:t>
            </a:r>
          </a:p>
          <a:p>
            <a:pPr>
              <a:lnSpc>
                <a:spcPct val="150000"/>
              </a:lnSpc>
            </a:pPr>
            <a:r>
              <a:rPr lang="en-US">
                <a:cs typeface="Calibri"/>
              </a:rPr>
              <a:t>There was an issue with the window screen being too small, but I was able to resize it and it runs successfully now</a:t>
            </a:r>
          </a:p>
          <a:p>
            <a:pPr>
              <a:lnSpc>
                <a:spcPct val="150000"/>
              </a:lnSpc>
            </a:pPr>
            <a:r>
              <a:rPr lang="en-US">
                <a:cs typeface="Calibri"/>
              </a:rPr>
              <a:t> The game has been uploaded to our </a:t>
            </a:r>
            <a:r>
              <a:rPr lang="en-US" err="1">
                <a:cs typeface="Calibri"/>
              </a:rPr>
              <a:t>Slackpage</a:t>
            </a:r>
            <a:r>
              <a:rPr lang="en-US">
                <a:cs typeface="Calibri"/>
              </a:rPr>
              <a:t> for Jericho to implement on the site</a:t>
            </a:r>
          </a:p>
          <a:p>
            <a:pPr>
              <a:lnSpc>
                <a:spcPct val="150000"/>
              </a:lnSpc>
            </a:pPr>
            <a:r>
              <a:rPr lang="en-US">
                <a:cs typeface="Calibri"/>
              </a:rPr>
              <a:t>A backup game that is coded entirely in html is in the works in case we can’t get bar bounce to work.</a:t>
            </a:r>
          </a:p>
        </p:txBody>
      </p:sp>
      <p:sp>
        <p:nvSpPr>
          <p:cNvPr id="3" name="TextBox 2">
            <a:extLst>
              <a:ext uri="{FF2B5EF4-FFF2-40B4-BE49-F238E27FC236}">
                <a16:creationId xmlns:a16="http://schemas.microsoft.com/office/drawing/2014/main" id="{A6E3A999-4CA5-4F55-B57E-D7FC7B657D59}"/>
              </a:ext>
            </a:extLst>
          </p:cNvPr>
          <p:cNvSpPr txBox="1"/>
          <p:nvPr/>
        </p:nvSpPr>
        <p:spPr>
          <a:xfrm>
            <a:off x="11709400" y="6462713"/>
            <a:ext cx="481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a:t>
            </a:r>
          </a:p>
        </p:txBody>
      </p:sp>
    </p:spTree>
    <p:extLst>
      <p:ext uri="{BB962C8B-B14F-4D97-AF65-F5344CB8AC3E}">
        <p14:creationId xmlns:p14="http://schemas.microsoft.com/office/powerpoint/2010/main" val="330861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Nicholas</a:t>
            </a:r>
            <a:endParaRPr lang="en-US" sz="4000" kern="1200">
              <a:solidFill>
                <a:srgbClr val="FFFFFF"/>
              </a:solidFill>
              <a:latin typeface="Corbel" panose="020B0503020204020204" pitchFamily="34" charset="0"/>
            </a:endParaRPr>
          </a:p>
        </p:txBody>
      </p:sp>
      <p:sp>
        <p:nvSpPr>
          <p:cNvPr id="3" name="TextBox 2">
            <a:extLst>
              <a:ext uri="{FF2B5EF4-FFF2-40B4-BE49-F238E27FC236}">
                <a16:creationId xmlns:a16="http://schemas.microsoft.com/office/drawing/2014/main" id="{0B6A33AE-AF75-496C-9C7B-BC482B92EDA6}"/>
              </a:ext>
            </a:extLst>
          </p:cNvPr>
          <p:cNvSpPr txBox="1"/>
          <p:nvPr/>
        </p:nvSpPr>
        <p:spPr>
          <a:xfrm>
            <a:off x="11741150" y="648652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Ni</a:t>
            </a:r>
          </a:p>
        </p:txBody>
      </p:sp>
      <p:sp>
        <p:nvSpPr>
          <p:cNvPr id="5" name="Content Placeholder 4">
            <a:extLst>
              <a:ext uri="{FF2B5EF4-FFF2-40B4-BE49-F238E27FC236}">
                <a16:creationId xmlns:a16="http://schemas.microsoft.com/office/drawing/2014/main" id="{D5CABA3C-23BF-41DE-93BA-D61C47B0716D}"/>
              </a:ext>
            </a:extLst>
          </p:cNvPr>
          <p:cNvSpPr>
            <a:spLocks noGrp="1"/>
          </p:cNvSpPr>
          <p:nvPr>
            <p:ph idx="1"/>
          </p:nvPr>
        </p:nvSpPr>
        <p:spPr>
          <a:xfrm>
            <a:off x="383753" y="2082685"/>
            <a:ext cx="11264907" cy="4351338"/>
          </a:xfrm>
        </p:spPr>
        <p:txBody>
          <a:bodyPr vert="horz" lIns="91440" tIns="45720" rIns="91440" bIns="45720" rtlCol="0" anchor="t">
            <a:normAutofit/>
          </a:bodyPr>
          <a:lstStyle/>
          <a:p>
            <a:r>
              <a:rPr lang="en-US">
                <a:cs typeface="Calibri"/>
              </a:rPr>
              <a:t>Snake game is coded and runs</a:t>
            </a:r>
          </a:p>
          <a:p>
            <a:r>
              <a:rPr lang="en-US">
                <a:cs typeface="Calibri"/>
              </a:rPr>
              <a:t>Game has been uploaded to </a:t>
            </a:r>
            <a:r>
              <a:rPr lang="en-US" err="1">
                <a:cs typeface="Calibri"/>
              </a:rPr>
              <a:t>slackpage</a:t>
            </a:r>
            <a:r>
              <a:rPr lang="en-US">
                <a:cs typeface="Calibri"/>
              </a:rPr>
              <a:t> to be implemented on the site</a:t>
            </a:r>
          </a:p>
          <a:p>
            <a:r>
              <a:rPr lang="en-US">
                <a:cs typeface="Calibri"/>
              </a:rPr>
              <a:t>Fixed game resizing issue and now it fits</a:t>
            </a:r>
          </a:p>
          <a:p>
            <a:endParaRPr lang="en-US">
              <a:cs typeface="Calibri"/>
            </a:endParaRPr>
          </a:p>
        </p:txBody>
      </p:sp>
    </p:spTree>
    <p:extLst>
      <p:ext uri="{BB962C8B-B14F-4D97-AF65-F5344CB8AC3E}">
        <p14:creationId xmlns:p14="http://schemas.microsoft.com/office/powerpoint/2010/main" val="354580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962851F99E5E4F91BB0B375D239A4C" ma:contentTypeVersion="8" ma:contentTypeDescription="Create a new document." ma:contentTypeScope="" ma:versionID="ae2d485c9fa3c315c37cbef7b7191975">
  <xsd:schema xmlns:xsd="http://www.w3.org/2001/XMLSchema" xmlns:xs="http://www.w3.org/2001/XMLSchema" xmlns:p="http://schemas.microsoft.com/office/2006/metadata/properties" xmlns:ns2="dedf4247-a58c-4a5d-a0a8-8c7989aa1f6a" targetNamespace="http://schemas.microsoft.com/office/2006/metadata/properties" ma:root="true" ma:fieldsID="3fc2aab87bd58c23a2be0147bd4eb45c" ns2:_="">
    <xsd:import namespace="dedf4247-a58c-4a5d-a0a8-8c7989aa1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df4247-a58c-4a5d-a0a8-8c7989aa1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548361-D1E4-4749-B7AB-981740630189}">
  <ds:schemaRefs>
    <ds:schemaRef ds:uri="dedf4247-a58c-4a5d-a0a8-8c7989aa1f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C7A9172-3EBA-4215-882C-8A9AD329A46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DCCAE9-7983-466B-B530-9C134BA03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Corbel</vt:lpstr>
      <vt:lpstr>Office Theme</vt:lpstr>
      <vt:lpstr>2nd Midterm Presentation Group 6</vt:lpstr>
      <vt:lpstr>Recap of Previous Presentation</vt:lpstr>
      <vt:lpstr>What has been achieved</vt:lpstr>
      <vt:lpstr>Issues Encountered</vt:lpstr>
      <vt:lpstr>Ongoing Effort</vt:lpstr>
      <vt:lpstr>Schedule</vt:lpstr>
      <vt:lpstr>Jericho</vt:lpstr>
      <vt:lpstr>Nathan</vt:lpstr>
      <vt:lpstr>Nicholas</vt:lpstr>
      <vt:lpstr>Zayd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Jericho B Yantz</dc:creator>
  <cp:lastModifiedBy>Jericho Yantz</cp:lastModifiedBy>
  <cp:revision>1</cp:revision>
  <dcterms:created xsi:type="dcterms:W3CDTF">2021-04-06T23:44:13Z</dcterms:created>
  <dcterms:modified xsi:type="dcterms:W3CDTF">2021-04-09T14:03:00Z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0x01010064962851F99E5E4F91BB0B375D239A4C</vt:lpwstr>
  </property>
</Properties>
</file>