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67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F5345-A3F9-47A4-8D87-62E9BC25F8C3}" v="1215" dt="2021-02-11T23:53:37.061"/>
    <p1510:client id="{16F85EEB-1C50-4845-989A-E7D31902133E}" v="333" dt="2021-02-11T23:41:00.415"/>
    <p1510:client id="{402DFDF2-F0DD-4D1D-8E41-5A571501CCBF}" v="233" dt="2021-02-09T21:57:03.718"/>
    <p1510:client id="{502DE3FC-B910-420A-BFED-4FFA028544EE}" v="335" dt="2021-02-09T21:47:40.802"/>
    <p1510:client id="{70CBFFAC-9E37-4FA5-83E2-21687136D8F1}" v="464" dt="2021-02-12T13:04:21.566"/>
    <p1510:client id="{866A4061-FE1A-47CF-B46E-01F29211ECCB}" v="127" dt="2021-02-09T16:42:14.356"/>
    <p1510:client id="{A51DEB5A-D6CB-40A6-A1DF-BC4E4B293DA3}" v="2" dt="2021-03-04T19:49:07.734"/>
    <p1510:client id="{CD3DA69A-60DC-4849-8EF4-CDE8893398F5}" v="64" dt="2021-02-09T21:27:05.529"/>
    <p1510:client id="{DD256648-DB9A-406C-BD89-05CA1DC1CF6F}" v="308" dt="2021-02-11T23:43:27.411"/>
    <p1510:client id="{E19DC029-EDFD-49B8-BC04-A47D964C01AD}" v="391" dt="2021-02-11T23:33:30.243"/>
    <p1510:client id="{EAB64F07-C4D8-4CD6-B68E-EA5A61EEE7B9}" v="1116" dt="2021-02-09T22:08:46.151"/>
    <p1510:client id="{FDBF910B-2B65-4229-8E2F-9849D347443A}" v="604" dt="2021-02-11T23:53:35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icho B Yantz" userId="S::jbyantz0@frostburg.edu::09813627-aad6-4315-b89c-ce0da47fcd52" providerId="AD" clId="Web-{E19DC029-EDFD-49B8-BC04-A47D964C01AD}"/>
    <pc:docChg chg="addSld modSld">
      <pc:chgData name="Jericho B Yantz" userId="S::jbyantz0@frostburg.edu::09813627-aad6-4315-b89c-ce0da47fcd52" providerId="AD" clId="Web-{E19DC029-EDFD-49B8-BC04-A47D964C01AD}" dt="2021-02-11T23:33:30.243" v="195" actId="20577"/>
      <pc:docMkLst>
        <pc:docMk/>
      </pc:docMkLst>
      <pc:sldChg chg="modSp">
        <pc:chgData name="Jericho B Yantz" userId="S::jbyantz0@frostburg.edu::09813627-aad6-4315-b89c-ce0da47fcd52" providerId="AD" clId="Web-{E19DC029-EDFD-49B8-BC04-A47D964C01AD}" dt="2021-02-11T23:33:30.243" v="195" actId="20577"/>
        <pc:sldMkLst>
          <pc:docMk/>
          <pc:sldMk cId="3830769873" sldId="258"/>
        </pc:sldMkLst>
        <pc:spChg chg="mod">
          <ac:chgData name="Jericho B Yantz" userId="S::jbyantz0@frostburg.edu::09813627-aad6-4315-b89c-ce0da47fcd52" providerId="AD" clId="Web-{E19DC029-EDFD-49B8-BC04-A47D964C01AD}" dt="2021-02-11T23:33:30.243" v="195" actId="20577"/>
          <ac:spMkLst>
            <pc:docMk/>
            <pc:sldMk cId="3830769873" sldId="258"/>
            <ac:spMk id="3" creationId="{8F99568B-D581-4AE5-9FC0-14C31649FFC1}"/>
          </ac:spMkLst>
        </pc:spChg>
      </pc:sldChg>
      <pc:sldChg chg="modSp">
        <pc:chgData name="Jericho B Yantz" userId="S::jbyantz0@frostburg.edu::09813627-aad6-4315-b89c-ce0da47fcd52" providerId="AD" clId="Web-{E19DC029-EDFD-49B8-BC04-A47D964C01AD}" dt="2021-02-11T23:31:52.381" v="167" actId="20577"/>
        <pc:sldMkLst>
          <pc:docMk/>
          <pc:sldMk cId="3277006293" sldId="259"/>
        </pc:sldMkLst>
        <pc:spChg chg="mod">
          <ac:chgData name="Jericho B Yantz" userId="S::jbyantz0@frostburg.edu::09813627-aad6-4315-b89c-ce0da47fcd52" providerId="AD" clId="Web-{E19DC029-EDFD-49B8-BC04-A47D964C01AD}" dt="2021-02-11T23:31:52.381" v="167" actId="20577"/>
          <ac:spMkLst>
            <pc:docMk/>
            <pc:sldMk cId="3277006293" sldId="259"/>
            <ac:spMk id="3" creationId="{2D86CAB3-6337-4C5B-9657-80476AD788DE}"/>
          </ac:spMkLst>
        </pc:spChg>
      </pc:sldChg>
      <pc:sldChg chg="new">
        <pc:chgData name="Jericho B Yantz" userId="S::jbyantz0@frostburg.edu::09813627-aad6-4315-b89c-ce0da47fcd52" providerId="AD" clId="Web-{E19DC029-EDFD-49B8-BC04-A47D964C01AD}" dt="2021-02-11T23:22:59.163" v="0"/>
        <pc:sldMkLst>
          <pc:docMk/>
          <pc:sldMk cId="19167565" sldId="262"/>
        </pc:sldMkLst>
      </pc:sldChg>
      <pc:sldChg chg="new">
        <pc:chgData name="Jericho B Yantz" userId="S::jbyantz0@frostburg.edu::09813627-aad6-4315-b89c-ce0da47fcd52" providerId="AD" clId="Web-{E19DC029-EDFD-49B8-BC04-A47D964C01AD}" dt="2021-02-11T23:23:45.540" v="1"/>
        <pc:sldMkLst>
          <pc:docMk/>
          <pc:sldMk cId="2684766281" sldId="263"/>
        </pc:sldMkLst>
      </pc:sldChg>
      <pc:sldChg chg="new">
        <pc:chgData name="Jericho B Yantz" userId="S::jbyantz0@frostburg.edu::09813627-aad6-4315-b89c-ce0da47fcd52" providerId="AD" clId="Web-{E19DC029-EDFD-49B8-BC04-A47D964C01AD}" dt="2021-02-11T23:23:47.587" v="2"/>
        <pc:sldMkLst>
          <pc:docMk/>
          <pc:sldMk cId="1653694028" sldId="264"/>
        </pc:sldMkLst>
      </pc:sldChg>
      <pc:sldChg chg="modSp new">
        <pc:chgData name="Jericho B Yantz" userId="S::jbyantz0@frostburg.edu::09813627-aad6-4315-b89c-ce0da47fcd52" providerId="AD" clId="Web-{E19DC029-EDFD-49B8-BC04-A47D964C01AD}" dt="2021-02-11T23:30:38.692" v="165" actId="20577"/>
        <pc:sldMkLst>
          <pc:docMk/>
          <pc:sldMk cId="778651980" sldId="265"/>
        </pc:sldMkLst>
        <pc:spChg chg="mod">
          <ac:chgData name="Jericho B Yantz" userId="S::jbyantz0@frostburg.edu::09813627-aad6-4315-b89c-ce0da47fcd52" providerId="AD" clId="Web-{E19DC029-EDFD-49B8-BC04-A47D964C01AD}" dt="2021-02-11T23:25:02.057" v="13" actId="20577"/>
          <ac:spMkLst>
            <pc:docMk/>
            <pc:sldMk cId="778651980" sldId="265"/>
            <ac:spMk id="2" creationId="{CAE20991-D407-4EDB-9750-A97588074FC7}"/>
          </ac:spMkLst>
        </pc:spChg>
        <pc:spChg chg="mod">
          <ac:chgData name="Jericho B Yantz" userId="S::jbyantz0@frostburg.edu::09813627-aad6-4315-b89c-ce0da47fcd52" providerId="AD" clId="Web-{E19DC029-EDFD-49B8-BC04-A47D964C01AD}" dt="2021-02-11T23:30:38.692" v="165" actId="20577"/>
          <ac:spMkLst>
            <pc:docMk/>
            <pc:sldMk cId="778651980" sldId="265"/>
            <ac:spMk id="3" creationId="{52D12EAF-C98F-4849-85B8-97E736D30D22}"/>
          </ac:spMkLst>
        </pc:spChg>
      </pc:sldChg>
    </pc:docChg>
  </pc:docChgLst>
  <pc:docChgLst>
    <pc:chgData name="Jericho B Yantz" userId="S::jbyantz0@frostburg.edu::09813627-aad6-4315-b89c-ce0da47fcd52" providerId="AD" clId="Web-{A51DEB5A-D6CB-40A6-A1DF-BC4E4B293DA3}"/>
    <pc:docChg chg="modSld">
      <pc:chgData name="Jericho B Yantz" userId="S::jbyantz0@frostburg.edu::09813627-aad6-4315-b89c-ce0da47fcd52" providerId="AD" clId="Web-{A51DEB5A-D6CB-40A6-A1DF-BC4E4B293DA3}" dt="2021-03-04T19:49:07.734" v="1" actId="1076"/>
      <pc:docMkLst>
        <pc:docMk/>
      </pc:docMkLst>
      <pc:sldChg chg="modSp">
        <pc:chgData name="Jericho B Yantz" userId="S::jbyantz0@frostburg.edu::09813627-aad6-4315-b89c-ce0da47fcd52" providerId="AD" clId="Web-{A51DEB5A-D6CB-40A6-A1DF-BC4E4B293DA3}" dt="2021-03-04T19:49:07.734" v="1" actId="1076"/>
        <pc:sldMkLst>
          <pc:docMk/>
          <pc:sldMk cId="522139818" sldId="260"/>
        </pc:sldMkLst>
        <pc:spChg chg="mod">
          <ac:chgData name="Jericho B Yantz" userId="S::jbyantz0@frostburg.edu::09813627-aad6-4315-b89c-ce0da47fcd52" providerId="AD" clId="Web-{A51DEB5A-D6CB-40A6-A1DF-BC4E4B293DA3}" dt="2021-03-04T19:49:04.140" v="0" actId="1076"/>
          <ac:spMkLst>
            <pc:docMk/>
            <pc:sldMk cId="522139818" sldId="260"/>
            <ac:spMk id="2" creationId="{7699F713-9BBC-49C7-BA92-10EFC22A5324}"/>
          </ac:spMkLst>
        </pc:spChg>
        <pc:spChg chg="mod">
          <ac:chgData name="Jericho B Yantz" userId="S::jbyantz0@frostburg.edu::09813627-aad6-4315-b89c-ce0da47fcd52" providerId="AD" clId="Web-{A51DEB5A-D6CB-40A6-A1DF-BC4E4B293DA3}" dt="2021-03-04T19:49:07.734" v="1" actId="1076"/>
          <ac:spMkLst>
            <pc:docMk/>
            <pc:sldMk cId="522139818" sldId="260"/>
            <ac:spMk id="3" creationId="{7A8961FF-B6FC-4E42-B6E7-3B1EABEAF431}"/>
          </ac:spMkLst>
        </pc:spChg>
      </pc:sldChg>
    </pc:docChg>
  </pc:docChgLst>
  <pc:docChgLst>
    <pc:chgData name="Zayd M Sani" userId="S::zmsani0@frostburg.edu::4a56d06b-d7ef-43d6-898e-2bafe9139a9e" providerId="AD" clId="Web-{70CBFFAC-9E37-4FA5-83E2-21687136D8F1}"/>
    <pc:docChg chg="addSld delSld modSld">
      <pc:chgData name="Zayd M Sani" userId="S::zmsani0@frostburg.edu::4a56d06b-d7ef-43d6-898e-2bafe9139a9e" providerId="AD" clId="Web-{70CBFFAC-9E37-4FA5-83E2-21687136D8F1}" dt="2021-02-12T13:04:21.566" v="227" actId="20577"/>
      <pc:docMkLst>
        <pc:docMk/>
      </pc:docMkLst>
      <pc:sldChg chg="modSp">
        <pc:chgData name="Zayd M Sani" userId="S::zmsani0@frostburg.edu::4a56d06b-d7ef-43d6-898e-2bafe9139a9e" providerId="AD" clId="Web-{70CBFFAC-9E37-4FA5-83E2-21687136D8F1}" dt="2021-02-12T13:04:21.566" v="227" actId="20577"/>
        <pc:sldMkLst>
          <pc:docMk/>
          <pc:sldMk cId="930592454" sldId="257"/>
        </pc:sldMkLst>
        <pc:spChg chg="mod">
          <ac:chgData name="Zayd M Sani" userId="S::zmsani0@frostburg.edu::4a56d06b-d7ef-43d6-898e-2bafe9139a9e" providerId="AD" clId="Web-{70CBFFAC-9E37-4FA5-83E2-21687136D8F1}" dt="2021-02-12T13:04:21.566" v="227" actId="20577"/>
          <ac:spMkLst>
            <pc:docMk/>
            <pc:sldMk cId="930592454" sldId="257"/>
            <ac:spMk id="3" creationId="{0FE512DE-AC6E-43BD-9CDE-A1055EA7FD62}"/>
          </ac:spMkLst>
        </pc:spChg>
      </pc:sldChg>
      <pc:sldChg chg="modSp">
        <pc:chgData name="Zayd M Sani" userId="S::zmsani0@frostburg.edu::4a56d06b-d7ef-43d6-898e-2bafe9139a9e" providerId="AD" clId="Web-{70CBFFAC-9E37-4FA5-83E2-21687136D8F1}" dt="2021-02-12T12:59:03.489" v="111" actId="20577"/>
        <pc:sldMkLst>
          <pc:docMk/>
          <pc:sldMk cId="1653694028" sldId="264"/>
        </pc:sldMkLst>
        <pc:spChg chg="mod">
          <ac:chgData name="Zayd M Sani" userId="S::zmsani0@frostburg.edu::4a56d06b-d7ef-43d6-898e-2bafe9139a9e" providerId="AD" clId="Web-{70CBFFAC-9E37-4FA5-83E2-21687136D8F1}" dt="2021-02-12T12:59:03.489" v="111" actId="20577"/>
          <ac:spMkLst>
            <pc:docMk/>
            <pc:sldMk cId="1653694028" sldId="264"/>
            <ac:spMk id="3" creationId="{DB879AA9-1207-4C89-AFE4-2E7AB9D27D20}"/>
          </ac:spMkLst>
        </pc:spChg>
      </pc:sldChg>
      <pc:sldChg chg="modSp new">
        <pc:chgData name="Zayd M Sani" userId="S::zmsani0@frostburg.edu::4a56d06b-d7ef-43d6-898e-2bafe9139a9e" providerId="AD" clId="Web-{70CBFFAC-9E37-4FA5-83E2-21687136D8F1}" dt="2021-02-12T13:03:42.205" v="223" actId="20577"/>
        <pc:sldMkLst>
          <pc:docMk/>
          <pc:sldMk cId="1617715835" sldId="267"/>
        </pc:sldMkLst>
        <pc:spChg chg="mod">
          <ac:chgData name="Zayd M Sani" userId="S::zmsani0@frostburg.edu::4a56d06b-d7ef-43d6-898e-2bafe9139a9e" providerId="AD" clId="Web-{70CBFFAC-9E37-4FA5-83E2-21687136D8F1}" dt="2021-02-12T12:59:47.647" v="115" actId="20577"/>
          <ac:spMkLst>
            <pc:docMk/>
            <pc:sldMk cId="1617715835" sldId="267"/>
            <ac:spMk id="2" creationId="{F77301C8-7676-4B5D-8B67-1949F617495E}"/>
          </ac:spMkLst>
        </pc:spChg>
        <pc:spChg chg="mod">
          <ac:chgData name="Zayd M Sani" userId="S::zmsani0@frostburg.edu::4a56d06b-d7ef-43d6-898e-2bafe9139a9e" providerId="AD" clId="Web-{70CBFFAC-9E37-4FA5-83E2-21687136D8F1}" dt="2021-02-12T13:03:42.205" v="223" actId="20577"/>
          <ac:spMkLst>
            <pc:docMk/>
            <pc:sldMk cId="1617715835" sldId="267"/>
            <ac:spMk id="3" creationId="{09C1ED67-1CEE-4D98-9372-B2898C166369}"/>
          </ac:spMkLst>
        </pc:spChg>
      </pc:sldChg>
      <pc:sldChg chg="modSp new del">
        <pc:chgData name="Zayd M Sani" userId="S::zmsani0@frostburg.edu::4a56d06b-d7ef-43d6-898e-2bafe9139a9e" providerId="AD" clId="Web-{70CBFFAC-9E37-4FA5-83E2-21687136D8F1}" dt="2021-02-12T12:59:35.365" v="112"/>
        <pc:sldMkLst>
          <pc:docMk/>
          <pc:sldMk cId="2601916776" sldId="267"/>
        </pc:sldMkLst>
        <pc:spChg chg="mod">
          <ac:chgData name="Zayd M Sani" userId="S::zmsani0@frostburg.edu::4a56d06b-d7ef-43d6-898e-2bafe9139a9e" providerId="AD" clId="Web-{70CBFFAC-9E37-4FA5-83E2-21687136D8F1}" dt="2021-02-12T12:49:15.524" v="7" actId="20577"/>
          <ac:spMkLst>
            <pc:docMk/>
            <pc:sldMk cId="2601916776" sldId="267"/>
            <ac:spMk id="2" creationId="{DD78F899-5AAC-4408-9B9D-E95AFA8E2764}"/>
          </ac:spMkLst>
        </pc:spChg>
        <pc:spChg chg="mod">
          <ac:chgData name="Zayd M Sani" userId="S::zmsani0@frostburg.edu::4a56d06b-d7ef-43d6-898e-2bafe9139a9e" providerId="AD" clId="Web-{70CBFFAC-9E37-4FA5-83E2-21687136D8F1}" dt="2021-02-12T12:58:14.096" v="107" actId="20577"/>
          <ac:spMkLst>
            <pc:docMk/>
            <pc:sldMk cId="2601916776" sldId="267"/>
            <ac:spMk id="3" creationId="{6326F1F8-3BF6-4495-B097-3D1918AD3270}"/>
          </ac:spMkLst>
        </pc:spChg>
      </pc:sldChg>
    </pc:docChg>
  </pc:docChgLst>
  <pc:docChgLst>
    <pc:chgData name="Nathan J Turner" userId="S::njturner0@frostburg.edu::01ff9284-4ec1-43c8-a662-c51bcab436b1" providerId="AD" clId="Web-{CD3DA69A-60DC-4849-8EF4-CDE8893398F5}"/>
    <pc:docChg chg="modSld">
      <pc:chgData name="Nathan J Turner" userId="S::njturner0@frostburg.edu::01ff9284-4ec1-43c8-a662-c51bcab436b1" providerId="AD" clId="Web-{CD3DA69A-60DC-4849-8EF4-CDE8893398F5}" dt="2021-02-09T21:27:03.060" v="30" actId="20577"/>
      <pc:docMkLst>
        <pc:docMk/>
      </pc:docMkLst>
      <pc:sldChg chg="modSp">
        <pc:chgData name="Nathan J Turner" userId="S::njturner0@frostburg.edu::01ff9284-4ec1-43c8-a662-c51bcab436b1" providerId="AD" clId="Web-{CD3DA69A-60DC-4849-8EF4-CDE8893398F5}" dt="2021-02-09T21:27:03.060" v="30" actId="20577"/>
        <pc:sldMkLst>
          <pc:docMk/>
          <pc:sldMk cId="109857222" sldId="256"/>
        </pc:sldMkLst>
        <pc:spChg chg="mod">
          <ac:chgData name="Nathan J Turner" userId="S::njturner0@frostburg.edu::01ff9284-4ec1-43c8-a662-c51bcab436b1" providerId="AD" clId="Web-{CD3DA69A-60DC-4849-8EF4-CDE8893398F5}" dt="2021-02-09T21:27:03.060" v="3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Nathan J Turner" userId="S::njturner0@frostburg.edu::01ff9284-4ec1-43c8-a662-c51bcab436b1" providerId="AD" clId="Web-{12AF5345-A3F9-47A4-8D87-62E9BC25F8C3}"/>
    <pc:docChg chg="modSld sldOrd">
      <pc:chgData name="Nathan J Turner" userId="S::njturner0@frostburg.edu::01ff9284-4ec1-43c8-a662-c51bcab436b1" providerId="AD" clId="Web-{12AF5345-A3F9-47A4-8D87-62E9BC25F8C3}" dt="2021-02-11T23:53:37.061" v="608"/>
      <pc:docMkLst>
        <pc:docMk/>
      </pc:docMkLst>
      <pc:sldChg chg="modSp">
        <pc:chgData name="Nathan J Turner" userId="S::njturner0@frostburg.edu::01ff9284-4ec1-43c8-a662-c51bcab436b1" providerId="AD" clId="Web-{12AF5345-A3F9-47A4-8D87-62E9BC25F8C3}" dt="2021-02-11T23:24:53.415" v="136" actId="20577"/>
        <pc:sldMkLst>
          <pc:docMk/>
          <pc:sldMk cId="930592454" sldId="257"/>
        </pc:sldMkLst>
        <pc:spChg chg="mod">
          <ac:chgData name="Nathan J Turner" userId="S::njturner0@frostburg.edu::01ff9284-4ec1-43c8-a662-c51bcab436b1" providerId="AD" clId="Web-{12AF5345-A3F9-47A4-8D87-62E9BC25F8C3}" dt="2021-02-11T23:24:53.415" v="136" actId="20577"/>
          <ac:spMkLst>
            <pc:docMk/>
            <pc:sldMk cId="930592454" sldId="257"/>
            <ac:spMk id="3" creationId="{0FE512DE-AC6E-43BD-9CDE-A1055EA7FD62}"/>
          </ac:spMkLst>
        </pc:spChg>
      </pc:sldChg>
      <pc:sldChg chg="modSp ord">
        <pc:chgData name="Nathan J Turner" userId="S::njturner0@frostburg.edu::01ff9284-4ec1-43c8-a662-c51bcab436b1" providerId="AD" clId="Web-{12AF5345-A3F9-47A4-8D87-62E9BC25F8C3}" dt="2021-02-11T23:53:37.061" v="608"/>
        <pc:sldMkLst>
          <pc:docMk/>
          <pc:sldMk cId="3830769873" sldId="258"/>
        </pc:sldMkLst>
        <pc:spChg chg="mod">
          <ac:chgData name="Nathan J Turner" userId="S::njturner0@frostburg.edu::01ff9284-4ec1-43c8-a662-c51bcab436b1" providerId="AD" clId="Web-{12AF5345-A3F9-47A4-8D87-62E9BC25F8C3}" dt="2021-02-11T23:21:01.916" v="85" actId="20577"/>
          <ac:spMkLst>
            <pc:docMk/>
            <pc:sldMk cId="3830769873" sldId="258"/>
            <ac:spMk id="3" creationId="{8F99568B-D581-4AE5-9FC0-14C31649FFC1}"/>
          </ac:spMkLst>
        </pc:spChg>
      </pc:sldChg>
      <pc:sldChg chg="modSp">
        <pc:chgData name="Nathan J Turner" userId="S::njturner0@frostburg.edu::01ff9284-4ec1-43c8-a662-c51bcab436b1" providerId="AD" clId="Web-{12AF5345-A3F9-47A4-8D87-62E9BC25F8C3}" dt="2021-02-11T23:47:38.208" v="492" actId="20577"/>
        <pc:sldMkLst>
          <pc:docMk/>
          <pc:sldMk cId="522139818" sldId="260"/>
        </pc:sldMkLst>
        <pc:spChg chg="mod">
          <ac:chgData name="Nathan J Turner" userId="S::njturner0@frostburg.edu::01ff9284-4ec1-43c8-a662-c51bcab436b1" providerId="AD" clId="Web-{12AF5345-A3F9-47A4-8D87-62E9BC25F8C3}" dt="2021-02-11T23:47:38.208" v="492" actId="20577"/>
          <ac:spMkLst>
            <pc:docMk/>
            <pc:sldMk cId="522139818" sldId="260"/>
            <ac:spMk id="3" creationId="{7A8961FF-B6FC-4E42-B6E7-3B1EABEAF431}"/>
          </ac:spMkLst>
        </pc:spChg>
      </pc:sldChg>
      <pc:sldChg chg="modSp">
        <pc:chgData name="Nathan J Turner" userId="S::njturner0@frostburg.edu::01ff9284-4ec1-43c8-a662-c51bcab436b1" providerId="AD" clId="Web-{12AF5345-A3F9-47A4-8D87-62E9BC25F8C3}" dt="2021-02-11T23:26:26.121" v="150" actId="20577"/>
        <pc:sldMkLst>
          <pc:docMk/>
          <pc:sldMk cId="2787831125" sldId="261"/>
        </pc:sldMkLst>
        <pc:spChg chg="mod">
          <ac:chgData name="Nathan J Turner" userId="S::njturner0@frostburg.edu::01ff9284-4ec1-43c8-a662-c51bcab436b1" providerId="AD" clId="Web-{12AF5345-A3F9-47A4-8D87-62E9BC25F8C3}" dt="2021-02-11T23:26:26.121" v="150" actId="20577"/>
          <ac:spMkLst>
            <pc:docMk/>
            <pc:sldMk cId="2787831125" sldId="261"/>
            <ac:spMk id="3" creationId="{23637169-EB1A-4872-AEB2-1987762E12E1}"/>
          </ac:spMkLst>
        </pc:spChg>
      </pc:sldChg>
      <pc:sldChg chg="addSp modSp">
        <pc:chgData name="Nathan J Turner" userId="S::njturner0@frostburg.edu::01ff9284-4ec1-43c8-a662-c51bcab436b1" providerId="AD" clId="Web-{12AF5345-A3F9-47A4-8D87-62E9BC25F8C3}" dt="2021-02-11T23:50:17.806" v="607" actId="1076"/>
        <pc:sldMkLst>
          <pc:docMk/>
          <pc:sldMk cId="19167565" sldId="262"/>
        </pc:sldMkLst>
        <pc:spChg chg="mod">
          <ac:chgData name="Nathan J Turner" userId="S::njturner0@frostburg.edu::01ff9284-4ec1-43c8-a662-c51bcab436b1" providerId="AD" clId="Web-{12AF5345-A3F9-47A4-8D87-62E9BC25F8C3}" dt="2021-02-11T23:40:47.932" v="478" actId="1076"/>
          <ac:spMkLst>
            <pc:docMk/>
            <pc:sldMk cId="19167565" sldId="262"/>
            <ac:spMk id="2" creationId="{99B478B9-7897-473E-9DBA-2C46E665EF85}"/>
          </ac:spMkLst>
        </pc:spChg>
        <pc:spChg chg="mod">
          <ac:chgData name="Nathan J Turner" userId="S::njturner0@frostburg.edu::01ff9284-4ec1-43c8-a662-c51bcab436b1" providerId="AD" clId="Web-{12AF5345-A3F9-47A4-8D87-62E9BC25F8C3}" dt="2021-02-11T23:50:07.993" v="605" actId="14100"/>
          <ac:spMkLst>
            <pc:docMk/>
            <pc:sldMk cId="19167565" sldId="262"/>
            <ac:spMk id="3" creationId="{EFDFEA41-F794-498D-864B-E9E894BF8CD3}"/>
          </ac:spMkLst>
        </pc:spChg>
        <pc:picChg chg="add mod">
          <ac:chgData name="Nathan J Turner" userId="S::njturner0@frostburg.edu::01ff9284-4ec1-43c8-a662-c51bcab436b1" providerId="AD" clId="Web-{12AF5345-A3F9-47A4-8D87-62E9BC25F8C3}" dt="2021-02-11T23:50:17.806" v="607" actId="1076"/>
          <ac:picMkLst>
            <pc:docMk/>
            <pc:sldMk cId="19167565" sldId="262"/>
            <ac:picMk id="4" creationId="{42096A4B-B91D-4CE8-821B-E6D455D46AC4}"/>
          </ac:picMkLst>
        </pc:picChg>
      </pc:sldChg>
    </pc:docChg>
  </pc:docChgLst>
  <pc:docChgLst>
    <pc:chgData name="Zayd M Sani" userId="S::zmsani0@frostburg.edu::4a56d06b-d7ef-43d6-898e-2bafe9139a9e" providerId="AD" clId="Web-{DD256648-DB9A-406C-BD89-05CA1DC1CF6F}"/>
    <pc:docChg chg="modSld">
      <pc:chgData name="Zayd M Sani" userId="S::zmsani0@frostburg.edu::4a56d06b-d7ef-43d6-898e-2bafe9139a9e" providerId="AD" clId="Web-{DD256648-DB9A-406C-BD89-05CA1DC1CF6F}" dt="2021-02-11T23:43:27.052" v="150" actId="20577"/>
      <pc:docMkLst>
        <pc:docMk/>
      </pc:docMkLst>
      <pc:sldChg chg="modSp">
        <pc:chgData name="Zayd M Sani" userId="S::zmsani0@frostburg.edu::4a56d06b-d7ef-43d6-898e-2bafe9139a9e" providerId="AD" clId="Web-{DD256648-DB9A-406C-BD89-05CA1DC1CF6F}" dt="2021-02-11T23:43:27.052" v="150" actId="20577"/>
        <pc:sldMkLst>
          <pc:docMk/>
          <pc:sldMk cId="1653694028" sldId="264"/>
        </pc:sldMkLst>
        <pc:spChg chg="mod">
          <ac:chgData name="Zayd M Sani" userId="S::zmsani0@frostburg.edu::4a56d06b-d7ef-43d6-898e-2bafe9139a9e" providerId="AD" clId="Web-{DD256648-DB9A-406C-BD89-05CA1DC1CF6F}" dt="2021-02-11T23:40:48.484" v="8" actId="20577"/>
          <ac:spMkLst>
            <pc:docMk/>
            <pc:sldMk cId="1653694028" sldId="264"/>
            <ac:spMk id="2" creationId="{B7549803-4AA1-4AFA-9C2A-8DDF8A9CCF86}"/>
          </ac:spMkLst>
        </pc:spChg>
        <pc:spChg chg="mod">
          <ac:chgData name="Zayd M Sani" userId="S::zmsani0@frostburg.edu::4a56d06b-d7ef-43d6-898e-2bafe9139a9e" providerId="AD" clId="Web-{DD256648-DB9A-406C-BD89-05CA1DC1CF6F}" dt="2021-02-11T23:43:27.052" v="150" actId="20577"/>
          <ac:spMkLst>
            <pc:docMk/>
            <pc:sldMk cId="1653694028" sldId="264"/>
            <ac:spMk id="3" creationId="{DB879AA9-1207-4C89-AFE4-2E7AB9D27D20}"/>
          </ac:spMkLst>
        </pc:spChg>
      </pc:sldChg>
    </pc:docChg>
  </pc:docChgLst>
  <pc:docChgLst>
    <pc:chgData name="Nathan J Turner" userId="S::njturner0@frostburg.edu::01ff9284-4ec1-43c8-a662-c51bcab436b1" providerId="AD" clId="Web-{866A4061-FE1A-47CF-B46E-01F29211ECCB}"/>
    <pc:docChg chg="addSld modSld addMainMaster delMainMaster">
      <pc:chgData name="Nathan J Turner" userId="S::njturner0@frostburg.edu::01ff9284-4ec1-43c8-a662-c51bcab436b1" providerId="AD" clId="Web-{866A4061-FE1A-47CF-B46E-01F29211ECCB}" dt="2021-02-09T16:42:14.356" v="67" actId="20577"/>
      <pc:docMkLst>
        <pc:docMk/>
      </pc:docMkLst>
      <pc:sldChg chg="addSp modSp mod setBg modClrScheme chgLayout">
        <pc:chgData name="Nathan J Turner" userId="S::njturner0@frostburg.edu::01ff9284-4ec1-43c8-a662-c51bcab436b1" providerId="AD" clId="Web-{866A4061-FE1A-47CF-B46E-01F29211ECCB}" dt="2021-02-09T16:42:14.356" v="67" actId="20577"/>
        <pc:sldMkLst>
          <pc:docMk/>
          <pc:sldMk cId="109857222" sldId="256"/>
        </pc:sldMkLst>
        <pc:spChg chg="mod">
          <ac:chgData name="Nathan J Turner" userId="S::njturner0@frostburg.edu::01ff9284-4ec1-43c8-a662-c51bcab436b1" providerId="AD" clId="Web-{866A4061-FE1A-47CF-B46E-01F29211ECCB}" dt="2021-02-09T16:41:04.964" v="4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han J Turner" userId="S::njturner0@frostburg.edu::01ff9284-4ec1-43c8-a662-c51bcab436b1" providerId="AD" clId="Web-{866A4061-FE1A-47CF-B46E-01F29211ECCB}" dt="2021-02-09T16:42:14.356" v="6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athan J Turner" userId="S::njturner0@frostburg.edu::01ff9284-4ec1-43c8-a662-c51bcab436b1" providerId="AD" clId="Web-{866A4061-FE1A-47CF-B46E-01F29211ECCB}" dt="2021-02-09T16:40:04.119" v="3"/>
          <ac:spMkLst>
            <pc:docMk/>
            <pc:sldMk cId="109857222" sldId="256"/>
            <ac:spMk id="9" creationId="{7A18C9FB-EC4C-4DAE-8F7D-C6E5AF607958}"/>
          </ac:spMkLst>
        </pc:spChg>
        <pc:spChg chg="add">
          <ac:chgData name="Nathan J Turner" userId="S::njturner0@frostburg.edu::01ff9284-4ec1-43c8-a662-c51bcab436b1" providerId="AD" clId="Web-{866A4061-FE1A-47CF-B46E-01F29211ECCB}" dt="2021-02-09T16:40:04.119" v="3"/>
          <ac:spMkLst>
            <pc:docMk/>
            <pc:sldMk cId="109857222" sldId="256"/>
            <ac:spMk id="11" creationId="{4EB7CBBE-178B-4DB3-AD92-DED458BAE7CE}"/>
          </ac:spMkLst>
        </pc:spChg>
        <pc:picChg chg="add">
          <ac:chgData name="Nathan J Turner" userId="S::njturner0@frostburg.edu::01ff9284-4ec1-43c8-a662-c51bcab436b1" providerId="AD" clId="Web-{866A4061-FE1A-47CF-B46E-01F29211ECCB}" dt="2021-02-09T16:40:04.119" v="3"/>
          <ac:picMkLst>
            <pc:docMk/>
            <pc:sldMk cId="109857222" sldId="256"/>
            <ac:picMk id="4" creationId="{4A3DC1BE-6035-477D-B208-E54853A64D5F}"/>
          </ac:picMkLst>
        </pc:picChg>
      </pc:sldChg>
      <pc:sldChg chg="new">
        <pc:chgData name="Nathan J Turner" userId="S::njturner0@frostburg.edu::01ff9284-4ec1-43c8-a662-c51bcab436b1" providerId="AD" clId="Web-{866A4061-FE1A-47CF-B46E-01F29211ECCB}" dt="2021-02-09T16:40:07.369" v="4"/>
        <pc:sldMkLst>
          <pc:docMk/>
          <pc:sldMk cId="930592454" sldId="257"/>
        </pc:sldMkLst>
      </pc:sldChg>
      <pc:sldMasterChg chg="del delSldLayout">
        <pc:chgData name="Nathan J Turner" userId="S::njturner0@frostburg.edu::01ff9284-4ec1-43c8-a662-c51bcab436b1" providerId="AD" clId="Web-{866A4061-FE1A-47CF-B46E-01F29211ECCB}" dt="2021-02-09T16:40:04.119" v="3"/>
        <pc:sldMasterMkLst>
          <pc:docMk/>
          <pc:sldMasterMk cId="2460954070" sldId="2147483660"/>
        </pc:sldMasterMkLst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athan J Turner" userId="S::njturner0@frostburg.edu::01ff9284-4ec1-43c8-a662-c51bcab436b1" providerId="AD" clId="Web-{866A4061-FE1A-47CF-B46E-01F29211ECCB}" dt="2021-02-09T16:40:04.119" v="3"/>
        <pc:sldMasterMkLst>
          <pc:docMk/>
          <pc:sldMasterMk cId="3547843903" sldId="2147483685"/>
        </pc:sldMasterMkLst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161522249" sldId="2147483674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3986993512" sldId="2147483675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1807870670" sldId="2147483676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3677753839" sldId="2147483677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3447984573" sldId="2147483678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4002226619" sldId="2147483679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4053005089" sldId="2147483680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2380446179" sldId="2147483681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2041299425" sldId="2147483682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886866712" sldId="2147483683"/>
          </pc:sldLayoutMkLst>
        </pc:sldLayoutChg>
        <pc:sldLayoutChg chg="add">
          <pc:chgData name="Nathan J Turner" userId="S::njturner0@frostburg.edu::01ff9284-4ec1-43c8-a662-c51bcab436b1" providerId="AD" clId="Web-{866A4061-FE1A-47CF-B46E-01F29211ECCB}" dt="2021-02-09T16:40:04.119" v="3"/>
          <pc:sldLayoutMkLst>
            <pc:docMk/>
            <pc:sldMasterMk cId="3547843903" sldId="2147483685"/>
            <pc:sldLayoutMk cId="2426015563" sldId="2147483684"/>
          </pc:sldLayoutMkLst>
        </pc:sldLayoutChg>
      </pc:sldMasterChg>
    </pc:docChg>
  </pc:docChgLst>
  <pc:docChgLst>
    <pc:chgData name="Jericho B Yantz" userId="S::jbyantz0@frostburg.edu::09813627-aad6-4315-b89c-ce0da47fcd52" providerId="AD" clId="Web-{FDBF910B-2B65-4229-8E2F-9849D347443A}"/>
    <pc:docChg chg="addSld modSld sldOrd">
      <pc:chgData name="Jericho B Yantz" userId="S::jbyantz0@frostburg.edu::09813627-aad6-4315-b89c-ce0da47fcd52" providerId="AD" clId="Web-{FDBF910B-2B65-4229-8E2F-9849D347443A}" dt="2021-02-11T23:53:35.047" v="304"/>
      <pc:docMkLst>
        <pc:docMk/>
      </pc:docMkLst>
      <pc:sldChg chg="modSp">
        <pc:chgData name="Jericho B Yantz" userId="S::jbyantz0@frostburg.edu::09813627-aad6-4315-b89c-ce0da47fcd52" providerId="AD" clId="Web-{FDBF910B-2B65-4229-8E2F-9849D347443A}" dt="2021-02-11T23:39:53.964" v="197" actId="20577"/>
        <pc:sldMkLst>
          <pc:docMk/>
          <pc:sldMk cId="930592454" sldId="257"/>
        </pc:sldMkLst>
        <pc:spChg chg="mod">
          <ac:chgData name="Jericho B Yantz" userId="S::jbyantz0@frostburg.edu::09813627-aad6-4315-b89c-ce0da47fcd52" providerId="AD" clId="Web-{FDBF910B-2B65-4229-8E2F-9849D347443A}" dt="2021-02-11T23:39:53.964" v="197" actId="20577"/>
          <ac:spMkLst>
            <pc:docMk/>
            <pc:sldMk cId="930592454" sldId="257"/>
            <ac:spMk id="3" creationId="{0FE512DE-AC6E-43BD-9CDE-A1055EA7FD62}"/>
          </ac:spMkLst>
        </pc:spChg>
      </pc:sldChg>
      <pc:sldChg chg="modSp ord">
        <pc:chgData name="Jericho B Yantz" userId="S::jbyantz0@frostburg.edu::09813627-aad6-4315-b89c-ce0da47fcd52" providerId="AD" clId="Web-{FDBF910B-2B65-4229-8E2F-9849D347443A}" dt="2021-02-11T23:53:35.047" v="304"/>
        <pc:sldMkLst>
          <pc:docMk/>
          <pc:sldMk cId="3830769873" sldId="258"/>
        </pc:sldMkLst>
        <pc:spChg chg="mod">
          <ac:chgData name="Jericho B Yantz" userId="S::jbyantz0@frostburg.edu::09813627-aad6-4315-b89c-ce0da47fcd52" providerId="AD" clId="Web-{FDBF910B-2B65-4229-8E2F-9849D347443A}" dt="2021-02-11T23:36:14.849" v="58" actId="14100"/>
          <ac:spMkLst>
            <pc:docMk/>
            <pc:sldMk cId="3830769873" sldId="258"/>
            <ac:spMk id="3" creationId="{8F99568B-D581-4AE5-9FC0-14C31649FFC1}"/>
          </ac:spMkLst>
        </pc:spChg>
      </pc:sldChg>
      <pc:sldChg chg="modSp">
        <pc:chgData name="Jericho B Yantz" userId="S::jbyantz0@frostburg.edu::09813627-aad6-4315-b89c-ce0da47fcd52" providerId="AD" clId="Web-{FDBF910B-2B65-4229-8E2F-9849D347443A}" dt="2021-02-11T23:52:26.077" v="303" actId="20577"/>
        <pc:sldMkLst>
          <pc:docMk/>
          <pc:sldMk cId="522139818" sldId="260"/>
        </pc:sldMkLst>
        <pc:spChg chg="mod">
          <ac:chgData name="Jericho B Yantz" userId="S::jbyantz0@frostburg.edu::09813627-aad6-4315-b89c-ce0da47fcd52" providerId="AD" clId="Web-{FDBF910B-2B65-4229-8E2F-9849D347443A}" dt="2021-02-11T23:52:26.077" v="303" actId="20577"/>
          <ac:spMkLst>
            <pc:docMk/>
            <pc:sldMk cId="522139818" sldId="260"/>
            <ac:spMk id="3" creationId="{7A8961FF-B6FC-4E42-B6E7-3B1EABEAF431}"/>
          </ac:spMkLst>
        </pc:spChg>
      </pc:sldChg>
      <pc:sldChg chg="modSp">
        <pc:chgData name="Jericho B Yantz" userId="S::jbyantz0@frostburg.edu::09813627-aad6-4315-b89c-ce0da47fcd52" providerId="AD" clId="Web-{FDBF910B-2B65-4229-8E2F-9849D347443A}" dt="2021-02-11T23:37:50.523" v="140" actId="20577"/>
        <pc:sldMkLst>
          <pc:docMk/>
          <pc:sldMk cId="2787831125" sldId="261"/>
        </pc:sldMkLst>
        <pc:spChg chg="mod">
          <ac:chgData name="Jericho B Yantz" userId="S::jbyantz0@frostburg.edu::09813627-aad6-4315-b89c-ce0da47fcd52" providerId="AD" clId="Web-{FDBF910B-2B65-4229-8E2F-9849D347443A}" dt="2021-02-11T23:37:50.523" v="140" actId="20577"/>
          <ac:spMkLst>
            <pc:docMk/>
            <pc:sldMk cId="2787831125" sldId="261"/>
            <ac:spMk id="3" creationId="{23637169-EB1A-4872-AEB2-1987762E12E1}"/>
          </ac:spMkLst>
        </pc:spChg>
      </pc:sldChg>
      <pc:sldChg chg="modSp">
        <pc:chgData name="Jericho B Yantz" userId="S::jbyantz0@frostburg.edu::09813627-aad6-4315-b89c-ce0da47fcd52" providerId="AD" clId="Web-{FDBF910B-2B65-4229-8E2F-9849D347443A}" dt="2021-02-11T23:39:41.167" v="188" actId="20577"/>
        <pc:sldMkLst>
          <pc:docMk/>
          <pc:sldMk cId="778651980" sldId="265"/>
        </pc:sldMkLst>
        <pc:spChg chg="mod">
          <ac:chgData name="Jericho B Yantz" userId="S::jbyantz0@frostburg.edu::09813627-aad6-4315-b89c-ce0da47fcd52" providerId="AD" clId="Web-{FDBF910B-2B65-4229-8E2F-9849D347443A}" dt="2021-02-11T23:39:41.167" v="188" actId="20577"/>
          <ac:spMkLst>
            <pc:docMk/>
            <pc:sldMk cId="778651980" sldId="265"/>
            <ac:spMk id="3" creationId="{52D12EAF-C98F-4849-85B8-97E736D30D22}"/>
          </ac:spMkLst>
        </pc:spChg>
      </pc:sldChg>
      <pc:sldChg chg="modSp new">
        <pc:chgData name="Jericho B Yantz" userId="S::jbyantz0@frostburg.edu::09813627-aad6-4315-b89c-ce0da47fcd52" providerId="AD" clId="Web-{FDBF910B-2B65-4229-8E2F-9849D347443A}" dt="2021-02-11T23:52:06.123" v="294" actId="20577"/>
        <pc:sldMkLst>
          <pc:docMk/>
          <pc:sldMk cId="1469437372" sldId="266"/>
        </pc:sldMkLst>
        <pc:spChg chg="mod">
          <ac:chgData name="Jericho B Yantz" userId="S::jbyantz0@frostburg.edu::09813627-aad6-4315-b89c-ce0da47fcd52" providerId="AD" clId="Web-{FDBF910B-2B65-4229-8E2F-9849D347443A}" dt="2021-02-11T23:51:18.731" v="213" actId="20577"/>
          <ac:spMkLst>
            <pc:docMk/>
            <pc:sldMk cId="1469437372" sldId="266"/>
            <ac:spMk id="2" creationId="{3E3C0852-CB7C-4DF2-ADB0-328444E0C18F}"/>
          </ac:spMkLst>
        </pc:spChg>
        <pc:spChg chg="mod">
          <ac:chgData name="Jericho B Yantz" userId="S::jbyantz0@frostburg.edu::09813627-aad6-4315-b89c-ce0da47fcd52" providerId="AD" clId="Web-{FDBF910B-2B65-4229-8E2F-9849D347443A}" dt="2021-02-11T23:52:06.123" v="294" actId="20577"/>
          <ac:spMkLst>
            <pc:docMk/>
            <pc:sldMk cId="1469437372" sldId="266"/>
            <ac:spMk id="3" creationId="{374918A7-9E85-4D84-BA8B-74D960EFFBBF}"/>
          </ac:spMkLst>
        </pc:spChg>
      </pc:sldChg>
    </pc:docChg>
  </pc:docChgLst>
  <pc:docChgLst>
    <pc:chgData name="Nicholas Richardson" userId="S::nrichardson01@frostburg.edu::323af379-272d-4658-9e75-38309eb48034" providerId="AD" clId="Web-{16F85EEB-1C50-4845-989A-E7D31902133E}"/>
    <pc:docChg chg="modSld">
      <pc:chgData name="Nicholas Richardson" userId="S::nrichardson01@frostburg.edu::323af379-272d-4658-9e75-38309eb48034" providerId="AD" clId="Web-{16F85EEB-1C50-4845-989A-E7D31902133E}" dt="2021-02-11T23:41:00.415" v="166" actId="1076"/>
      <pc:docMkLst>
        <pc:docMk/>
      </pc:docMkLst>
      <pc:sldChg chg="addSp modSp">
        <pc:chgData name="Nicholas Richardson" userId="S::nrichardson01@frostburg.edu::323af379-272d-4658-9e75-38309eb48034" providerId="AD" clId="Web-{16F85EEB-1C50-4845-989A-E7D31902133E}" dt="2021-02-11T23:41:00.415" v="166" actId="1076"/>
        <pc:sldMkLst>
          <pc:docMk/>
          <pc:sldMk cId="2684766281" sldId="263"/>
        </pc:sldMkLst>
        <pc:spChg chg="mod">
          <ac:chgData name="Nicholas Richardson" userId="S::nrichardson01@frostburg.edu::323af379-272d-4658-9e75-38309eb48034" providerId="AD" clId="Web-{16F85EEB-1C50-4845-989A-E7D31902133E}" dt="2021-02-11T23:35:26.299" v="14" actId="20577"/>
          <ac:spMkLst>
            <pc:docMk/>
            <pc:sldMk cId="2684766281" sldId="263"/>
            <ac:spMk id="2" creationId="{CDD573F5-44FC-496B-9D96-642BECF43792}"/>
          </ac:spMkLst>
        </pc:spChg>
        <pc:spChg chg="mod">
          <ac:chgData name="Nicholas Richardson" userId="S::nrichardson01@frostburg.edu::323af379-272d-4658-9e75-38309eb48034" providerId="AD" clId="Web-{16F85EEB-1C50-4845-989A-E7D31902133E}" dt="2021-02-11T23:40:46.101" v="164" actId="20577"/>
          <ac:spMkLst>
            <pc:docMk/>
            <pc:sldMk cId="2684766281" sldId="263"/>
            <ac:spMk id="3" creationId="{858025C8-50F4-4C31-976B-A1CA6BBDA235}"/>
          </ac:spMkLst>
        </pc:spChg>
        <pc:picChg chg="add mod">
          <ac:chgData name="Nicholas Richardson" userId="S::nrichardson01@frostburg.edu::323af379-272d-4658-9e75-38309eb48034" providerId="AD" clId="Web-{16F85EEB-1C50-4845-989A-E7D31902133E}" dt="2021-02-11T23:41:00.415" v="166" actId="1076"/>
          <ac:picMkLst>
            <pc:docMk/>
            <pc:sldMk cId="2684766281" sldId="263"/>
            <ac:picMk id="4" creationId="{D22D729C-8611-4F44-8436-256109338D0E}"/>
          </ac:picMkLst>
        </pc:picChg>
      </pc:sldChg>
    </pc:docChg>
  </pc:docChgLst>
  <pc:docChgLst>
    <pc:chgData name="Jericho B Yantz" userId="S::jbyantz0@frostburg.edu::09813627-aad6-4315-b89c-ce0da47fcd52" providerId="AD" clId="Web-{402DFDF2-F0DD-4D1D-8E41-5A571501CCBF}"/>
    <pc:docChg chg="modSld">
      <pc:chgData name="Jericho B Yantz" userId="S::jbyantz0@frostburg.edu::09813627-aad6-4315-b89c-ce0da47fcd52" providerId="AD" clId="Web-{402DFDF2-F0DD-4D1D-8E41-5A571501CCBF}" dt="2021-02-09T21:56:56.453" v="115" actId="20577"/>
      <pc:docMkLst>
        <pc:docMk/>
      </pc:docMkLst>
      <pc:sldChg chg="modSp">
        <pc:chgData name="Jericho B Yantz" userId="S::jbyantz0@frostburg.edu::09813627-aad6-4315-b89c-ce0da47fcd52" providerId="AD" clId="Web-{402DFDF2-F0DD-4D1D-8E41-5A571501CCBF}" dt="2021-02-09T21:56:04.326" v="114" actId="20577"/>
        <pc:sldMkLst>
          <pc:docMk/>
          <pc:sldMk cId="3830769873" sldId="258"/>
        </pc:sldMkLst>
        <pc:spChg chg="mod">
          <ac:chgData name="Jericho B Yantz" userId="S::jbyantz0@frostburg.edu::09813627-aad6-4315-b89c-ce0da47fcd52" providerId="AD" clId="Web-{402DFDF2-F0DD-4D1D-8E41-5A571501CCBF}" dt="2021-02-09T21:56:04.326" v="114" actId="20577"/>
          <ac:spMkLst>
            <pc:docMk/>
            <pc:sldMk cId="3830769873" sldId="258"/>
            <ac:spMk id="3" creationId="{8F99568B-D581-4AE5-9FC0-14C31649FFC1}"/>
          </ac:spMkLst>
        </pc:spChg>
      </pc:sldChg>
      <pc:sldChg chg="modSp">
        <pc:chgData name="Jericho B Yantz" userId="S::jbyantz0@frostburg.edu::09813627-aad6-4315-b89c-ce0da47fcd52" providerId="AD" clId="Web-{402DFDF2-F0DD-4D1D-8E41-5A571501CCBF}" dt="2021-02-09T21:56:56.453" v="115" actId="20577"/>
        <pc:sldMkLst>
          <pc:docMk/>
          <pc:sldMk cId="3277006293" sldId="259"/>
        </pc:sldMkLst>
        <pc:spChg chg="mod">
          <ac:chgData name="Jericho B Yantz" userId="S::jbyantz0@frostburg.edu::09813627-aad6-4315-b89c-ce0da47fcd52" providerId="AD" clId="Web-{402DFDF2-F0DD-4D1D-8E41-5A571501CCBF}" dt="2021-02-09T21:56:56.453" v="115" actId="20577"/>
          <ac:spMkLst>
            <pc:docMk/>
            <pc:sldMk cId="3277006293" sldId="259"/>
            <ac:spMk id="3" creationId="{2D86CAB3-6337-4C5B-9657-80476AD788DE}"/>
          </ac:spMkLst>
        </pc:spChg>
      </pc:sldChg>
    </pc:docChg>
  </pc:docChgLst>
  <pc:docChgLst>
    <pc:chgData name="Nathan J Turner" userId="S::njturner0@frostburg.edu::01ff9284-4ec1-43c8-a662-c51bcab436b1" providerId="AD" clId="Web-{502DE3FC-B910-420A-BFED-4FFA028544EE}"/>
    <pc:docChg chg="addSld modSld">
      <pc:chgData name="Nathan J Turner" userId="S::njturner0@frostburg.edu::01ff9284-4ec1-43c8-a662-c51bcab436b1" providerId="AD" clId="Web-{502DE3FC-B910-420A-BFED-4FFA028544EE}" dt="2021-02-09T21:47:40.786" v="163" actId="20577"/>
      <pc:docMkLst>
        <pc:docMk/>
      </pc:docMkLst>
      <pc:sldChg chg="modSp">
        <pc:chgData name="Nathan J Turner" userId="S::njturner0@frostburg.edu::01ff9284-4ec1-43c8-a662-c51bcab436b1" providerId="AD" clId="Web-{502DE3FC-B910-420A-BFED-4FFA028544EE}" dt="2021-02-09T21:47:40.786" v="163" actId="20577"/>
        <pc:sldMkLst>
          <pc:docMk/>
          <pc:sldMk cId="930592454" sldId="257"/>
        </pc:sldMkLst>
        <pc:spChg chg="mod">
          <ac:chgData name="Nathan J Turner" userId="S::njturner0@frostburg.edu::01ff9284-4ec1-43c8-a662-c51bcab436b1" providerId="AD" clId="Web-{502DE3FC-B910-420A-BFED-4FFA028544EE}" dt="2021-02-09T21:35:35.015" v="4" actId="20577"/>
          <ac:spMkLst>
            <pc:docMk/>
            <pc:sldMk cId="930592454" sldId="257"/>
            <ac:spMk id="2" creationId="{FD2ABD0B-017F-459C-AE5D-01689064A79C}"/>
          </ac:spMkLst>
        </pc:spChg>
        <pc:spChg chg="mod">
          <ac:chgData name="Nathan J Turner" userId="S::njturner0@frostburg.edu::01ff9284-4ec1-43c8-a662-c51bcab436b1" providerId="AD" clId="Web-{502DE3FC-B910-420A-BFED-4FFA028544EE}" dt="2021-02-09T21:47:40.786" v="163" actId="20577"/>
          <ac:spMkLst>
            <pc:docMk/>
            <pc:sldMk cId="930592454" sldId="257"/>
            <ac:spMk id="3" creationId="{0FE512DE-AC6E-43BD-9CDE-A1055EA7FD62}"/>
          </ac:spMkLst>
        </pc:spChg>
      </pc:sldChg>
      <pc:sldChg chg="modSp new">
        <pc:chgData name="Nathan J Turner" userId="S::njturner0@frostburg.edu::01ff9284-4ec1-43c8-a662-c51bcab436b1" providerId="AD" clId="Web-{502DE3FC-B910-420A-BFED-4FFA028544EE}" dt="2021-02-09T21:35:56.828" v="15" actId="20577"/>
        <pc:sldMkLst>
          <pc:docMk/>
          <pc:sldMk cId="3830769873" sldId="258"/>
        </pc:sldMkLst>
        <pc:spChg chg="mod">
          <ac:chgData name="Nathan J Turner" userId="S::njturner0@frostburg.edu::01ff9284-4ec1-43c8-a662-c51bcab436b1" providerId="AD" clId="Web-{502DE3FC-B910-420A-BFED-4FFA028544EE}" dt="2021-02-09T21:35:56.828" v="15" actId="20577"/>
          <ac:spMkLst>
            <pc:docMk/>
            <pc:sldMk cId="3830769873" sldId="258"/>
            <ac:spMk id="2" creationId="{1117B12C-8EC0-4696-92B5-723EE69CD01B}"/>
          </ac:spMkLst>
        </pc:spChg>
      </pc:sldChg>
      <pc:sldChg chg="modSp new">
        <pc:chgData name="Nathan J Turner" userId="S::njturner0@frostburg.edu::01ff9284-4ec1-43c8-a662-c51bcab436b1" providerId="AD" clId="Web-{502DE3FC-B910-420A-BFED-4FFA028544EE}" dt="2021-02-09T21:40:53.484" v="56" actId="20577"/>
        <pc:sldMkLst>
          <pc:docMk/>
          <pc:sldMk cId="3277006293" sldId="259"/>
        </pc:sldMkLst>
        <pc:spChg chg="mod">
          <ac:chgData name="Nathan J Turner" userId="S::njturner0@frostburg.edu::01ff9284-4ec1-43c8-a662-c51bcab436b1" providerId="AD" clId="Web-{502DE3FC-B910-420A-BFED-4FFA028544EE}" dt="2021-02-09T21:37:49.725" v="34" actId="20577"/>
          <ac:spMkLst>
            <pc:docMk/>
            <pc:sldMk cId="3277006293" sldId="259"/>
            <ac:spMk id="2" creationId="{ACDF1156-44D8-4079-AD4C-5379DAC4C44B}"/>
          </ac:spMkLst>
        </pc:spChg>
        <pc:spChg chg="mod">
          <ac:chgData name="Nathan J Turner" userId="S::njturner0@frostburg.edu::01ff9284-4ec1-43c8-a662-c51bcab436b1" providerId="AD" clId="Web-{502DE3FC-B910-420A-BFED-4FFA028544EE}" dt="2021-02-09T21:40:53.484" v="56" actId="20577"/>
          <ac:spMkLst>
            <pc:docMk/>
            <pc:sldMk cId="3277006293" sldId="259"/>
            <ac:spMk id="3" creationId="{2D86CAB3-6337-4C5B-9657-80476AD788DE}"/>
          </ac:spMkLst>
        </pc:spChg>
      </pc:sldChg>
      <pc:sldChg chg="modSp new">
        <pc:chgData name="Nathan J Turner" userId="S::njturner0@frostburg.edu::01ff9284-4ec1-43c8-a662-c51bcab436b1" providerId="AD" clId="Web-{502DE3FC-B910-420A-BFED-4FFA028544EE}" dt="2021-02-09T21:43:02.772" v="86" actId="20577"/>
        <pc:sldMkLst>
          <pc:docMk/>
          <pc:sldMk cId="522139818" sldId="260"/>
        </pc:sldMkLst>
        <pc:spChg chg="mod">
          <ac:chgData name="Nathan J Turner" userId="S::njturner0@frostburg.edu::01ff9284-4ec1-43c8-a662-c51bcab436b1" providerId="AD" clId="Web-{502DE3FC-B910-420A-BFED-4FFA028544EE}" dt="2021-02-09T21:42:16.567" v="63" actId="20577"/>
          <ac:spMkLst>
            <pc:docMk/>
            <pc:sldMk cId="522139818" sldId="260"/>
            <ac:spMk id="2" creationId="{7699F713-9BBC-49C7-BA92-10EFC22A5324}"/>
          </ac:spMkLst>
        </pc:spChg>
        <pc:spChg chg="mod">
          <ac:chgData name="Nathan J Turner" userId="S::njturner0@frostburg.edu::01ff9284-4ec1-43c8-a662-c51bcab436b1" providerId="AD" clId="Web-{502DE3FC-B910-420A-BFED-4FFA028544EE}" dt="2021-02-09T21:43:02.772" v="86" actId="20577"/>
          <ac:spMkLst>
            <pc:docMk/>
            <pc:sldMk cId="522139818" sldId="260"/>
            <ac:spMk id="3" creationId="{7A8961FF-B6FC-4E42-B6E7-3B1EABEAF431}"/>
          </ac:spMkLst>
        </pc:spChg>
      </pc:sldChg>
    </pc:docChg>
  </pc:docChgLst>
  <pc:docChgLst>
    <pc:chgData name="Nathan J Turner" userId="S::njturner0@frostburg.edu::01ff9284-4ec1-43c8-a662-c51bcab436b1" providerId="AD" clId="Web-{EAB64F07-C4D8-4CD6-B68E-EA5A61EEE7B9}"/>
    <pc:docChg chg="addSld modSld">
      <pc:chgData name="Nathan J Turner" userId="S::njturner0@frostburg.edu::01ff9284-4ec1-43c8-a662-c51bcab436b1" providerId="AD" clId="Web-{EAB64F07-C4D8-4CD6-B68E-EA5A61EEE7B9}" dt="2021-02-09T22:08:46.151" v="556" actId="20577"/>
      <pc:docMkLst>
        <pc:docMk/>
      </pc:docMkLst>
      <pc:sldChg chg="modSp">
        <pc:chgData name="Nathan J Turner" userId="S::njturner0@frostburg.edu::01ff9284-4ec1-43c8-a662-c51bcab436b1" providerId="AD" clId="Web-{EAB64F07-C4D8-4CD6-B68E-EA5A61EEE7B9}" dt="2021-02-09T21:52:23.456" v="74" actId="20577"/>
        <pc:sldMkLst>
          <pc:docMk/>
          <pc:sldMk cId="930592454" sldId="257"/>
        </pc:sldMkLst>
        <pc:spChg chg="mod">
          <ac:chgData name="Nathan J Turner" userId="S::njturner0@frostburg.edu::01ff9284-4ec1-43c8-a662-c51bcab436b1" providerId="AD" clId="Web-{EAB64F07-C4D8-4CD6-B68E-EA5A61EEE7B9}" dt="2021-02-09T21:52:23.456" v="74" actId="20577"/>
          <ac:spMkLst>
            <pc:docMk/>
            <pc:sldMk cId="930592454" sldId="257"/>
            <ac:spMk id="3" creationId="{0FE512DE-AC6E-43BD-9CDE-A1055EA7FD62}"/>
          </ac:spMkLst>
        </pc:spChg>
      </pc:sldChg>
      <pc:sldChg chg="modSp">
        <pc:chgData name="Nathan J Turner" userId="S::njturner0@frostburg.edu::01ff9284-4ec1-43c8-a662-c51bcab436b1" providerId="AD" clId="Web-{EAB64F07-C4D8-4CD6-B68E-EA5A61EEE7B9}" dt="2021-02-09T21:52:29.612" v="75" actId="1076"/>
        <pc:sldMkLst>
          <pc:docMk/>
          <pc:sldMk cId="3830769873" sldId="258"/>
        </pc:sldMkLst>
        <pc:spChg chg="mod">
          <ac:chgData name="Nathan J Turner" userId="S::njturner0@frostburg.edu::01ff9284-4ec1-43c8-a662-c51bcab436b1" providerId="AD" clId="Web-{EAB64F07-C4D8-4CD6-B68E-EA5A61EEE7B9}" dt="2021-02-09T21:52:29.612" v="75" actId="1076"/>
          <ac:spMkLst>
            <pc:docMk/>
            <pc:sldMk cId="3830769873" sldId="258"/>
            <ac:spMk id="2" creationId="{1117B12C-8EC0-4696-92B5-723EE69CD01B}"/>
          </ac:spMkLst>
        </pc:spChg>
      </pc:sldChg>
      <pc:sldChg chg="modSp">
        <pc:chgData name="Nathan J Turner" userId="S::njturner0@frostburg.edu::01ff9284-4ec1-43c8-a662-c51bcab436b1" providerId="AD" clId="Web-{EAB64F07-C4D8-4CD6-B68E-EA5A61EEE7B9}" dt="2021-02-09T21:54:53.490" v="79" actId="20577"/>
        <pc:sldMkLst>
          <pc:docMk/>
          <pc:sldMk cId="3277006293" sldId="259"/>
        </pc:sldMkLst>
        <pc:spChg chg="mod">
          <ac:chgData name="Nathan J Turner" userId="S::njturner0@frostburg.edu::01ff9284-4ec1-43c8-a662-c51bcab436b1" providerId="AD" clId="Web-{EAB64F07-C4D8-4CD6-B68E-EA5A61EEE7B9}" dt="2021-02-09T21:54:53.490" v="79" actId="20577"/>
          <ac:spMkLst>
            <pc:docMk/>
            <pc:sldMk cId="3277006293" sldId="259"/>
            <ac:spMk id="3" creationId="{2D86CAB3-6337-4C5B-9657-80476AD788DE}"/>
          </ac:spMkLst>
        </pc:spChg>
      </pc:sldChg>
      <pc:sldChg chg="modSp">
        <pc:chgData name="Nathan J Turner" userId="S::njturner0@frostburg.edu::01ff9284-4ec1-43c8-a662-c51bcab436b1" providerId="AD" clId="Web-{EAB64F07-C4D8-4CD6-B68E-EA5A61EEE7B9}" dt="2021-02-09T22:04:47.051" v="339" actId="20577"/>
        <pc:sldMkLst>
          <pc:docMk/>
          <pc:sldMk cId="522139818" sldId="260"/>
        </pc:sldMkLst>
        <pc:spChg chg="mod">
          <ac:chgData name="Nathan J Turner" userId="S::njturner0@frostburg.edu::01ff9284-4ec1-43c8-a662-c51bcab436b1" providerId="AD" clId="Web-{EAB64F07-C4D8-4CD6-B68E-EA5A61EEE7B9}" dt="2021-02-09T22:02:32.601" v="297" actId="1076"/>
          <ac:spMkLst>
            <pc:docMk/>
            <pc:sldMk cId="522139818" sldId="260"/>
            <ac:spMk id="2" creationId="{7699F713-9BBC-49C7-BA92-10EFC22A5324}"/>
          </ac:spMkLst>
        </pc:spChg>
        <pc:spChg chg="mod">
          <ac:chgData name="Nathan J Turner" userId="S::njturner0@frostburg.edu::01ff9284-4ec1-43c8-a662-c51bcab436b1" providerId="AD" clId="Web-{EAB64F07-C4D8-4CD6-B68E-EA5A61EEE7B9}" dt="2021-02-09T22:04:47.051" v="339" actId="20577"/>
          <ac:spMkLst>
            <pc:docMk/>
            <pc:sldMk cId="522139818" sldId="260"/>
            <ac:spMk id="3" creationId="{7A8961FF-B6FC-4E42-B6E7-3B1EABEAF431}"/>
          </ac:spMkLst>
        </pc:spChg>
      </pc:sldChg>
      <pc:sldChg chg="modSp new">
        <pc:chgData name="Nathan J Turner" userId="S::njturner0@frostburg.edu::01ff9284-4ec1-43c8-a662-c51bcab436b1" providerId="AD" clId="Web-{EAB64F07-C4D8-4CD6-B68E-EA5A61EEE7B9}" dt="2021-02-09T22:08:46.151" v="556" actId="20577"/>
        <pc:sldMkLst>
          <pc:docMk/>
          <pc:sldMk cId="2787831125" sldId="261"/>
        </pc:sldMkLst>
        <pc:spChg chg="mod">
          <ac:chgData name="Nathan J Turner" userId="S::njturner0@frostburg.edu::01ff9284-4ec1-43c8-a662-c51bcab436b1" providerId="AD" clId="Web-{EAB64F07-C4D8-4CD6-B68E-EA5A61EEE7B9}" dt="2021-02-09T22:05:15.099" v="358" actId="20577"/>
          <ac:spMkLst>
            <pc:docMk/>
            <pc:sldMk cId="2787831125" sldId="261"/>
            <ac:spMk id="2" creationId="{D8EB2D5F-133B-406E-9C6C-76619862A880}"/>
          </ac:spMkLst>
        </pc:spChg>
        <pc:spChg chg="mod">
          <ac:chgData name="Nathan J Turner" userId="S::njturner0@frostburg.edu::01ff9284-4ec1-43c8-a662-c51bcab436b1" providerId="AD" clId="Web-{EAB64F07-C4D8-4CD6-B68E-EA5A61EEE7B9}" dt="2021-02-09T22:08:46.151" v="556" actId="20577"/>
          <ac:spMkLst>
            <pc:docMk/>
            <pc:sldMk cId="2787831125" sldId="261"/>
            <ac:spMk id="3" creationId="{23637169-EB1A-4872-AEB2-1987762E12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744" y="291829"/>
            <a:ext cx="6479703" cy="2286000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Calibri Light"/>
              </a:rPr>
              <a:t>Initial Plan Presentation (Group 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Members: Jericho Yantz, Zayd Sani, Nicholas Richardson, Nathan Turner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DC1BE-6035-477D-B208-E54853A64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33" b="7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0852-CB7C-4DF2-ADB0-328444E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Website Plan-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18A7-9E85-4D84-BA8B-74D960EF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 are going to be showing you our website so far, as well as our ideas for the future of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3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1156-44D8-4079-AD4C-5379DAC4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Environment/Programming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CAB3-6337-4C5B-9657-80476AD7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Javascript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CSS3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HTML5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F713-9BBC-49C7-BA92-10EFC22A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69" y="549868"/>
            <a:ext cx="10668000" cy="1524000"/>
          </a:xfrm>
        </p:spPr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61FF-B6FC-4E42-B6E7-3B1EABEA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251" y="1926669"/>
            <a:ext cx="10668000" cy="38180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rgbClr val="FFFFFF"/>
                </a:solidFill>
              </a:rPr>
              <a:t>We are going to try to meet twice a week outside of class, specifically Mondays and Fridays at 2:00pm</a:t>
            </a:r>
          </a:p>
          <a:p>
            <a:r>
              <a:rPr lang="en-US">
                <a:solidFill>
                  <a:srgbClr val="FFFFFF"/>
                </a:solidFill>
              </a:rPr>
              <a:t>February 19: Complete project proposal</a:t>
            </a:r>
          </a:p>
          <a:p>
            <a:r>
              <a:rPr lang="en-US">
                <a:solidFill>
                  <a:srgbClr val="FFFFFF"/>
                </a:solidFill>
              </a:rPr>
              <a:t>March 8: 1st midterm presentation</a:t>
            </a:r>
          </a:p>
          <a:p>
            <a:r>
              <a:rPr lang="en-US">
                <a:solidFill>
                  <a:srgbClr val="FFFFFF"/>
                </a:solidFill>
              </a:rPr>
              <a:t>April 2: 2nd midterm presentation</a:t>
            </a:r>
          </a:p>
          <a:p>
            <a:r>
              <a:rPr lang="en-US">
                <a:solidFill>
                  <a:srgbClr val="FFFFFF"/>
                </a:solidFill>
              </a:rPr>
              <a:t>April 23: End of semester presentation</a:t>
            </a:r>
          </a:p>
          <a:p>
            <a:r>
              <a:rPr lang="en-US">
                <a:solidFill>
                  <a:srgbClr val="FFFFFF"/>
                </a:solidFill>
              </a:rPr>
              <a:t>April 28: Design documentation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01C8-7676-4B5D-8B67-1949F61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ED67-1CEE-4D98-9372-B2898C16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Ever want to blow off some steam or just sit back and enjoy vintage arcade games for free?!? Well, </a:t>
            </a:r>
            <a:r>
              <a:rPr lang="en-US" dirty="0" err="1">
                <a:solidFill>
                  <a:srgbClr val="FFFFFF"/>
                </a:solidFill>
              </a:rPr>
              <a:t>GameNet</a:t>
            </a:r>
            <a:r>
              <a:rPr lang="en-US" dirty="0">
                <a:solidFill>
                  <a:srgbClr val="FFFFFF"/>
                </a:solidFill>
              </a:rPr>
              <a:t> is the site for you. Our target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Audience are kids, students or workers, people who just want to have fun, bored at work or just need something to do.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BD0B-017F-459C-AE5D-01689064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12DE-AC6E-43BD-9CDE-A1055EA7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68500"/>
            <a:ext cx="10668000" cy="41355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Our goal is to create a website that will host different arcade based </a:t>
            </a:r>
            <a:r>
              <a:rPr lang="en-US" dirty="0" err="1">
                <a:solidFill>
                  <a:srgbClr val="FFFFFF"/>
                </a:solidFill>
              </a:rPr>
              <a:t>javascript</a:t>
            </a:r>
            <a:r>
              <a:rPr lang="en-US" dirty="0">
                <a:solidFill>
                  <a:srgbClr val="FFFFFF"/>
                </a:solidFill>
              </a:rPr>
              <a:t> games that we create in java language.</a:t>
            </a:r>
          </a:p>
          <a:p>
            <a:r>
              <a:rPr lang="en-US" dirty="0">
                <a:solidFill>
                  <a:srgbClr val="FFFFFF"/>
                </a:solidFill>
              </a:rPr>
              <a:t>Tentative game ideas: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Snake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Pacman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Minesweeper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and more if time allows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9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B12C-8EC0-4696-92B5-723EE69C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6785"/>
            <a:ext cx="10668000" cy="1524000"/>
          </a:xfrm>
        </p:spPr>
        <p:txBody>
          <a:bodyPr/>
          <a:lstStyle/>
          <a:p>
            <a:r>
              <a:rPr lang="en-US"/>
              <a:t>Framework/Resources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68B-D581-4AE5-9FC0-14C31649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10668000" cy="3810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main Framework/Resources we will be using are:</a:t>
            </a:r>
            <a:endParaRPr lang="en-US"/>
          </a:p>
          <a:p>
            <a:pPr lvl="1"/>
            <a:r>
              <a:rPr lang="en-US">
                <a:solidFill>
                  <a:srgbClr val="FFFFFF"/>
                </a:solidFill>
              </a:rPr>
              <a:t>Eclipse for programming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Visual Studio Code for file editing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/>
            <a:r>
              <a:rPr lang="en-US" err="1">
                <a:solidFill>
                  <a:srgbClr val="FFFFFF"/>
                </a:solidFill>
              </a:rPr>
              <a:t>Unsplash</a:t>
            </a:r>
            <a:r>
              <a:rPr lang="en-US">
                <a:solidFill>
                  <a:srgbClr val="FFFFFF"/>
                </a:solidFill>
              </a:rPr>
              <a:t> Photos for copyright free pictures </a:t>
            </a:r>
            <a:endParaRPr lang="en-US"/>
          </a:p>
          <a:p>
            <a:pPr lvl="1"/>
            <a:r>
              <a:rPr lang="en-US">
                <a:solidFill>
                  <a:srgbClr val="FFFFFF"/>
                </a:solidFill>
              </a:rPr>
              <a:t>Using Teams to communicate and host meetings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Using Slack for Code Sharing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2D5F-133B-406E-9C6C-76619862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7169-EB1A-4872-AEB2-1987762E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Jericho: Responsible for creating and hosting our website and potentially creating a </a:t>
            </a:r>
            <a:r>
              <a:rPr lang="en-US" err="1">
                <a:solidFill>
                  <a:srgbClr val="FFFFFF"/>
                </a:solidFill>
              </a:rPr>
              <a:t>javascript</a:t>
            </a:r>
            <a:r>
              <a:rPr lang="en-US">
                <a:solidFill>
                  <a:srgbClr val="FFFFFF"/>
                </a:solidFill>
              </a:rPr>
              <a:t> game if time allows</a:t>
            </a:r>
          </a:p>
          <a:p>
            <a:r>
              <a:rPr lang="en-US">
                <a:solidFill>
                  <a:srgbClr val="FFFFFF"/>
                </a:solidFill>
              </a:rPr>
              <a:t>Zayd, Nicholas, and Nathan: Responsible for creating a game and/or games in </a:t>
            </a:r>
            <a:r>
              <a:rPr lang="en-US" err="1">
                <a:solidFill>
                  <a:srgbClr val="FFFFFF"/>
                </a:solidFill>
              </a:rPr>
              <a:t>javascript</a:t>
            </a:r>
            <a:r>
              <a:rPr lang="en-US">
                <a:solidFill>
                  <a:srgbClr val="FFFFFF"/>
                </a:solidFill>
              </a:rPr>
              <a:t> each, and help test website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8783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78B9-7897-473E-9DBA-2C46E66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2" y="130509"/>
            <a:ext cx="10668000" cy="1524000"/>
          </a:xfrm>
        </p:spPr>
        <p:txBody>
          <a:bodyPr/>
          <a:lstStyle/>
          <a:p>
            <a:r>
              <a:rPr lang="en-US"/>
              <a:t>Mini-Tennis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EA41-F794-498D-864B-E9E894BF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82" y="1334552"/>
            <a:ext cx="10668000" cy="37338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solidFill>
                  <a:srgbClr val="FFFFFF"/>
                </a:solidFill>
              </a:rPr>
              <a:t>Single player game where user has to keep ball above the line that the user controls.  The game ends when the user can't hit the ball in time.</a:t>
            </a:r>
          </a:p>
          <a:p>
            <a:r>
              <a:rPr lang="en-US">
                <a:solidFill>
                  <a:srgbClr val="FFFFFF"/>
                </a:solidFill>
              </a:rPr>
              <a:t>The challenging part is that game is designed to casually speed up as the game progresses</a:t>
            </a:r>
          </a:p>
          <a:p>
            <a:r>
              <a:rPr lang="en-US">
                <a:solidFill>
                  <a:srgbClr val="FFFFFF"/>
                </a:solidFill>
              </a:rPr>
              <a:t>We will try to add more elements to it each meeting to make it more challenging</a:t>
            </a:r>
            <a:endParaRPr lang="en-US"/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42096A4B-B91D-4CE8-821B-E6D455D4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53" y="4613152"/>
            <a:ext cx="1572836" cy="21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73F5-44FC-496B-9D96-642BECF4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25C8-50F4-4C31-976B-A1CA6BBD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Single player game</a:t>
            </a:r>
          </a:p>
          <a:p>
            <a:r>
              <a:rPr lang="en-US">
                <a:solidFill>
                  <a:srgbClr val="FFFFFF"/>
                </a:solidFill>
              </a:rPr>
              <a:t>Goal of the game is to eat as much food as possible to grow</a:t>
            </a:r>
          </a:p>
          <a:p>
            <a:r>
              <a:rPr lang="en-US">
                <a:solidFill>
                  <a:srgbClr val="FFFFFF"/>
                </a:solidFill>
              </a:rPr>
              <a:t>The player must avoid hitting the sides or itself or the game will be over</a:t>
            </a: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22D729C-8611-4F44-8436-25610933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6" y="4791723"/>
            <a:ext cx="3407507" cy="19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9803-4AA1-4AFA-9C2A-8DDF8A9C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AA9-1207-4C89-AFE4-2E7AB9D2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a multiplayer game.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goal of the game is to knock the ball past the other players bar. 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Players must prevent the ball from passing their bar.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0991-D407-4EDB-9750-A9758807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2EAF-C98F-4849-85B8-97E736D3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GitHub Pages, we should be able to host our Arcade Game style website for free.  </a:t>
            </a:r>
          </a:p>
          <a:p>
            <a:r>
              <a:rPr lang="en-US">
                <a:solidFill>
                  <a:srgbClr val="FFFFFF"/>
                </a:solidFill>
              </a:rPr>
              <a:t>They offer an easy-to-use experience, that allows for learning and code sharing, all for free.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5198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62851F99E5E4F91BB0B375D239A4C" ma:contentTypeVersion="8" ma:contentTypeDescription="Create a new document." ma:contentTypeScope="" ma:versionID="ae2d485c9fa3c315c37cbef7b7191975">
  <xsd:schema xmlns:xsd="http://www.w3.org/2001/XMLSchema" xmlns:xs="http://www.w3.org/2001/XMLSchema" xmlns:p="http://schemas.microsoft.com/office/2006/metadata/properties" xmlns:ns2="dedf4247-a58c-4a5d-a0a8-8c7989aa1f6a" targetNamespace="http://schemas.microsoft.com/office/2006/metadata/properties" ma:root="true" ma:fieldsID="3fc2aab87bd58c23a2be0147bd4eb45c" ns2:_="">
    <xsd:import namespace="dedf4247-a58c-4a5d-a0a8-8c7989aa1f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df4247-a58c-4a5d-a0a8-8c7989aa1f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B13BAE-F3D8-4853-A9EE-E4C64C21CC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F258DA-DBD7-4153-8C3D-540E4E89B5EB}"/>
</file>

<file path=customXml/itemProps3.xml><?xml version="1.0" encoding="utf-8"?>
<ds:datastoreItem xmlns:ds="http://schemas.openxmlformats.org/officeDocument/2006/customXml" ds:itemID="{1F3E07EB-B63A-41D8-8B6C-0BDA705A1E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Initial Plan Presentation (Group 6)</vt:lpstr>
      <vt:lpstr>Introduction</vt:lpstr>
      <vt:lpstr>Topic</vt:lpstr>
      <vt:lpstr>Framework/Resources</vt:lpstr>
      <vt:lpstr>Team Member Responsibilities</vt:lpstr>
      <vt:lpstr>Mini-Tennis</vt:lpstr>
      <vt:lpstr>Snake Game</vt:lpstr>
      <vt:lpstr>Pong Game</vt:lpstr>
      <vt:lpstr>Website Hosting</vt:lpstr>
      <vt:lpstr>Our Website Plan-</vt:lpstr>
      <vt:lpstr>Environment/Programming Language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66</cp:revision>
  <dcterms:created xsi:type="dcterms:W3CDTF">2021-02-09T16:39:45Z</dcterms:created>
  <dcterms:modified xsi:type="dcterms:W3CDTF">2021-03-04T19:49:14Z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0x01010064962851F99E5E4F91BB0B375D239A4C</vt:lpwstr>
  </property>
</Properties>
</file>