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1" r:id="rId5"/>
    <p:sldId id="301" r:id="rId6"/>
    <p:sldId id="299" r:id="rId7"/>
    <p:sldId id="297" r:id="rId8"/>
    <p:sldId id="260" r:id="rId9"/>
    <p:sldId id="309" r:id="rId10"/>
    <p:sldId id="308" r:id="rId11"/>
    <p:sldId id="311" r:id="rId12"/>
    <p:sldId id="312" r:id="rId13"/>
    <p:sldId id="315" r:id="rId14"/>
    <p:sldId id="313" r:id="rId15"/>
    <p:sldId id="316" r:id="rId16"/>
    <p:sldId id="314" r:id="rId17"/>
    <p:sldId id="317" r:id="rId18"/>
    <p:sldId id="310" r:id="rId19"/>
    <p:sldId id="304" r:id="rId20"/>
    <p:sldId id="305" r:id="rId21"/>
    <p:sldId id="306" r:id="rId22"/>
    <p:sldId id="307" r:id="rId23"/>
    <p:sldId id="275" r:id="rId24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Bebas Neue" panose="020B0606020202050201" pitchFamily="34" charset="0"/>
      <p:regular r:id="rId28"/>
    </p:embeddedFont>
    <p:embeddedFont>
      <p:font typeface="Lexend" panose="020B0604020202020204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Source Code Pro" panose="020B050903040302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D047BA-177B-166D-83F3-9713D96150B9}" name="Nguyễn Tô Thiên Bảo" initials="NTTB" userId="S::21521857@ms.uit.edu.vn::d3af6a1a-cc3c-438e-a1af-3a143c4782a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A2ED63-3E70-445E-907B-F6506427570D}">
  <a:tblStyle styleId="{E8A2ED63-3E70-445E-907B-F650642757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D95061-70B2-4A7C-9643-73CEBAEE3C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3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880D81-661D-5886-4574-F4BE1E7009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65D99-2D9D-7BE2-5EE1-7E5F5E437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E498-9A44-4F1F-ADCC-E3C76FA0500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74FD7-CA6F-D27B-675D-8533CF21AB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3350B-84C7-E784-F3DD-6A6E3BB53D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D218-802E-4FE5-95A1-01B469AE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870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99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6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1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02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44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832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843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209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0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10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779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0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688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96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5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2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1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9070" y="-248556"/>
            <a:ext cx="3345597" cy="1788383"/>
            <a:chOff x="371425" y="397950"/>
            <a:chExt cx="8703425" cy="4652400"/>
          </a:xfrm>
        </p:grpSpPr>
        <p:sp>
          <p:nvSpPr>
            <p:cNvPr id="10" name="Google Shape;10;p2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246630" y="1071269"/>
            <a:ext cx="3345597" cy="1788383"/>
            <a:chOff x="371425" y="397950"/>
            <a:chExt cx="8703425" cy="4652400"/>
          </a:xfrm>
        </p:grpSpPr>
        <p:sp>
          <p:nvSpPr>
            <p:cNvPr id="13" name="Google Shape;13;p2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16" name="Google Shape;16;p2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24" name="Google Shape;24;p2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32" name="Google Shape;32;p2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40" name="Google Shape;40;p2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50" name="Google Shape;50;p2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53" name="Google Shape;53;p2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56" name="Google Shape;56;p2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713200" y="762700"/>
            <a:ext cx="5512200" cy="29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713175" y="3752605"/>
            <a:ext cx="551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935300D5-33FA-982F-4832-69853A2CB5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22"/>
          <p:cNvGrpSpPr/>
          <p:nvPr/>
        </p:nvGrpSpPr>
        <p:grpSpPr>
          <a:xfrm>
            <a:off x="4629070" y="-248556"/>
            <a:ext cx="3345597" cy="1788383"/>
            <a:chOff x="371425" y="397950"/>
            <a:chExt cx="8703425" cy="4652400"/>
          </a:xfrm>
        </p:grpSpPr>
        <p:sp>
          <p:nvSpPr>
            <p:cNvPr id="985" name="Google Shape;985;p22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2"/>
          <p:cNvGrpSpPr/>
          <p:nvPr/>
        </p:nvGrpSpPr>
        <p:grpSpPr>
          <a:xfrm>
            <a:off x="1204570" y="3669044"/>
            <a:ext cx="3345597" cy="1788383"/>
            <a:chOff x="371425" y="397950"/>
            <a:chExt cx="8703425" cy="4652400"/>
          </a:xfrm>
        </p:grpSpPr>
        <p:sp>
          <p:nvSpPr>
            <p:cNvPr id="988" name="Google Shape;988;p22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22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991" name="Google Shape;991;p22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22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999" name="Google Shape;999;p22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22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1007" name="Google Shape;1007;p22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1015" name="Google Shape;1015;p22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2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2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22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1025" name="Google Shape;1025;p22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22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1028" name="Google Shape;1028;p22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2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1031" name="Google Shape;1031;p22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3210E3E6-761F-5269-C85E-7A5ED9926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23"/>
          <p:cNvGrpSpPr/>
          <p:nvPr/>
        </p:nvGrpSpPr>
        <p:grpSpPr>
          <a:xfrm>
            <a:off x="-191655" y="-686293"/>
            <a:ext cx="3345597" cy="1788383"/>
            <a:chOff x="371425" y="397950"/>
            <a:chExt cx="8703425" cy="4652400"/>
          </a:xfrm>
        </p:grpSpPr>
        <p:sp>
          <p:nvSpPr>
            <p:cNvPr id="1035" name="Google Shape;1035;p23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4589020" y="3770044"/>
            <a:ext cx="3345597" cy="1788383"/>
            <a:chOff x="371425" y="397950"/>
            <a:chExt cx="8703425" cy="4652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1041" name="Google Shape;1041;p2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23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1049" name="Google Shape;1049;p2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23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1057" name="Google Shape;1057;p2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23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1065" name="Google Shape;1065;p2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23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23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4" name="Google Shape;1074;p23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1075" name="Google Shape;1075;p23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23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1078" name="Google Shape;1078;p23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23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1081" name="Google Shape;1081;p23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90293B50-3855-1750-7038-98C79BC121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"/>
          <p:cNvGrpSpPr/>
          <p:nvPr/>
        </p:nvGrpSpPr>
        <p:grpSpPr>
          <a:xfrm>
            <a:off x="1724270" y="-248556"/>
            <a:ext cx="3345597" cy="1788383"/>
            <a:chOff x="371425" y="397950"/>
            <a:chExt cx="8703425" cy="4652400"/>
          </a:xfrm>
        </p:grpSpPr>
        <p:sp>
          <p:nvSpPr>
            <p:cNvPr id="62" name="Google Shape;62;p3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4436770" y="3811244"/>
            <a:ext cx="3345597" cy="1788383"/>
            <a:chOff x="371425" y="397950"/>
            <a:chExt cx="8703425" cy="4652400"/>
          </a:xfrm>
        </p:grpSpPr>
        <p:sp>
          <p:nvSpPr>
            <p:cNvPr id="65" name="Google Shape;65;p3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68" name="Google Shape;68;p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76" name="Google Shape;76;p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84" name="Google Shape;84;p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92" name="Google Shape;92;p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102" name="Google Shape;102;p3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105" name="Google Shape;105;p3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108" name="Google Shape;108;p3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713225" y="2191800"/>
            <a:ext cx="4164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 idx="2" hasCustomPrompt="1"/>
          </p:nvPr>
        </p:nvSpPr>
        <p:spPr>
          <a:xfrm>
            <a:off x="1480654" y="1440300"/>
            <a:ext cx="1652100" cy="75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3" name="Picture 2" descr="Skull and bones - Free holidays icons">
            <a:extLst>
              <a:ext uri="{FF2B5EF4-FFF2-40B4-BE49-F238E27FC236}">
                <a16:creationId xmlns:a16="http://schemas.microsoft.com/office/drawing/2014/main" id="{F1AC7BEE-3427-AF38-4649-FAF2FAD33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5"/>
          <p:cNvGrpSpPr/>
          <p:nvPr/>
        </p:nvGrpSpPr>
        <p:grpSpPr>
          <a:xfrm>
            <a:off x="-191655" y="-686293"/>
            <a:ext cx="3345597" cy="1788383"/>
            <a:chOff x="371425" y="397950"/>
            <a:chExt cx="8703425" cy="4652400"/>
          </a:xfrm>
        </p:grpSpPr>
        <p:sp>
          <p:nvSpPr>
            <p:cNvPr id="166" name="Google Shape;166;p5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5"/>
          <p:cNvGrpSpPr/>
          <p:nvPr/>
        </p:nvGrpSpPr>
        <p:grpSpPr>
          <a:xfrm>
            <a:off x="4589020" y="3770044"/>
            <a:ext cx="3345597" cy="1788383"/>
            <a:chOff x="371425" y="397950"/>
            <a:chExt cx="8703425" cy="4652400"/>
          </a:xfrm>
        </p:grpSpPr>
        <p:sp>
          <p:nvSpPr>
            <p:cNvPr id="169" name="Google Shape;169;p5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172" name="Google Shape;172;p5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5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180" name="Google Shape;180;p5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5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188" name="Google Shape;188;p5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5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196" name="Google Shape;196;p5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5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5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206" name="Google Shape;206;p5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5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209" name="Google Shape;209;p5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5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212" name="Google Shape;212;p5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5"/>
          <p:cNvSpPr txBox="1">
            <a:spLocks noGrp="1"/>
          </p:cNvSpPr>
          <p:nvPr>
            <p:ph type="subTitle" idx="1"/>
          </p:nvPr>
        </p:nvSpPr>
        <p:spPr>
          <a:xfrm>
            <a:off x="5055284" y="35428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subTitle" idx="2"/>
          </p:nvPr>
        </p:nvSpPr>
        <p:spPr>
          <a:xfrm>
            <a:off x="1583300" y="35428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3"/>
          </p:nvPr>
        </p:nvSpPr>
        <p:spPr>
          <a:xfrm>
            <a:off x="5055275" y="29701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subTitle" idx="4"/>
          </p:nvPr>
        </p:nvSpPr>
        <p:spPr>
          <a:xfrm>
            <a:off x="1583075" y="29701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720000" y="5486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D87A63B0-F605-9207-937E-9ED835F7F1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7"/>
          <p:cNvGrpSpPr/>
          <p:nvPr/>
        </p:nvGrpSpPr>
        <p:grpSpPr>
          <a:xfrm>
            <a:off x="1724270" y="-248556"/>
            <a:ext cx="3345597" cy="1788383"/>
            <a:chOff x="371425" y="397950"/>
            <a:chExt cx="8703425" cy="4652400"/>
          </a:xfrm>
        </p:grpSpPr>
        <p:sp>
          <p:nvSpPr>
            <p:cNvPr id="272" name="Google Shape;272;p7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7"/>
          <p:cNvGrpSpPr/>
          <p:nvPr/>
        </p:nvGrpSpPr>
        <p:grpSpPr>
          <a:xfrm>
            <a:off x="4436770" y="3811244"/>
            <a:ext cx="3345597" cy="1788383"/>
            <a:chOff x="371425" y="397950"/>
            <a:chExt cx="8703425" cy="4652400"/>
          </a:xfrm>
        </p:grpSpPr>
        <p:sp>
          <p:nvSpPr>
            <p:cNvPr id="275" name="Google Shape;275;p7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7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278" name="Google Shape;278;p7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7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286" name="Google Shape;286;p7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7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294" name="Google Shape;294;p7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302" name="Google Shape;302;p7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7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7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312" name="Google Shape;312;p7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7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315" name="Google Shape;315;p7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7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318" name="Google Shape;318;p7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7"/>
          <p:cNvSpPr txBox="1">
            <a:spLocks noGrp="1"/>
          </p:cNvSpPr>
          <p:nvPr>
            <p:ph type="subTitle" idx="1"/>
          </p:nvPr>
        </p:nvSpPr>
        <p:spPr>
          <a:xfrm>
            <a:off x="720000" y="1914350"/>
            <a:ext cx="429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1" name="Google Shape;321;p7"/>
          <p:cNvSpPr txBox="1">
            <a:spLocks noGrp="1"/>
          </p:cNvSpPr>
          <p:nvPr>
            <p:ph type="title"/>
          </p:nvPr>
        </p:nvSpPr>
        <p:spPr>
          <a:xfrm>
            <a:off x="720000" y="5486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7"/>
          <p:cNvSpPr>
            <a:spLocks noGrp="1"/>
          </p:cNvSpPr>
          <p:nvPr>
            <p:ph type="pic" idx="2"/>
          </p:nvPr>
        </p:nvSpPr>
        <p:spPr>
          <a:xfrm>
            <a:off x="5514175" y="1318100"/>
            <a:ext cx="2916600" cy="3062700"/>
          </a:xfrm>
          <a:prstGeom prst="roundRect">
            <a:avLst>
              <a:gd name="adj" fmla="val 800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B77A8FF9-5BF1-EA5E-2A39-F537F318C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9"/>
          <p:cNvGrpSpPr/>
          <p:nvPr/>
        </p:nvGrpSpPr>
        <p:grpSpPr>
          <a:xfrm>
            <a:off x="4629070" y="-248556"/>
            <a:ext cx="3345597" cy="1788383"/>
            <a:chOff x="371425" y="397950"/>
            <a:chExt cx="8703425" cy="4652400"/>
          </a:xfrm>
        </p:grpSpPr>
        <p:sp>
          <p:nvSpPr>
            <p:cNvPr id="376" name="Google Shape;376;p9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9"/>
          <p:cNvGrpSpPr/>
          <p:nvPr/>
        </p:nvGrpSpPr>
        <p:grpSpPr>
          <a:xfrm>
            <a:off x="-246630" y="1071269"/>
            <a:ext cx="3345597" cy="1788383"/>
            <a:chOff x="371425" y="397950"/>
            <a:chExt cx="8703425" cy="4652400"/>
          </a:xfrm>
        </p:grpSpPr>
        <p:sp>
          <p:nvSpPr>
            <p:cNvPr id="379" name="Google Shape;379;p9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9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382" name="Google Shape;382;p9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9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390" name="Google Shape;390;p9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398" name="Google Shape;398;p9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9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406" name="Google Shape;406;p9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9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9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416" name="Google Shape;416;p9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9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419" name="Google Shape;419;p9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9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422" name="Google Shape;422;p9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9"/>
          <p:cNvSpPr txBox="1">
            <a:spLocks noGrp="1"/>
          </p:cNvSpPr>
          <p:nvPr>
            <p:ph type="title"/>
          </p:nvPr>
        </p:nvSpPr>
        <p:spPr>
          <a:xfrm>
            <a:off x="2135550" y="1416638"/>
            <a:ext cx="4872900" cy="14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9"/>
          <p:cNvSpPr txBox="1">
            <a:spLocks noGrp="1"/>
          </p:cNvSpPr>
          <p:nvPr>
            <p:ph type="subTitle" idx="1"/>
          </p:nvPr>
        </p:nvSpPr>
        <p:spPr>
          <a:xfrm>
            <a:off x="2135550" y="2818763"/>
            <a:ext cx="4872900" cy="9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357CD4D8-B239-E030-36DF-CCEB37C668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D4BB27F5-031A-3187-3CB9-26AF0CC68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3"/>
          <p:cNvGrpSpPr/>
          <p:nvPr/>
        </p:nvGrpSpPr>
        <p:grpSpPr>
          <a:xfrm>
            <a:off x="-191655" y="-686293"/>
            <a:ext cx="3345597" cy="1788383"/>
            <a:chOff x="371425" y="397950"/>
            <a:chExt cx="8703425" cy="4652400"/>
          </a:xfrm>
        </p:grpSpPr>
        <p:sp>
          <p:nvSpPr>
            <p:cNvPr id="484" name="Google Shape;484;p13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3"/>
          <p:cNvGrpSpPr/>
          <p:nvPr/>
        </p:nvGrpSpPr>
        <p:grpSpPr>
          <a:xfrm>
            <a:off x="6036820" y="3770044"/>
            <a:ext cx="3345597" cy="1788383"/>
            <a:chOff x="371425" y="397950"/>
            <a:chExt cx="8703425" cy="4652400"/>
          </a:xfrm>
        </p:grpSpPr>
        <p:sp>
          <p:nvSpPr>
            <p:cNvPr id="487" name="Google Shape;487;p13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13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490" name="Google Shape;490;p1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3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498" name="Google Shape;498;p1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506" name="Google Shape;506;p1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13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514" name="Google Shape;514;p13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13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3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13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524" name="Google Shape;524;p13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3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527" name="Google Shape;527;p13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13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530" name="Google Shape;530;p13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13"/>
          <p:cNvSpPr txBox="1">
            <a:spLocks noGrp="1"/>
          </p:cNvSpPr>
          <p:nvPr>
            <p:ph type="title" hasCustomPrompt="1"/>
          </p:nvPr>
        </p:nvSpPr>
        <p:spPr>
          <a:xfrm>
            <a:off x="3226980" y="1677348"/>
            <a:ext cx="734700" cy="33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2" hasCustomPrompt="1"/>
          </p:nvPr>
        </p:nvSpPr>
        <p:spPr>
          <a:xfrm>
            <a:off x="3200430" y="3121637"/>
            <a:ext cx="734700" cy="33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3" hasCustomPrompt="1"/>
          </p:nvPr>
        </p:nvSpPr>
        <p:spPr>
          <a:xfrm>
            <a:off x="5226780" y="1677373"/>
            <a:ext cx="734700" cy="33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4" hasCustomPrompt="1"/>
          </p:nvPr>
        </p:nvSpPr>
        <p:spPr>
          <a:xfrm>
            <a:off x="5200230" y="3121637"/>
            <a:ext cx="734700" cy="33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5" hasCustomPrompt="1"/>
          </p:nvPr>
        </p:nvSpPr>
        <p:spPr>
          <a:xfrm>
            <a:off x="7226580" y="1677373"/>
            <a:ext cx="734700" cy="33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0" y="3121637"/>
            <a:ext cx="734700" cy="33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1"/>
          </p:nvPr>
        </p:nvSpPr>
        <p:spPr>
          <a:xfrm>
            <a:off x="2861875" y="2015487"/>
            <a:ext cx="15687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7"/>
          </p:nvPr>
        </p:nvSpPr>
        <p:spPr>
          <a:xfrm>
            <a:off x="4861675" y="2015487"/>
            <a:ext cx="15687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8"/>
          </p:nvPr>
        </p:nvSpPr>
        <p:spPr>
          <a:xfrm>
            <a:off x="6861475" y="2015487"/>
            <a:ext cx="15687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9"/>
          </p:nvPr>
        </p:nvSpPr>
        <p:spPr>
          <a:xfrm>
            <a:off x="2861875" y="3459837"/>
            <a:ext cx="15687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subTitle" idx="13"/>
          </p:nvPr>
        </p:nvSpPr>
        <p:spPr>
          <a:xfrm>
            <a:off x="4861675" y="3459837"/>
            <a:ext cx="15687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14"/>
          </p:nvPr>
        </p:nvSpPr>
        <p:spPr>
          <a:xfrm>
            <a:off x="6861475" y="3459837"/>
            <a:ext cx="15687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15"/>
          </p:nvPr>
        </p:nvSpPr>
        <p:spPr>
          <a:xfrm>
            <a:off x="720000" y="5486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AA8DCF0A-3CF3-387E-FDD4-15E540E49B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7"/>
          <p:cNvGrpSpPr/>
          <p:nvPr/>
        </p:nvGrpSpPr>
        <p:grpSpPr>
          <a:xfrm>
            <a:off x="-191655" y="-686293"/>
            <a:ext cx="3345597" cy="1788383"/>
            <a:chOff x="371425" y="397950"/>
            <a:chExt cx="8703425" cy="4652400"/>
          </a:xfrm>
        </p:grpSpPr>
        <p:sp>
          <p:nvSpPr>
            <p:cNvPr id="705" name="Google Shape;705;p17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7"/>
          <p:cNvGrpSpPr/>
          <p:nvPr/>
        </p:nvGrpSpPr>
        <p:grpSpPr>
          <a:xfrm>
            <a:off x="4589020" y="3770044"/>
            <a:ext cx="3345597" cy="1788383"/>
            <a:chOff x="371425" y="397950"/>
            <a:chExt cx="8703425" cy="4652400"/>
          </a:xfrm>
        </p:grpSpPr>
        <p:sp>
          <p:nvSpPr>
            <p:cNvPr id="708" name="Google Shape;708;p17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7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711" name="Google Shape;711;p17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17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719" name="Google Shape;719;p17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17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727" name="Google Shape;727;p17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17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735" name="Google Shape;735;p17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7"/>
          <p:cNvSpPr/>
          <p:nvPr/>
        </p:nvSpPr>
        <p:spPr>
          <a:xfrm>
            <a:off x="2215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7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17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745" name="Google Shape;745;p17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7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748" name="Google Shape;748;p17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7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751" name="Google Shape;751;p17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17"/>
          <p:cNvSpPr txBox="1">
            <a:spLocks noGrp="1"/>
          </p:cNvSpPr>
          <p:nvPr>
            <p:ph type="subTitle" idx="1"/>
          </p:nvPr>
        </p:nvSpPr>
        <p:spPr>
          <a:xfrm>
            <a:off x="4798450" y="1312675"/>
            <a:ext cx="3625500" cy="24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17"/>
          <p:cNvSpPr txBox="1">
            <a:spLocks noGrp="1"/>
          </p:cNvSpPr>
          <p:nvPr>
            <p:ph type="subTitle" idx="2"/>
          </p:nvPr>
        </p:nvSpPr>
        <p:spPr>
          <a:xfrm>
            <a:off x="720050" y="1312675"/>
            <a:ext cx="3625500" cy="24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7"/>
          <p:cNvSpPr txBox="1">
            <a:spLocks noGrp="1"/>
          </p:cNvSpPr>
          <p:nvPr>
            <p:ph type="title"/>
          </p:nvPr>
        </p:nvSpPr>
        <p:spPr>
          <a:xfrm>
            <a:off x="720000" y="5486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EA833C7F-CE6F-7D7A-55EA-352C1C3072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21"/>
          <p:cNvGrpSpPr/>
          <p:nvPr/>
        </p:nvGrpSpPr>
        <p:grpSpPr>
          <a:xfrm>
            <a:off x="4629070" y="-248556"/>
            <a:ext cx="3345597" cy="1788383"/>
            <a:chOff x="371425" y="397950"/>
            <a:chExt cx="8703425" cy="4652400"/>
          </a:xfrm>
        </p:grpSpPr>
        <p:sp>
          <p:nvSpPr>
            <p:cNvPr id="932" name="Google Shape;932;p21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1"/>
          <p:cNvGrpSpPr/>
          <p:nvPr/>
        </p:nvGrpSpPr>
        <p:grpSpPr>
          <a:xfrm>
            <a:off x="1204570" y="3669044"/>
            <a:ext cx="3345597" cy="1788383"/>
            <a:chOff x="371425" y="397950"/>
            <a:chExt cx="8703425" cy="4652400"/>
          </a:xfrm>
        </p:grpSpPr>
        <p:sp>
          <p:nvSpPr>
            <p:cNvPr id="935" name="Google Shape;935;p21"/>
            <p:cNvSpPr/>
            <p:nvPr/>
          </p:nvSpPr>
          <p:spPr>
            <a:xfrm>
              <a:off x="373950" y="397950"/>
              <a:ext cx="8700900" cy="4652400"/>
            </a:xfrm>
            <a:prstGeom prst="roundRect">
              <a:avLst>
                <a:gd name="adj" fmla="val 3512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371425" y="397950"/>
              <a:ext cx="8700900" cy="294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21"/>
          <p:cNvGrpSpPr/>
          <p:nvPr/>
        </p:nvGrpSpPr>
        <p:grpSpPr>
          <a:xfrm>
            <a:off x="8373692" y="-4167"/>
            <a:ext cx="776625" cy="779725"/>
            <a:chOff x="1962150" y="3604575"/>
            <a:chExt cx="776625" cy="779725"/>
          </a:xfrm>
        </p:grpSpPr>
        <p:sp>
          <p:nvSpPr>
            <p:cNvPr id="938" name="Google Shape;938;p21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21"/>
          <p:cNvGrpSpPr/>
          <p:nvPr/>
        </p:nvGrpSpPr>
        <p:grpSpPr>
          <a:xfrm rot="5400000">
            <a:off x="8373692" y="4370642"/>
            <a:ext cx="776625" cy="779725"/>
            <a:chOff x="1962150" y="3604575"/>
            <a:chExt cx="776625" cy="779725"/>
          </a:xfrm>
        </p:grpSpPr>
        <p:sp>
          <p:nvSpPr>
            <p:cNvPr id="946" name="Google Shape;946;p21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21"/>
          <p:cNvGrpSpPr/>
          <p:nvPr/>
        </p:nvGrpSpPr>
        <p:grpSpPr>
          <a:xfrm rot="-5400000" flipH="1">
            <a:off x="-3962" y="4370642"/>
            <a:ext cx="776625" cy="779725"/>
            <a:chOff x="1962150" y="3604575"/>
            <a:chExt cx="776625" cy="779725"/>
          </a:xfrm>
        </p:grpSpPr>
        <p:sp>
          <p:nvSpPr>
            <p:cNvPr id="954" name="Google Shape;954;p21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21"/>
          <p:cNvGrpSpPr/>
          <p:nvPr/>
        </p:nvGrpSpPr>
        <p:grpSpPr>
          <a:xfrm rot="-5400000">
            <a:off x="-4512" y="-4167"/>
            <a:ext cx="776625" cy="779725"/>
            <a:chOff x="1962150" y="3604575"/>
            <a:chExt cx="776625" cy="779725"/>
          </a:xfrm>
        </p:grpSpPr>
        <p:sp>
          <p:nvSpPr>
            <p:cNvPr id="962" name="Google Shape;962;p21"/>
            <p:cNvSpPr/>
            <p:nvPr/>
          </p:nvSpPr>
          <p:spPr>
            <a:xfrm>
              <a:off x="2006100" y="3692500"/>
              <a:ext cx="644750" cy="644750"/>
            </a:xfrm>
            <a:custGeom>
              <a:avLst/>
              <a:gdLst/>
              <a:ahLst/>
              <a:cxnLst/>
              <a:rect l="l" t="t" r="r" b="b"/>
              <a:pathLst>
                <a:path w="25790" h="25790" extrusionOk="0">
                  <a:moveTo>
                    <a:pt x="595" y="0"/>
                  </a:moveTo>
                  <a:cubicBezTo>
                    <a:pt x="267" y="0"/>
                    <a:pt x="1" y="267"/>
                    <a:pt x="1" y="594"/>
                  </a:cubicBezTo>
                  <a:cubicBezTo>
                    <a:pt x="1" y="803"/>
                    <a:pt x="3" y="1010"/>
                    <a:pt x="8" y="1218"/>
                  </a:cubicBezTo>
                  <a:cubicBezTo>
                    <a:pt x="16" y="1542"/>
                    <a:pt x="281" y="1799"/>
                    <a:pt x="602" y="1799"/>
                  </a:cubicBezTo>
                  <a:lnTo>
                    <a:pt x="617" y="1799"/>
                  </a:lnTo>
                  <a:cubicBezTo>
                    <a:pt x="945" y="1791"/>
                    <a:pt x="1205" y="1518"/>
                    <a:pt x="1197" y="1190"/>
                  </a:cubicBezTo>
                  <a:cubicBezTo>
                    <a:pt x="1192" y="992"/>
                    <a:pt x="1189" y="795"/>
                    <a:pt x="1190" y="595"/>
                  </a:cubicBezTo>
                  <a:cubicBezTo>
                    <a:pt x="1190" y="268"/>
                    <a:pt x="924" y="0"/>
                    <a:pt x="595" y="0"/>
                  </a:cubicBezTo>
                  <a:close/>
                  <a:moveTo>
                    <a:pt x="771" y="2980"/>
                  </a:moveTo>
                  <a:cubicBezTo>
                    <a:pt x="748" y="2980"/>
                    <a:pt x="725" y="2981"/>
                    <a:pt x="702" y="2984"/>
                  </a:cubicBezTo>
                  <a:cubicBezTo>
                    <a:pt x="376" y="3024"/>
                    <a:pt x="144" y="3320"/>
                    <a:pt x="183" y="3646"/>
                  </a:cubicBezTo>
                  <a:cubicBezTo>
                    <a:pt x="281" y="4448"/>
                    <a:pt x="417" y="5255"/>
                    <a:pt x="592" y="6045"/>
                  </a:cubicBezTo>
                  <a:cubicBezTo>
                    <a:pt x="653" y="6322"/>
                    <a:pt x="898" y="6511"/>
                    <a:pt x="1172" y="6511"/>
                  </a:cubicBezTo>
                  <a:cubicBezTo>
                    <a:pt x="1214" y="6511"/>
                    <a:pt x="1258" y="6507"/>
                    <a:pt x="1300" y="6497"/>
                  </a:cubicBezTo>
                  <a:cubicBezTo>
                    <a:pt x="1620" y="6426"/>
                    <a:pt x="1824" y="6109"/>
                    <a:pt x="1752" y="5789"/>
                  </a:cubicBezTo>
                  <a:cubicBezTo>
                    <a:pt x="1587" y="5037"/>
                    <a:pt x="1456" y="4268"/>
                    <a:pt x="1364" y="3504"/>
                  </a:cubicBezTo>
                  <a:cubicBezTo>
                    <a:pt x="1328" y="3200"/>
                    <a:pt x="1071" y="2980"/>
                    <a:pt x="771" y="2980"/>
                  </a:cubicBezTo>
                  <a:close/>
                  <a:moveTo>
                    <a:pt x="1795" y="7616"/>
                  </a:moveTo>
                  <a:cubicBezTo>
                    <a:pt x="1735" y="7616"/>
                    <a:pt x="1673" y="7625"/>
                    <a:pt x="1612" y="7644"/>
                  </a:cubicBezTo>
                  <a:cubicBezTo>
                    <a:pt x="1300" y="7746"/>
                    <a:pt x="1130" y="8082"/>
                    <a:pt x="1231" y="8393"/>
                  </a:cubicBezTo>
                  <a:cubicBezTo>
                    <a:pt x="1482" y="9164"/>
                    <a:pt x="1772" y="9930"/>
                    <a:pt x="2096" y="10670"/>
                  </a:cubicBezTo>
                  <a:cubicBezTo>
                    <a:pt x="2193" y="10893"/>
                    <a:pt x="2411" y="11026"/>
                    <a:pt x="2641" y="11026"/>
                  </a:cubicBezTo>
                  <a:cubicBezTo>
                    <a:pt x="2720" y="11026"/>
                    <a:pt x="2800" y="11010"/>
                    <a:pt x="2879" y="10977"/>
                  </a:cubicBezTo>
                  <a:cubicBezTo>
                    <a:pt x="3179" y="10845"/>
                    <a:pt x="3317" y="10494"/>
                    <a:pt x="3185" y="10194"/>
                  </a:cubicBezTo>
                  <a:cubicBezTo>
                    <a:pt x="2877" y="9489"/>
                    <a:pt x="2601" y="8760"/>
                    <a:pt x="2362" y="8026"/>
                  </a:cubicBezTo>
                  <a:cubicBezTo>
                    <a:pt x="2281" y="7775"/>
                    <a:pt x="2047" y="7616"/>
                    <a:pt x="1795" y="7616"/>
                  </a:cubicBezTo>
                  <a:close/>
                  <a:moveTo>
                    <a:pt x="3696" y="11967"/>
                  </a:moveTo>
                  <a:cubicBezTo>
                    <a:pt x="3598" y="11967"/>
                    <a:pt x="3499" y="11991"/>
                    <a:pt x="3407" y="12042"/>
                  </a:cubicBezTo>
                  <a:cubicBezTo>
                    <a:pt x="3120" y="12201"/>
                    <a:pt x="3016" y="12563"/>
                    <a:pt x="3177" y="12850"/>
                  </a:cubicBezTo>
                  <a:cubicBezTo>
                    <a:pt x="3570" y="13556"/>
                    <a:pt x="4002" y="14250"/>
                    <a:pt x="4464" y="14916"/>
                  </a:cubicBezTo>
                  <a:cubicBezTo>
                    <a:pt x="4580" y="15083"/>
                    <a:pt x="4765" y="15172"/>
                    <a:pt x="4953" y="15172"/>
                  </a:cubicBezTo>
                  <a:cubicBezTo>
                    <a:pt x="5070" y="15172"/>
                    <a:pt x="5188" y="15138"/>
                    <a:pt x="5291" y="15067"/>
                  </a:cubicBezTo>
                  <a:cubicBezTo>
                    <a:pt x="5561" y="14879"/>
                    <a:pt x="5629" y="14510"/>
                    <a:pt x="5442" y="14239"/>
                  </a:cubicBezTo>
                  <a:cubicBezTo>
                    <a:pt x="5002" y="13605"/>
                    <a:pt x="4590" y="12943"/>
                    <a:pt x="4216" y="12271"/>
                  </a:cubicBezTo>
                  <a:cubicBezTo>
                    <a:pt x="4107" y="12076"/>
                    <a:pt x="3905" y="11967"/>
                    <a:pt x="3696" y="11967"/>
                  </a:cubicBezTo>
                  <a:close/>
                  <a:moveTo>
                    <a:pt x="6396" y="15870"/>
                  </a:moveTo>
                  <a:cubicBezTo>
                    <a:pt x="6261" y="15870"/>
                    <a:pt x="6125" y="15916"/>
                    <a:pt x="6013" y="16010"/>
                  </a:cubicBezTo>
                  <a:cubicBezTo>
                    <a:pt x="5763" y="16223"/>
                    <a:pt x="5731" y="16598"/>
                    <a:pt x="5943" y="16848"/>
                  </a:cubicBezTo>
                  <a:cubicBezTo>
                    <a:pt x="6466" y="17467"/>
                    <a:pt x="7025" y="18066"/>
                    <a:pt x="7602" y="18630"/>
                  </a:cubicBezTo>
                  <a:cubicBezTo>
                    <a:pt x="7717" y="18742"/>
                    <a:pt x="7867" y="18798"/>
                    <a:pt x="8017" y="18798"/>
                  </a:cubicBezTo>
                  <a:cubicBezTo>
                    <a:pt x="8172" y="18798"/>
                    <a:pt x="8326" y="18739"/>
                    <a:pt x="8442" y="18619"/>
                  </a:cubicBezTo>
                  <a:cubicBezTo>
                    <a:pt x="8672" y="18384"/>
                    <a:pt x="8667" y="18008"/>
                    <a:pt x="8432" y="17778"/>
                  </a:cubicBezTo>
                  <a:cubicBezTo>
                    <a:pt x="7881" y="17242"/>
                    <a:pt x="7350" y="16670"/>
                    <a:pt x="6851" y="16081"/>
                  </a:cubicBezTo>
                  <a:cubicBezTo>
                    <a:pt x="6734" y="15942"/>
                    <a:pt x="6566" y="15870"/>
                    <a:pt x="6396" y="15870"/>
                  </a:cubicBezTo>
                  <a:close/>
                  <a:moveTo>
                    <a:pt x="9796" y="19187"/>
                  </a:moveTo>
                  <a:cubicBezTo>
                    <a:pt x="9622" y="19187"/>
                    <a:pt x="9450" y="19262"/>
                    <a:pt x="9332" y="19408"/>
                  </a:cubicBezTo>
                  <a:cubicBezTo>
                    <a:pt x="9127" y="19665"/>
                    <a:pt x="9168" y="20038"/>
                    <a:pt x="9424" y="20245"/>
                  </a:cubicBezTo>
                  <a:cubicBezTo>
                    <a:pt x="10055" y="20751"/>
                    <a:pt x="10718" y="21233"/>
                    <a:pt x="11391" y="21675"/>
                  </a:cubicBezTo>
                  <a:cubicBezTo>
                    <a:pt x="11492" y="21742"/>
                    <a:pt x="11605" y="21773"/>
                    <a:pt x="11717" y="21773"/>
                  </a:cubicBezTo>
                  <a:cubicBezTo>
                    <a:pt x="11911" y="21773"/>
                    <a:pt x="12101" y="21677"/>
                    <a:pt x="12214" y="21504"/>
                  </a:cubicBezTo>
                  <a:cubicBezTo>
                    <a:pt x="12395" y="21230"/>
                    <a:pt x="12319" y="20861"/>
                    <a:pt x="12045" y="20681"/>
                  </a:cubicBezTo>
                  <a:cubicBezTo>
                    <a:pt x="11401" y="20259"/>
                    <a:pt x="10770" y="19801"/>
                    <a:pt x="10169" y="19317"/>
                  </a:cubicBezTo>
                  <a:cubicBezTo>
                    <a:pt x="10059" y="19229"/>
                    <a:pt x="9927" y="19187"/>
                    <a:pt x="9796" y="19187"/>
                  </a:cubicBezTo>
                  <a:close/>
                  <a:moveTo>
                    <a:pt x="13767" y="21790"/>
                  </a:moveTo>
                  <a:cubicBezTo>
                    <a:pt x="13553" y="21790"/>
                    <a:pt x="13346" y="21905"/>
                    <a:pt x="13240" y="22108"/>
                  </a:cubicBezTo>
                  <a:cubicBezTo>
                    <a:pt x="13087" y="22398"/>
                    <a:pt x="13198" y="22759"/>
                    <a:pt x="13490" y="22911"/>
                  </a:cubicBezTo>
                  <a:cubicBezTo>
                    <a:pt x="14207" y="23288"/>
                    <a:pt x="14950" y="23633"/>
                    <a:pt x="15696" y="23938"/>
                  </a:cubicBezTo>
                  <a:cubicBezTo>
                    <a:pt x="15770" y="23968"/>
                    <a:pt x="15845" y="23981"/>
                    <a:pt x="15921" y="23981"/>
                  </a:cubicBezTo>
                  <a:cubicBezTo>
                    <a:pt x="16155" y="23981"/>
                    <a:pt x="16377" y="23842"/>
                    <a:pt x="16471" y="23612"/>
                  </a:cubicBezTo>
                  <a:cubicBezTo>
                    <a:pt x="16595" y="23307"/>
                    <a:pt x="16449" y="22961"/>
                    <a:pt x="16145" y="22837"/>
                  </a:cubicBezTo>
                  <a:cubicBezTo>
                    <a:pt x="15434" y="22548"/>
                    <a:pt x="14726" y="22218"/>
                    <a:pt x="14042" y="21858"/>
                  </a:cubicBezTo>
                  <a:cubicBezTo>
                    <a:pt x="13954" y="21812"/>
                    <a:pt x="13860" y="21790"/>
                    <a:pt x="13767" y="21790"/>
                  </a:cubicBezTo>
                  <a:close/>
                  <a:moveTo>
                    <a:pt x="18160" y="23580"/>
                  </a:moveTo>
                  <a:cubicBezTo>
                    <a:pt x="17904" y="23580"/>
                    <a:pt x="17669" y="23747"/>
                    <a:pt x="17592" y="24005"/>
                  </a:cubicBezTo>
                  <a:cubicBezTo>
                    <a:pt x="17498" y="24320"/>
                    <a:pt x="17677" y="24651"/>
                    <a:pt x="17992" y="24745"/>
                  </a:cubicBezTo>
                  <a:cubicBezTo>
                    <a:pt x="18764" y="24975"/>
                    <a:pt x="19560" y="25171"/>
                    <a:pt x="20357" y="25325"/>
                  </a:cubicBezTo>
                  <a:cubicBezTo>
                    <a:pt x="20394" y="25332"/>
                    <a:pt x="20432" y="25336"/>
                    <a:pt x="20470" y="25336"/>
                  </a:cubicBezTo>
                  <a:cubicBezTo>
                    <a:pt x="20750" y="25336"/>
                    <a:pt x="20998" y="25138"/>
                    <a:pt x="21053" y="24855"/>
                  </a:cubicBezTo>
                  <a:cubicBezTo>
                    <a:pt x="21116" y="24532"/>
                    <a:pt x="20905" y="24221"/>
                    <a:pt x="20583" y="24158"/>
                  </a:cubicBezTo>
                  <a:cubicBezTo>
                    <a:pt x="19825" y="24011"/>
                    <a:pt x="19067" y="23825"/>
                    <a:pt x="18333" y="23606"/>
                  </a:cubicBezTo>
                  <a:cubicBezTo>
                    <a:pt x="18275" y="23589"/>
                    <a:pt x="18217" y="23580"/>
                    <a:pt x="18160" y="23580"/>
                  </a:cubicBezTo>
                  <a:close/>
                  <a:moveTo>
                    <a:pt x="22805" y="24485"/>
                  </a:moveTo>
                  <a:cubicBezTo>
                    <a:pt x="22505" y="24485"/>
                    <a:pt x="22259" y="24723"/>
                    <a:pt x="22230" y="25025"/>
                  </a:cubicBezTo>
                  <a:cubicBezTo>
                    <a:pt x="22199" y="25352"/>
                    <a:pt x="22438" y="25642"/>
                    <a:pt x="22765" y="25673"/>
                  </a:cubicBezTo>
                  <a:cubicBezTo>
                    <a:pt x="23567" y="25750"/>
                    <a:pt x="24385" y="25789"/>
                    <a:pt x="25195" y="25789"/>
                  </a:cubicBezTo>
                  <a:cubicBezTo>
                    <a:pt x="25523" y="25789"/>
                    <a:pt x="25790" y="25524"/>
                    <a:pt x="25790" y="25195"/>
                  </a:cubicBezTo>
                  <a:cubicBezTo>
                    <a:pt x="25790" y="24866"/>
                    <a:pt x="25523" y="24600"/>
                    <a:pt x="25195" y="24600"/>
                  </a:cubicBezTo>
                  <a:cubicBezTo>
                    <a:pt x="24422" y="24600"/>
                    <a:pt x="23643" y="24563"/>
                    <a:pt x="22878" y="24490"/>
                  </a:cubicBezTo>
                  <a:cubicBezTo>
                    <a:pt x="22854" y="24487"/>
                    <a:pt x="22829" y="24485"/>
                    <a:pt x="22805" y="24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2635950" y="4281475"/>
              <a:ext cx="87975" cy="87975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2621100" y="426662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8" y="1190"/>
                  </a:moveTo>
                  <a:lnTo>
                    <a:pt x="3518" y="3519"/>
                  </a:lnTo>
                  <a:lnTo>
                    <a:pt x="1190" y="3519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1977000" y="36194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1962150" y="3604575"/>
              <a:ext cx="117675" cy="117675"/>
            </a:xfrm>
            <a:custGeom>
              <a:avLst/>
              <a:gdLst/>
              <a:ahLst/>
              <a:cxnLst/>
              <a:rect l="l" t="t" r="r" b="b"/>
              <a:pathLst>
                <a:path w="4707" h="4707" extrusionOk="0">
                  <a:moveTo>
                    <a:pt x="3517" y="1189"/>
                  </a:moveTo>
                  <a:lnTo>
                    <a:pt x="3517" y="3517"/>
                  </a:lnTo>
                  <a:lnTo>
                    <a:pt x="1189" y="3517"/>
                  </a:lnTo>
                  <a:lnTo>
                    <a:pt x="1189" y="1189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2146200" y="4082925"/>
              <a:ext cx="88000" cy="87975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9" y="3519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2131350" y="40681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89" y="3516"/>
                  </a:lnTo>
                  <a:lnTo>
                    <a:pt x="1189" y="1188"/>
                  </a:lnTo>
                  <a:close/>
                  <a:moveTo>
                    <a:pt x="0" y="0"/>
                  </a:moveTo>
                  <a:lnTo>
                    <a:pt x="0" y="4705"/>
                  </a:lnTo>
                  <a:lnTo>
                    <a:pt x="4708" y="470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21"/>
          <p:cNvSpPr/>
          <p:nvPr/>
        </p:nvSpPr>
        <p:spPr>
          <a:xfrm>
            <a:off x="273950" y="245550"/>
            <a:ext cx="8700900" cy="4652400"/>
          </a:xfrm>
          <a:prstGeom prst="roundRect">
            <a:avLst>
              <a:gd name="adj" fmla="val 35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1"/>
          <p:cNvSpPr/>
          <p:nvPr/>
        </p:nvSpPr>
        <p:spPr>
          <a:xfrm>
            <a:off x="219025" y="245550"/>
            <a:ext cx="87009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>
            <a:off x="648125" y="321938"/>
            <a:ext cx="141225" cy="141225"/>
            <a:chOff x="2960900" y="1269275"/>
            <a:chExt cx="141225" cy="141225"/>
          </a:xfrm>
        </p:grpSpPr>
        <p:sp>
          <p:nvSpPr>
            <p:cNvPr id="972" name="Google Shape;972;p21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1"/>
          <p:cNvGrpSpPr/>
          <p:nvPr/>
        </p:nvGrpSpPr>
        <p:grpSpPr>
          <a:xfrm>
            <a:off x="313750" y="321938"/>
            <a:ext cx="141200" cy="141225"/>
            <a:chOff x="2626525" y="1269275"/>
            <a:chExt cx="141200" cy="141225"/>
          </a:xfrm>
        </p:grpSpPr>
        <p:sp>
          <p:nvSpPr>
            <p:cNvPr id="975" name="Google Shape;975;p21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1"/>
          <p:cNvGrpSpPr/>
          <p:nvPr/>
        </p:nvGrpSpPr>
        <p:grpSpPr>
          <a:xfrm>
            <a:off x="480925" y="321938"/>
            <a:ext cx="141225" cy="141225"/>
            <a:chOff x="2793700" y="1269275"/>
            <a:chExt cx="141225" cy="141225"/>
          </a:xfrm>
        </p:grpSpPr>
        <p:sp>
          <p:nvSpPr>
            <p:cNvPr id="978" name="Google Shape;978;p21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21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4448100" cy="13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21"/>
          <p:cNvSpPr txBox="1"/>
          <p:nvPr/>
        </p:nvSpPr>
        <p:spPr>
          <a:xfrm>
            <a:off x="713225" y="3916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9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9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9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9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" name="Picture 2" descr="Skull and bones - Free holidays icons">
            <a:extLst>
              <a:ext uri="{FF2B5EF4-FFF2-40B4-BE49-F238E27FC236}">
                <a16:creationId xmlns:a16="http://schemas.microsoft.com/office/drawing/2014/main" id="{CDB0B35C-2CE2-DAB1-758A-35F4EB6B6D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2" y="4184840"/>
            <a:ext cx="674400" cy="6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3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uit.edu.vn/pluginfile.php/374620/mod_resource/content/1/Ngon%20ngu%20lap%20trinh%20bare%20bone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voicegpt.us/chatgpt" TargetMode="External"/><Relationship Id="rId5" Type="http://schemas.openxmlformats.org/officeDocument/2006/relationships/hyperlink" Target="https://www.youtube.com/results?search_query=create+your+own+compiler" TargetMode="External"/><Relationship Id="rId4" Type="http://schemas.openxmlformats.org/officeDocument/2006/relationships/hyperlink" Target="https://blog.klipse.tech/javascript/2017/02/08/tiny-compiler-intro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ubaoz26@gmail.com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hyperlink" Target="https://github.com/jbz26" TargetMode="External"/><Relationship Id="rId4" Type="http://schemas.openxmlformats.org/officeDocument/2006/relationships/hyperlink" Target="https://www.facebook.com/jubaoz2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7"/>
          <p:cNvSpPr txBox="1">
            <a:spLocks noGrp="1"/>
          </p:cNvSpPr>
          <p:nvPr>
            <p:ph type="subTitle" idx="1"/>
          </p:nvPr>
        </p:nvSpPr>
        <p:spPr>
          <a:xfrm>
            <a:off x="861804" y="3740555"/>
            <a:ext cx="551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To Thien Bao – CS111.N22.KHCL</a:t>
            </a:r>
          </a:p>
          <a:p>
            <a:pPr marL="28733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---21521857---</a:t>
            </a:r>
            <a:endParaRPr dirty="0"/>
          </a:p>
        </p:txBody>
      </p:sp>
      <p:grpSp>
        <p:nvGrpSpPr>
          <p:cNvPr id="1094" name="Google Shape;1094;p27"/>
          <p:cNvGrpSpPr/>
          <p:nvPr/>
        </p:nvGrpSpPr>
        <p:grpSpPr>
          <a:xfrm>
            <a:off x="7866025" y="1219900"/>
            <a:ext cx="564750" cy="1159275"/>
            <a:chOff x="1529275" y="2785825"/>
            <a:chExt cx="564750" cy="1159275"/>
          </a:xfrm>
        </p:grpSpPr>
        <p:sp>
          <p:nvSpPr>
            <p:cNvPr id="1095" name="Google Shape;1095;p27"/>
            <p:cNvSpPr/>
            <p:nvPr/>
          </p:nvSpPr>
          <p:spPr>
            <a:xfrm>
              <a:off x="1544100" y="2800675"/>
              <a:ext cx="535075" cy="535075"/>
            </a:xfrm>
            <a:custGeom>
              <a:avLst/>
              <a:gdLst/>
              <a:ahLst/>
              <a:cxnLst/>
              <a:rect l="l" t="t" r="r" b="b"/>
              <a:pathLst>
                <a:path w="21403" h="21403" extrusionOk="0">
                  <a:moveTo>
                    <a:pt x="10701" y="1"/>
                  </a:moveTo>
                  <a:cubicBezTo>
                    <a:pt x="7864" y="1"/>
                    <a:pt x="5142" y="1128"/>
                    <a:pt x="3135" y="3135"/>
                  </a:cubicBezTo>
                  <a:cubicBezTo>
                    <a:pt x="1129" y="5141"/>
                    <a:pt x="1" y="7863"/>
                    <a:pt x="1" y="10702"/>
                  </a:cubicBezTo>
                  <a:cubicBezTo>
                    <a:pt x="1" y="13539"/>
                    <a:pt x="1129" y="16261"/>
                    <a:pt x="3135" y="18267"/>
                  </a:cubicBezTo>
                  <a:cubicBezTo>
                    <a:pt x="5142" y="20275"/>
                    <a:pt x="7864" y="21402"/>
                    <a:pt x="10701" y="21402"/>
                  </a:cubicBezTo>
                  <a:cubicBezTo>
                    <a:pt x="13540" y="21402"/>
                    <a:pt x="16262" y="20275"/>
                    <a:pt x="18268" y="18267"/>
                  </a:cubicBezTo>
                  <a:cubicBezTo>
                    <a:pt x="20275" y="16261"/>
                    <a:pt x="21402" y="13539"/>
                    <a:pt x="21402" y="10702"/>
                  </a:cubicBezTo>
                  <a:cubicBezTo>
                    <a:pt x="21402" y="7863"/>
                    <a:pt x="20275" y="5141"/>
                    <a:pt x="18268" y="3135"/>
                  </a:cubicBezTo>
                  <a:cubicBezTo>
                    <a:pt x="16262" y="1128"/>
                    <a:pt x="13540" y="1"/>
                    <a:pt x="10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529275" y="2785825"/>
              <a:ext cx="564750" cy="564750"/>
            </a:xfrm>
            <a:custGeom>
              <a:avLst/>
              <a:gdLst/>
              <a:ahLst/>
              <a:cxnLst/>
              <a:rect l="l" t="t" r="r" b="b"/>
              <a:pathLst>
                <a:path w="22590" h="22590" extrusionOk="0">
                  <a:moveTo>
                    <a:pt x="11294" y="1189"/>
                  </a:moveTo>
                  <a:cubicBezTo>
                    <a:pt x="16867" y="1189"/>
                    <a:pt x="21401" y="5723"/>
                    <a:pt x="21401" y="11296"/>
                  </a:cubicBezTo>
                  <a:cubicBezTo>
                    <a:pt x="21401" y="16868"/>
                    <a:pt x="16867" y="21402"/>
                    <a:pt x="11294" y="21402"/>
                  </a:cubicBezTo>
                  <a:cubicBezTo>
                    <a:pt x="5722" y="21402"/>
                    <a:pt x="1188" y="16868"/>
                    <a:pt x="1188" y="11296"/>
                  </a:cubicBezTo>
                  <a:cubicBezTo>
                    <a:pt x="1188" y="5723"/>
                    <a:pt x="5722" y="1189"/>
                    <a:pt x="11294" y="1189"/>
                  </a:cubicBezTo>
                  <a:close/>
                  <a:moveTo>
                    <a:pt x="11294" y="0"/>
                  </a:moveTo>
                  <a:cubicBezTo>
                    <a:pt x="5067" y="0"/>
                    <a:pt x="0" y="5067"/>
                    <a:pt x="0" y="11296"/>
                  </a:cubicBezTo>
                  <a:cubicBezTo>
                    <a:pt x="0" y="17523"/>
                    <a:pt x="5067" y="22590"/>
                    <a:pt x="11294" y="22590"/>
                  </a:cubicBezTo>
                  <a:cubicBezTo>
                    <a:pt x="17523" y="22590"/>
                    <a:pt x="22590" y="17523"/>
                    <a:pt x="22590" y="11296"/>
                  </a:cubicBezTo>
                  <a:cubicBezTo>
                    <a:pt x="22590" y="5067"/>
                    <a:pt x="17523" y="0"/>
                    <a:pt x="1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1603575" y="2860125"/>
              <a:ext cx="416150" cy="416150"/>
            </a:xfrm>
            <a:custGeom>
              <a:avLst/>
              <a:gdLst/>
              <a:ahLst/>
              <a:cxnLst/>
              <a:rect l="l" t="t" r="r" b="b"/>
              <a:pathLst>
                <a:path w="16646" h="16646" extrusionOk="0">
                  <a:moveTo>
                    <a:pt x="8322" y="0"/>
                  </a:moveTo>
                  <a:cubicBezTo>
                    <a:pt x="6115" y="0"/>
                    <a:pt x="3998" y="877"/>
                    <a:pt x="2438" y="2438"/>
                  </a:cubicBezTo>
                  <a:cubicBezTo>
                    <a:pt x="877" y="3999"/>
                    <a:pt x="0" y="6116"/>
                    <a:pt x="0" y="8324"/>
                  </a:cubicBezTo>
                  <a:cubicBezTo>
                    <a:pt x="0" y="10531"/>
                    <a:pt x="877" y="12648"/>
                    <a:pt x="2438" y="14209"/>
                  </a:cubicBezTo>
                  <a:cubicBezTo>
                    <a:pt x="3998" y="15769"/>
                    <a:pt x="6115" y="16646"/>
                    <a:pt x="8322" y="16646"/>
                  </a:cubicBezTo>
                  <a:cubicBezTo>
                    <a:pt x="10530" y="16646"/>
                    <a:pt x="12647" y="15769"/>
                    <a:pt x="14208" y="14209"/>
                  </a:cubicBezTo>
                  <a:cubicBezTo>
                    <a:pt x="15769" y="12648"/>
                    <a:pt x="16646" y="10531"/>
                    <a:pt x="16646" y="8324"/>
                  </a:cubicBezTo>
                  <a:cubicBezTo>
                    <a:pt x="16646" y="6116"/>
                    <a:pt x="15769" y="3999"/>
                    <a:pt x="14208" y="2438"/>
                  </a:cubicBezTo>
                  <a:cubicBezTo>
                    <a:pt x="12647" y="877"/>
                    <a:pt x="10530" y="0"/>
                    <a:pt x="8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1737325" y="3558650"/>
              <a:ext cx="148650" cy="386450"/>
            </a:xfrm>
            <a:custGeom>
              <a:avLst/>
              <a:gdLst/>
              <a:ahLst/>
              <a:cxnLst/>
              <a:rect l="l" t="t" r="r" b="b"/>
              <a:pathLst>
                <a:path w="5946" h="15458" extrusionOk="0">
                  <a:moveTo>
                    <a:pt x="4756" y="1190"/>
                  </a:moveTo>
                  <a:lnTo>
                    <a:pt x="4756" y="14268"/>
                  </a:lnTo>
                  <a:lnTo>
                    <a:pt x="1190" y="14268"/>
                  </a:lnTo>
                  <a:lnTo>
                    <a:pt x="1190" y="1190"/>
                  </a:lnTo>
                  <a:close/>
                  <a:moveTo>
                    <a:pt x="595" y="0"/>
                  </a:moveTo>
                  <a:cubicBezTo>
                    <a:pt x="267" y="0"/>
                    <a:pt x="0" y="267"/>
                    <a:pt x="0" y="595"/>
                  </a:cubicBezTo>
                  <a:lnTo>
                    <a:pt x="0" y="14862"/>
                  </a:lnTo>
                  <a:cubicBezTo>
                    <a:pt x="0" y="15191"/>
                    <a:pt x="267" y="15457"/>
                    <a:pt x="595" y="15457"/>
                  </a:cubicBezTo>
                  <a:lnTo>
                    <a:pt x="5351" y="15457"/>
                  </a:lnTo>
                  <a:cubicBezTo>
                    <a:pt x="5679" y="15457"/>
                    <a:pt x="5945" y="15191"/>
                    <a:pt x="5945" y="14862"/>
                  </a:cubicBezTo>
                  <a:lnTo>
                    <a:pt x="5945" y="595"/>
                  </a:lnTo>
                  <a:cubicBezTo>
                    <a:pt x="5945" y="266"/>
                    <a:pt x="5679" y="0"/>
                    <a:pt x="5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1796750" y="3335725"/>
              <a:ext cx="29750" cy="237825"/>
            </a:xfrm>
            <a:custGeom>
              <a:avLst/>
              <a:gdLst/>
              <a:ahLst/>
              <a:cxnLst/>
              <a:rect l="l" t="t" r="r" b="b"/>
              <a:pathLst>
                <a:path w="1190" h="9513" extrusionOk="0">
                  <a:moveTo>
                    <a:pt x="1" y="0"/>
                  </a:moveTo>
                  <a:lnTo>
                    <a:pt x="1" y="9512"/>
                  </a:lnTo>
                  <a:lnTo>
                    <a:pt x="1190" y="9512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1781925" y="3603250"/>
              <a:ext cx="29725" cy="297250"/>
            </a:xfrm>
            <a:custGeom>
              <a:avLst/>
              <a:gdLst/>
              <a:ahLst/>
              <a:cxnLst/>
              <a:rect l="l" t="t" r="r" b="b"/>
              <a:pathLst>
                <a:path w="1189" h="11890" extrusionOk="0">
                  <a:moveTo>
                    <a:pt x="0" y="0"/>
                  </a:moveTo>
                  <a:lnTo>
                    <a:pt x="0" y="11889"/>
                  </a:lnTo>
                  <a:lnTo>
                    <a:pt x="1188" y="1188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1811625" y="3603250"/>
              <a:ext cx="29750" cy="297250"/>
            </a:xfrm>
            <a:custGeom>
              <a:avLst/>
              <a:gdLst/>
              <a:ahLst/>
              <a:cxnLst/>
              <a:rect l="l" t="t" r="r" b="b"/>
              <a:pathLst>
                <a:path w="1190" h="11890" extrusionOk="0">
                  <a:moveTo>
                    <a:pt x="0" y="0"/>
                  </a:moveTo>
                  <a:lnTo>
                    <a:pt x="0" y="11889"/>
                  </a:lnTo>
                  <a:lnTo>
                    <a:pt x="1190" y="11889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27"/>
          <p:cNvSpPr txBox="1">
            <a:spLocks noGrp="1"/>
          </p:cNvSpPr>
          <p:nvPr>
            <p:ph type="ctrTitle"/>
          </p:nvPr>
        </p:nvSpPr>
        <p:spPr>
          <a:xfrm>
            <a:off x="687363" y="785530"/>
            <a:ext cx="5512200" cy="29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BareBone</a:t>
            </a:r>
            <a:br>
              <a:rPr lang="en" dirty="0"/>
            </a:br>
            <a:r>
              <a:rPr lang="en" dirty="0"/>
              <a:t>Progamming Language</a:t>
            </a:r>
            <a:endParaRPr dirty="0"/>
          </a:p>
        </p:txBody>
      </p:sp>
      <p:grpSp>
        <p:nvGrpSpPr>
          <p:cNvPr id="1103" name="Google Shape;1103;p27"/>
          <p:cNvGrpSpPr/>
          <p:nvPr/>
        </p:nvGrpSpPr>
        <p:grpSpPr>
          <a:xfrm rot="-5400000">
            <a:off x="8431650" y="868575"/>
            <a:ext cx="696000" cy="1319775"/>
            <a:chOff x="3680250" y="2932225"/>
            <a:chExt cx="696000" cy="1319775"/>
          </a:xfrm>
        </p:grpSpPr>
        <p:sp>
          <p:nvSpPr>
            <p:cNvPr id="1104" name="Google Shape;1104;p27"/>
            <p:cNvSpPr/>
            <p:nvPr/>
          </p:nvSpPr>
          <p:spPr>
            <a:xfrm>
              <a:off x="3712200" y="2961975"/>
              <a:ext cx="634300" cy="1260300"/>
            </a:xfrm>
            <a:custGeom>
              <a:avLst/>
              <a:gdLst/>
              <a:ahLst/>
              <a:cxnLst/>
              <a:rect l="l" t="t" r="r" b="b"/>
              <a:pathLst>
                <a:path w="25372" h="50412" extrusionOk="0">
                  <a:moveTo>
                    <a:pt x="10223" y="0"/>
                  </a:moveTo>
                  <a:cubicBezTo>
                    <a:pt x="9196" y="0"/>
                    <a:pt x="8365" y="833"/>
                    <a:pt x="8365" y="1861"/>
                  </a:cubicBezTo>
                  <a:lnTo>
                    <a:pt x="8365" y="13365"/>
                  </a:lnTo>
                  <a:lnTo>
                    <a:pt x="8365" y="19294"/>
                  </a:lnTo>
                  <a:cubicBezTo>
                    <a:pt x="8365" y="19704"/>
                    <a:pt x="8028" y="19996"/>
                    <a:pt x="7662" y="19996"/>
                  </a:cubicBezTo>
                  <a:cubicBezTo>
                    <a:pt x="7543" y="19996"/>
                    <a:pt x="7420" y="19965"/>
                    <a:pt x="7305" y="19897"/>
                  </a:cubicBezTo>
                  <a:lnTo>
                    <a:pt x="3478" y="17623"/>
                  </a:lnTo>
                  <a:cubicBezTo>
                    <a:pt x="3115" y="17407"/>
                    <a:pt x="2706" y="17299"/>
                    <a:pt x="2302" y="17299"/>
                  </a:cubicBezTo>
                  <a:cubicBezTo>
                    <a:pt x="1689" y="17299"/>
                    <a:pt x="1089" y="17547"/>
                    <a:pt x="678" y="18038"/>
                  </a:cubicBezTo>
                  <a:cubicBezTo>
                    <a:pt x="1" y="18848"/>
                    <a:pt x="19" y="20009"/>
                    <a:pt x="687" y="20793"/>
                  </a:cubicBezTo>
                  <a:lnTo>
                    <a:pt x="9391" y="29272"/>
                  </a:lnTo>
                  <a:cubicBezTo>
                    <a:pt x="9757" y="29630"/>
                    <a:pt x="9965" y="30121"/>
                    <a:pt x="9965" y="30633"/>
                  </a:cubicBezTo>
                  <a:lnTo>
                    <a:pt x="9965" y="50412"/>
                  </a:lnTo>
                  <a:lnTo>
                    <a:pt x="22974" y="50412"/>
                  </a:lnTo>
                  <a:lnTo>
                    <a:pt x="22974" y="30500"/>
                  </a:lnTo>
                  <a:cubicBezTo>
                    <a:pt x="22974" y="30063"/>
                    <a:pt x="23098" y="29636"/>
                    <a:pt x="23331" y="29267"/>
                  </a:cubicBezTo>
                  <a:lnTo>
                    <a:pt x="25015" y="26602"/>
                  </a:lnTo>
                  <a:cubicBezTo>
                    <a:pt x="25248" y="26233"/>
                    <a:pt x="25372" y="25806"/>
                    <a:pt x="25372" y="25370"/>
                  </a:cubicBezTo>
                  <a:lnTo>
                    <a:pt x="25372" y="13365"/>
                  </a:lnTo>
                  <a:lnTo>
                    <a:pt x="25372" y="12171"/>
                  </a:lnTo>
                  <a:cubicBezTo>
                    <a:pt x="25372" y="11144"/>
                    <a:pt x="24540" y="10311"/>
                    <a:pt x="23513" y="10311"/>
                  </a:cubicBezTo>
                  <a:cubicBezTo>
                    <a:pt x="23494" y="10311"/>
                    <a:pt x="23474" y="10311"/>
                    <a:pt x="23455" y="10312"/>
                  </a:cubicBezTo>
                  <a:cubicBezTo>
                    <a:pt x="22437" y="10343"/>
                    <a:pt x="21652" y="11230"/>
                    <a:pt x="21652" y="12249"/>
                  </a:cubicBezTo>
                  <a:lnTo>
                    <a:pt x="21652" y="13010"/>
                  </a:lnTo>
                  <a:cubicBezTo>
                    <a:pt x="21652" y="13206"/>
                    <a:pt x="21493" y="13364"/>
                    <a:pt x="21298" y="13364"/>
                  </a:cubicBezTo>
                  <a:cubicBezTo>
                    <a:pt x="21103" y="13364"/>
                    <a:pt x="20944" y="13206"/>
                    <a:pt x="20944" y="13010"/>
                  </a:cubicBezTo>
                  <a:lnTo>
                    <a:pt x="20944" y="11170"/>
                  </a:lnTo>
                  <a:cubicBezTo>
                    <a:pt x="20944" y="10151"/>
                    <a:pt x="20158" y="9263"/>
                    <a:pt x="19140" y="9232"/>
                  </a:cubicBezTo>
                  <a:cubicBezTo>
                    <a:pt x="19120" y="9231"/>
                    <a:pt x="19101" y="9231"/>
                    <a:pt x="19082" y="9231"/>
                  </a:cubicBezTo>
                  <a:cubicBezTo>
                    <a:pt x="18053" y="9231"/>
                    <a:pt x="17221" y="10065"/>
                    <a:pt x="17221" y="11092"/>
                  </a:cubicBezTo>
                  <a:lnTo>
                    <a:pt x="17221" y="11935"/>
                  </a:lnTo>
                  <a:cubicBezTo>
                    <a:pt x="17221" y="12129"/>
                    <a:pt x="17062" y="12286"/>
                    <a:pt x="16868" y="12286"/>
                  </a:cubicBezTo>
                  <a:cubicBezTo>
                    <a:pt x="16674" y="12286"/>
                    <a:pt x="16516" y="12129"/>
                    <a:pt x="16516" y="11935"/>
                  </a:cubicBezTo>
                  <a:lnTo>
                    <a:pt x="16516" y="9907"/>
                  </a:lnTo>
                  <a:cubicBezTo>
                    <a:pt x="16516" y="8879"/>
                    <a:pt x="15682" y="8045"/>
                    <a:pt x="14654" y="8045"/>
                  </a:cubicBezTo>
                  <a:cubicBezTo>
                    <a:pt x="13625" y="8045"/>
                    <a:pt x="12792" y="8879"/>
                    <a:pt x="12792" y="9907"/>
                  </a:cubicBezTo>
                  <a:lnTo>
                    <a:pt x="12792" y="13010"/>
                  </a:lnTo>
                  <a:cubicBezTo>
                    <a:pt x="12792" y="13206"/>
                    <a:pt x="12634" y="13364"/>
                    <a:pt x="12438" y="13364"/>
                  </a:cubicBezTo>
                  <a:cubicBezTo>
                    <a:pt x="12243" y="13364"/>
                    <a:pt x="12085" y="13206"/>
                    <a:pt x="12085" y="13010"/>
                  </a:cubicBezTo>
                  <a:lnTo>
                    <a:pt x="12085" y="1939"/>
                  </a:lnTo>
                  <a:cubicBezTo>
                    <a:pt x="12085" y="920"/>
                    <a:pt x="11300" y="31"/>
                    <a:pt x="10282" y="1"/>
                  </a:cubicBezTo>
                  <a:cubicBezTo>
                    <a:pt x="10262" y="1"/>
                    <a:pt x="10243" y="0"/>
                    <a:pt x="10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3680250" y="2932225"/>
              <a:ext cx="696000" cy="1319775"/>
            </a:xfrm>
            <a:custGeom>
              <a:avLst/>
              <a:gdLst/>
              <a:ahLst/>
              <a:cxnLst/>
              <a:rect l="l" t="t" r="r" b="b"/>
              <a:pathLst>
                <a:path w="27840" h="52791" extrusionOk="0">
                  <a:moveTo>
                    <a:pt x="11502" y="1190"/>
                  </a:moveTo>
                  <a:cubicBezTo>
                    <a:pt x="11522" y="1190"/>
                    <a:pt x="11540" y="1190"/>
                    <a:pt x="11560" y="1191"/>
                  </a:cubicBezTo>
                  <a:cubicBezTo>
                    <a:pt x="12578" y="1221"/>
                    <a:pt x="13363" y="2110"/>
                    <a:pt x="13363" y="3129"/>
                  </a:cubicBezTo>
                  <a:lnTo>
                    <a:pt x="13363" y="14200"/>
                  </a:lnTo>
                  <a:cubicBezTo>
                    <a:pt x="13363" y="14396"/>
                    <a:pt x="13521" y="14554"/>
                    <a:pt x="13716" y="14554"/>
                  </a:cubicBezTo>
                  <a:cubicBezTo>
                    <a:pt x="13912" y="14554"/>
                    <a:pt x="14070" y="14396"/>
                    <a:pt x="14070" y="14200"/>
                  </a:cubicBezTo>
                  <a:lnTo>
                    <a:pt x="14070" y="11097"/>
                  </a:lnTo>
                  <a:cubicBezTo>
                    <a:pt x="14070" y="10069"/>
                    <a:pt x="14903" y="9235"/>
                    <a:pt x="15932" y="9235"/>
                  </a:cubicBezTo>
                  <a:cubicBezTo>
                    <a:pt x="16960" y="9235"/>
                    <a:pt x="17794" y="10069"/>
                    <a:pt x="17794" y="11097"/>
                  </a:cubicBezTo>
                  <a:lnTo>
                    <a:pt x="17794" y="13125"/>
                  </a:lnTo>
                  <a:cubicBezTo>
                    <a:pt x="17794" y="13319"/>
                    <a:pt x="17952" y="13476"/>
                    <a:pt x="18146" y="13476"/>
                  </a:cubicBezTo>
                  <a:cubicBezTo>
                    <a:pt x="18340" y="13476"/>
                    <a:pt x="18499" y="13319"/>
                    <a:pt x="18499" y="13125"/>
                  </a:cubicBezTo>
                  <a:lnTo>
                    <a:pt x="18499" y="12282"/>
                  </a:lnTo>
                  <a:cubicBezTo>
                    <a:pt x="18499" y="11254"/>
                    <a:pt x="19332" y="10420"/>
                    <a:pt x="20361" y="10420"/>
                  </a:cubicBezTo>
                  <a:cubicBezTo>
                    <a:pt x="20379" y="10420"/>
                    <a:pt x="20398" y="10420"/>
                    <a:pt x="20418" y="10422"/>
                  </a:cubicBezTo>
                  <a:cubicBezTo>
                    <a:pt x="21436" y="10453"/>
                    <a:pt x="22222" y="11341"/>
                    <a:pt x="22222" y="12360"/>
                  </a:cubicBezTo>
                  <a:lnTo>
                    <a:pt x="22222" y="14200"/>
                  </a:lnTo>
                  <a:cubicBezTo>
                    <a:pt x="22222" y="14396"/>
                    <a:pt x="22381" y="14554"/>
                    <a:pt x="22576" y="14554"/>
                  </a:cubicBezTo>
                  <a:cubicBezTo>
                    <a:pt x="22771" y="14554"/>
                    <a:pt x="22930" y="14396"/>
                    <a:pt x="22930" y="14200"/>
                  </a:cubicBezTo>
                  <a:lnTo>
                    <a:pt x="22930" y="13439"/>
                  </a:lnTo>
                  <a:cubicBezTo>
                    <a:pt x="22930" y="12420"/>
                    <a:pt x="23715" y="11532"/>
                    <a:pt x="24733" y="11502"/>
                  </a:cubicBezTo>
                  <a:cubicBezTo>
                    <a:pt x="24751" y="11501"/>
                    <a:pt x="24771" y="11501"/>
                    <a:pt x="24790" y="11501"/>
                  </a:cubicBezTo>
                  <a:cubicBezTo>
                    <a:pt x="25818" y="11501"/>
                    <a:pt x="26650" y="12334"/>
                    <a:pt x="26650" y="13361"/>
                  </a:cubicBezTo>
                  <a:lnTo>
                    <a:pt x="26650" y="14555"/>
                  </a:lnTo>
                  <a:lnTo>
                    <a:pt x="26650" y="26560"/>
                  </a:lnTo>
                  <a:cubicBezTo>
                    <a:pt x="26650" y="26996"/>
                    <a:pt x="26526" y="27423"/>
                    <a:pt x="26293" y="27792"/>
                  </a:cubicBezTo>
                  <a:lnTo>
                    <a:pt x="24609" y="30457"/>
                  </a:lnTo>
                  <a:cubicBezTo>
                    <a:pt x="24376" y="30826"/>
                    <a:pt x="24252" y="31253"/>
                    <a:pt x="24252" y="31690"/>
                  </a:cubicBezTo>
                  <a:lnTo>
                    <a:pt x="24252" y="51602"/>
                  </a:lnTo>
                  <a:lnTo>
                    <a:pt x="11243" y="51602"/>
                  </a:lnTo>
                  <a:lnTo>
                    <a:pt x="11243" y="31823"/>
                  </a:lnTo>
                  <a:cubicBezTo>
                    <a:pt x="11243" y="31311"/>
                    <a:pt x="11035" y="30820"/>
                    <a:pt x="10669" y="30462"/>
                  </a:cubicBezTo>
                  <a:lnTo>
                    <a:pt x="1965" y="21983"/>
                  </a:lnTo>
                  <a:cubicBezTo>
                    <a:pt x="1297" y="21198"/>
                    <a:pt x="1279" y="20038"/>
                    <a:pt x="1956" y="19228"/>
                  </a:cubicBezTo>
                  <a:cubicBezTo>
                    <a:pt x="2367" y="18737"/>
                    <a:pt x="2967" y="18489"/>
                    <a:pt x="3580" y="18489"/>
                  </a:cubicBezTo>
                  <a:cubicBezTo>
                    <a:pt x="3983" y="18489"/>
                    <a:pt x="4393" y="18597"/>
                    <a:pt x="4756" y="18813"/>
                  </a:cubicBezTo>
                  <a:lnTo>
                    <a:pt x="8583" y="21087"/>
                  </a:lnTo>
                  <a:cubicBezTo>
                    <a:pt x="8698" y="21155"/>
                    <a:pt x="8821" y="21187"/>
                    <a:pt x="8940" y="21187"/>
                  </a:cubicBezTo>
                  <a:cubicBezTo>
                    <a:pt x="9306" y="21187"/>
                    <a:pt x="9643" y="20894"/>
                    <a:pt x="9643" y="20484"/>
                  </a:cubicBezTo>
                  <a:lnTo>
                    <a:pt x="9643" y="14555"/>
                  </a:lnTo>
                  <a:lnTo>
                    <a:pt x="9643" y="3051"/>
                  </a:lnTo>
                  <a:cubicBezTo>
                    <a:pt x="9643" y="2023"/>
                    <a:pt x="10475" y="1190"/>
                    <a:pt x="11502" y="1190"/>
                  </a:cubicBezTo>
                  <a:close/>
                  <a:moveTo>
                    <a:pt x="11502" y="1"/>
                  </a:moveTo>
                  <a:cubicBezTo>
                    <a:pt x="10688" y="1"/>
                    <a:pt x="9923" y="319"/>
                    <a:pt x="9346" y="894"/>
                  </a:cubicBezTo>
                  <a:cubicBezTo>
                    <a:pt x="8770" y="1470"/>
                    <a:pt x="8453" y="2236"/>
                    <a:pt x="8453" y="3051"/>
                  </a:cubicBezTo>
                  <a:lnTo>
                    <a:pt x="8453" y="14555"/>
                  </a:lnTo>
                  <a:lnTo>
                    <a:pt x="8453" y="19627"/>
                  </a:lnTo>
                  <a:lnTo>
                    <a:pt x="5363" y="17790"/>
                  </a:lnTo>
                  <a:cubicBezTo>
                    <a:pt x="4824" y="17470"/>
                    <a:pt x="4207" y="17300"/>
                    <a:pt x="3580" y="17300"/>
                  </a:cubicBezTo>
                  <a:cubicBezTo>
                    <a:pt x="2588" y="17300"/>
                    <a:pt x="1663" y="17725"/>
                    <a:pt x="1044" y="18465"/>
                  </a:cubicBezTo>
                  <a:cubicBezTo>
                    <a:pt x="0" y="19714"/>
                    <a:pt x="7" y="21517"/>
                    <a:pt x="1061" y="22754"/>
                  </a:cubicBezTo>
                  <a:lnTo>
                    <a:pt x="1096" y="22796"/>
                  </a:lnTo>
                  <a:lnTo>
                    <a:pt x="1135" y="22835"/>
                  </a:lnTo>
                  <a:lnTo>
                    <a:pt x="9839" y="31314"/>
                  </a:lnTo>
                  <a:cubicBezTo>
                    <a:pt x="9975" y="31447"/>
                    <a:pt x="10053" y="31633"/>
                    <a:pt x="10053" y="31823"/>
                  </a:cubicBezTo>
                  <a:lnTo>
                    <a:pt x="10053" y="51602"/>
                  </a:lnTo>
                  <a:lnTo>
                    <a:pt x="10053" y="52791"/>
                  </a:lnTo>
                  <a:lnTo>
                    <a:pt x="25441" y="52791"/>
                  </a:lnTo>
                  <a:lnTo>
                    <a:pt x="25441" y="51602"/>
                  </a:lnTo>
                  <a:lnTo>
                    <a:pt x="25441" y="31690"/>
                  </a:lnTo>
                  <a:cubicBezTo>
                    <a:pt x="25441" y="31478"/>
                    <a:pt x="25501" y="31271"/>
                    <a:pt x="25613" y="31092"/>
                  </a:cubicBezTo>
                  <a:lnTo>
                    <a:pt x="27298" y="28428"/>
                  </a:lnTo>
                  <a:cubicBezTo>
                    <a:pt x="27652" y="27868"/>
                    <a:pt x="27839" y="27222"/>
                    <a:pt x="27839" y="26560"/>
                  </a:cubicBezTo>
                  <a:lnTo>
                    <a:pt x="27839" y="14555"/>
                  </a:lnTo>
                  <a:lnTo>
                    <a:pt x="27839" y="13361"/>
                  </a:lnTo>
                  <a:cubicBezTo>
                    <a:pt x="27839" y="11680"/>
                    <a:pt x="26471" y="10311"/>
                    <a:pt x="24790" y="10311"/>
                  </a:cubicBezTo>
                  <a:lnTo>
                    <a:pt x="24697" y="10314"/>
                  </a:lnTo>
                  <a:cubicBezTo>
                    <a:pt x="24084" y="10332"/>
                    <a:pt x="23516" y="10541"/>
                    <a:pt x="23043" y="10883"/>
                  </a:cubicBezTo>
                  <a:cubicBezTo>
                    <a:pt x="22539" y="9931"/>
                    <a:pt x="21567" y="9267"/>
                    <a:pt x="20454" y="9233"/>
                  </a:cubicBezTo>
                  <a:lnTo>
                    <a:pt x="20361" y="9231"/>
                  </a:lnTo>
                  <a:cubicBezTo>
                    <a:pt x="19749" y="9231"/>
                    <a:pt x="19163" y="9410"/>
                    <a:pt x="18666" y="9744"/>
                  </a:cubicBezTo>
                  <a:cubicBezTo>
                    <a:pt x="18167" y="8739"/>
                    <a:pt x="17129" y="8047"/>
                    <a:pt x="15932" y="8047"/>
                  </a:cubicBezTo>
                  <a:cubicBezTo>
                    <a:pt x="15436" y="8047"/>
                    <a:pt x="14967" y="8166"/>
                    <a:pt x="14552" y="8377"/>
                  </a:cubicBezTo>
                  <a:lnTo>
                    <a:pt x="14552" y="3129"/>
                  </a:lnTo>
                  <a:cubicBezTo>
                    <a:pt x="14552" y="1454"/>
                    <a:pt x="13225" y="51"/>
                    <a:pt x="11595" y="2"/>
                  </a:cubicBezTo>
                  <a:lnTo>
                    <a:pt x="11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3932900" y="3751750"/>
              <a:ext cx="372350" cy="470525"/>
            </a:xfrm>
            <a:custGeom>
              <a:avLst/>
              <a:gdLst/>
              <a:ahLst/>
              <a:cxnLst/>
              <a:rect l="l" t="t" r="r" b="b"/>
              <a:pathLst>
                <a:path w="14894" h="18821" extrusionOk="0">
                  <a:moveTo>
                    <a:pt x="0" y="1"/>
                  </a:moveTo>
                  <a:lnTo>
                    <a:pt x="0" y="18821"/>
                  </a:lnTo>
                  <a:lnTo>
                    <a:pt x="14893" y="18821"/>
                  </a:lnTo>
                  <a:lnTo>
                    <a:pt x="14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3932900" y="3751750"/>
              <a:ext cx="372350" cy="470525"/>
            </a:xfrm>
            <a:custGeom>
              <a:avLst/>
              <a:gdLst/>
              <a:ahLst/>
              <a:cxnLst/>
              <a:rect l="l" t="t" r="r" b="b"/>
              <a:pathLst>
                <a:path w="14894" h="18821" extrusionOk="0">
                  <a:moveTo>
                    <a:pt x="13705" y="1189"/>
                  </a:moveTo>
                  <a:lnTo>
                    <a:pt x="13705" y="17633"/>
                  </a:lnTo>
                  <a:lnTo>
                    <a:pt x="1190" y="17633"/>
                  </a:lnTo>
                  <a:lnTo>
                    <a:pt x="1190" y="1189"/>
                  </a:lnTo>
                  <a:close/>
                  <a:moveTo>
                    <a:pt x="0" y="1"/>
                  </a:moveTo>
                  <a:lnTo>
                    <a:pt x="0" y="18821"/>
                  </a:lnTo>
                  <a:lnTo>
                    <a:pt x="14893" y="18821"/>
                  </a:lnTo>
                  <a:lnTo>
                    <a:pt x="14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3917925" y="3844375"/>
              <a:ext cx="442225" cy="377900"/>
            </a:xfrm>
            <a:custGeom>
              <a:avLst/>
              <a:gdLst/>
              <a:ahLst/>
              <a:cxnLst/>
              <a:rect l="l" t="t" r="r" b="b"/>
              <a:pathLst>
                <a:path w="17689" h="15116" extrusionOk="0">
                  <a:moveTo>
                    <a:pt x="0" y="0"/>
                  </a:moveTo>
                  <a:lnTo>
                    <a:pt x="0" y="15116"/>
                  </a:lnTo>
                  <a:lnTo>
                    <a:pt x="17688" y="15116"/>
                  </a:lnTo>
                  <a:lnTo>
                    <a:pt x="17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7"/>
          <p:cNvGrpSpPr/>
          <p:nvPr/>
        </p:nvGrpSpPr>
        <p:grpSpPr>
          <a:xfrm>
            <a:off x="861804" y="4503154"/>
            <a:ext cx="1124725" cy="100825"/>
            <a:chOff x="3390550" y="1592925"/>
            <a:chExt cx="1124725" cy="100825"/>
          </a:xfrm>
        </p:grpSpPr>
        <p:sp>
          <p:nvSpPr>
            <p:cNvPr id="1110" name="Google Shape;1110;p27"/>
            <p:cNvSpPr/>
            <p:nvPr/>
          </p:nvSpPr>
          <p:spPr>
            <a:xfrm>
              <a:off x="3390550" y="1628475"/>
              <a:ext cx="1067050" cy="29725"/>
            </a:xfrm>
            <a:custGeom>
              <a:avLst/>
              <a:gdLst/>
              <a:ahLst/>
              <a:cxnLst/>
              <a:rect l="l" t="t" r="r" b="b"/>
              <a:pathLst>
                <a:path w="42682" h="1189" extrusionOk="0">
                  <a:moveTo>
                    <a:pt x="595" y="0"/>
                  </a:moveTo>
                  <a:cubicBezTo>
                    <a:pt x="266" y="0"/>
                    <a:pt x="0" y="265"/>
                    <a:pt x="0" y="594"/>
                  </a:cubicBezTo>
                  <a:cubicBezTo>
                    <a:pt x="0" y="923"/>
                    <a:pt x="266" y="1188"/>
                    <a:pt x="595" y="1188"/>
                  </a:cubicBezTo>
                  <a:lnTo>
                    <a:pt x="42088" y="1188"/>
                  </a:lnTo>
                  <a:cubicBezTo>
                    <a:pt x="42416" y="1188"/>
                    <a:pt x="42681" y="923"/>
                    <a:pt x="42681" y="594"/>
                  </a:cubicBezTo>
                  <a:cubicBezTo>
                    <a:pt x="42681" y="265"/>
                    <a:pt x="42416" y="0"/>
                    <a:pt x="420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427975" y="1592925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1" y="1"/>
                  </a:moveTo>
                  <a:lnTo>
                    <a:pt x="1" y="4032"/>
                  </a:lnTo>
                  <a:lnTo>
                    <a:pt x="3492" y="20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7"/>
          <p:cNvGrpSpPr/>
          <p:nvPr/>
        </p:nvGrpSpPr>
        <p:grpSpPr>
          <a:xfrm>
            <a:off x="6299545" y="2714760"/>
            <a:ext cx="3104709" cy="1788393"/>
            <a:chOff x="6023125" y="3709796"/>
            <a:chExt cx="3345591" cy="1788393"/>
          </a:xfrm>
        </p:grpSpPr>
        <p:sp>
          <p:nvSpPr>
            <p:cNvPr id="1113" name="Google Shape;1113;p27"/>
            <p:cNvSpPr/>
            <p:nvPr/>
          </p:nvSpPr>
          <p:spPr>
            <a:xfrm>
              <a:off x="6024090" y="3709807"/>
              <a:ext cx="3344626" cy="1788383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6023125" y="3709796"/>
              <a:ext cx="33447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7"/>
          <p:cNvGrpSpPr/>
          <p:nvPr/>
        </p:nvGrpSpPr>
        <p:grpSpPr>
          <a:xfrm>
            <a:off x="6630267" y="3381673"/>
            <a:ext cx="1235989" cy="960612"/>
            <a:chOff x="6383350" y="3113200"/>
            <a:chExt cx="1290850" cy="1003250"/>
          </a:xfrm>
        </p:grpSpPr>
        <p:grpSp>
          <p:nvGrpSpPr>
            <p:cNvPr id="1116" name="Google Shape;1116;p27"/>
            <p:cNvGrpSpPr/>
            <p:nvPr/>
          </p:nvGrpSpPr>
          <p:grpSpPr>
            <a:xfrm>
              <a:off x="6383350" y="3193050"/>
              <a:ext cx="729750" cy="729750"/>
              <a:chOff x="2752850" y="2529350"/>
              <a:chExt cx="729750" cy="729750"/>
            </a:xfrm>
          </p:grpSpPr>
          <p:sp>
            <p:nvSpPr>
              <p:cNvPr id="1117" name="Google Shape;1117;p27"/>
              <p:cNvSpPr/>
              <p:nvPr/>
            </p:nvSpPr>
            <p:spPr>
              <a:xfrm>
                <a:off x="2752850" y="2529350"/>
                <a:ext cx="729750" cy="729750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29190" extrusionOk="0">
                    <a:moveTo>
                      <a:pt x="27354" y="13829"/>
                    </a:moveTo>
                    <a:cubicBezTo>
                      <a:pt x="27238" y="11891"/>
                      <a:pt x="26681" y="10031"/>
                      <a:pt x="25757" y="8373"/>
                    </a:cubicBezTo>
                    <a:lnTo>
                      <a:pt x="27339" y="7490"/>
                    </a:lnTo>
                    <a:cubicBezTo>
                      <a:pt x="26546" y="6067"/>
                      <a:pt x="25515" y="4776"/>
                      <a:pt x="24282" y="3680"/>
                    </a:cubicBezTo>
                    <a:lnTo>
                      <a:pt x="23078" y="5036"/>
                    </a:lnTo>
                    <a:cubicBezTo>
                      <a:pt x="21685" y="3799"/>
                      <a:pt x="20007" y="2841"/>
                      <a:pt x="18096" y="2296"/>
                    </a:cubicBezTo>
                    <a:lnTo>
                      <a:pt x="18590" y="562"/>
                    </a:lnTo>
                    <a:lnTo>
                      <a:pt x="18568" y="555"/>
                    </a:lnTo>
                    <a:cubicBezTo>
                      <a:pt x="17242" y="181"/>
                      <a:pt x="15903" y="0"/>
                      <a:pt x="14588" y="0"/>
                    </a:cubicBezTo>
                    <a:cubicBezTo>
                      <a:pt x="14301" y="0"/>
                      <a:pt x="14016" y="8"/>
                      <a:pt x="13732" y="26"/>
                    </a:cubicBezTo>
                    <a:lnTo>
                      <a:pt x="13838" y="1835"/>
                    </a:lnTo>
                    <a:cubicBezTo>
                      <a:pt x="11902" y="1949"/>
                      <a:pt x="10041" y="2504"/>
                      <a:pt x="8381" y="3427"/>
                    </a:cubicBezTo>
                    <a:lnTo>
                      <a:pt x="7501" y="1844"/>
                    </a:lnTo>
                    <a:cubicBezTo>
                      <a:pt x="6077" y="2636"/>
                      <a:pt x="4785" y="3666"/>
                      <a:pt x="3687" y="4897"/>
                    </a:cubicBezTo>
                    <a:lnTo>
                      <a:pt x="5043" y="6104"/>
                    </a:lnTo>
                    <a:cubicBezTo>
                      <a:pt x="3805" y="7495"/>
                      <a:pt x="2846" y="9173"/>
                      <a:pt x="2300" y="11083"/>
                    </a:cubicBezTo>
                    <a:lnTo>
                      <a:pt x="565" y="10587"/>
                    </a:lnTo>
                    <a:lnTo>
                      <a:pt x="555" y="10622"/>
                    </a:lnTo>
                    <a:cubicBezTo>
                      <a:pt x="179" y="11947"/>
                      <a:pt x="0" y="13285"/>
                      <a:pt x="0" y="14602"/>
                    </a:cubicBezTo>
                    <a:cubicBezTo>
                      <a:pt x="0" y="14884"/>
                      <a:pt x="8" y="15165"/>
                      <a:pt x="24" y="15445"/>
                    </a:cubicBezTo>
                    <a:lnTo>
                      <a:pt x="1834" y="15340"/>
                    </a:lnTo>
                    <a:cubicBezTo>
                      <a:pt x="1947" y="17277"/>
                      <a:pt x="2501" y="19138"/>
                      <a:pt x="3422" y="20798"/>
                    </a:cubicBezTo>
                    <a:lnTo>
                      <a:pt x="1838" y="21679"/>
                    </a:lnTo>
                    <a:cubicBezTo>
                      <a:pt x="2629" y="23103"/>
                      <a:pt x="3658" y="24396"/>
                      <a:pt x="4889" y="25493"/>
                    </a:cubicBezTo>
                    <a:lnTo>
                      <a:pt x="6096" y="24140"/>
                    </a:lnTo>
                    <a:cubicBezTo>
                      <a:pt x="7487" y="25378"/>
                      <a:pt x="9164" y="26338"/>
                      <a:pt x="11073" y="26887"/>
                    </a:cubicBezTo>
                    <a:lnTo>
                      <a:pt x="10576" y="28621"/>
                    </a:lnTo>
                    <a:lnTo>
                      <a:pt x="10622" y="28634"/>
                    </a:lnTo>
                    <a:cubicBezTo>
                      <a:pt x="11947" y="29009"/>
                      <a:pt x="13285" y="29189"/>
                      <a:pt x="14602" y="29188"/>
                    </a:cubicBezTo>
                    <a:cubicBezTo>
                      <a:pt x="14896" y="29188"/>
                      <a:pt x="15188" y="29180"/>
                      <a:pt x="15481" y="29162"/>
                    </a:cubicBezTo>
                    <a:lnTo>
                      <a:pt x="15371" y="27354"/>
                    </a:lnTo>
                    <a:cubicBezTo>
                      <a:pt x="17307" y="27236"/>
                      <a:pt x="19168" y="26678"/>
                      <a:pt x="20826" y="25751"/>
                    </a:cubicBezTo>
                    <a:lnTo>
                      <a:pt x="21708" y="27333"/>
                    </a:lnTo>
                    <a:cubicBezTo>
                      <a:pt x="23132" y="26539"/>
                      <a:pt x="24422" y="25508"/>
                      <a:pt x="25517" y="24274"/>
                    </a:cubicBezTo>
                    <a:lnTo>
                      <a:pt x="24160" y="23070"/>
                    </a:lnTo>
                    <a:cubicBezTo>
                      <a:pt x="25396" y="21676"/>
                      <a:pt x="26353" y="19998"/>
                      <a:pt x="26896" y="18086"/>
                    </a:cubicBezTo>
                    <a:lnTo>
                      <a:pt x="28631" y="18578"/>
                    </a:lnTo>
                    <a:lnTo>
                      <a:pt x="28634" y="18568"/>
                    </a:lnTo>
                    <a:cubicBezTo>
                      <a:pt x="29009" y="17242"/>
                      <a:pt x="29189" y="15903"/>
                      <a:pt x="29188" y="14588"/>
                    </a:cubicBezTo>
                    <a:cubicBezTo>
                      <a:pt x="29188" y="14298"/>
                      <a:pt x="29180" y="14008"/>
                      <a:pt x="29163" y="13720"/>
                    </a:cubicBezTo>
                    <a:close/>
                    <a:moveTo>
                      <a:pt x="11425" y="25794"/>
                    </a:moveTo>
                    <a:lnTo>
                      <a:pt x="11425" y="25794"/>
                    </a:lnTo>
                    <a:lnTo>
                      <a:pt x="11515" y="25479"/>
                    </a:lnTo>
                    <a:close/>
                    <a:moveTo>
                      <a:pt x="24059" y="17273"/>
                    </a:moveTo>
                    <a:cubicBezTo>
                      <a:pt x="22836" y="21605"/>
                      <a:pt x="18887" y="24434"/>
                      <a:pt x="14601" y="24434"/>
                    </a:cubicBezTo>
                    <a:cubicBezTo>
                      <a:pt x="13714" y="24434"/>
                      <a:pt x="12814" y="24313"/>
                      <a:pt x="11917" y="24059"/>
                    </a:cubicBezTo>
                    <a:cubicBezTo>
                      <a:pt x="7583" y="22836"/>
                      <a:pt x="4756" y="18887"/>
                      <a:pt x="4755" y="14601"/>
                    </a:cubicBezTo>
                    <a:cubicBezTo>
                      <a:pt x="4755" y="13714"/>
                      <a:pt x="4876" y="12814"/>
                      <a:pt x="5130" y="11917"/>
                    </a:cubicBezTo>
                    <a:cubicBezTo>
                      <a:pt x="6353" y="7583"/>
                      <a:pt x="10303" y="4756"/>
                      <a:pt x="14589" y="4755"/>
                    </a:cubicBezTo>
                    <a:cubicBezTo>
                      <a:pt x="15474" y="4755"/>
                      <a:pt x="16374" y="4875"/>
                      <a:pt x="17273" y="5130"/>
                    </a:cubicBezTo>
                    <a:cubicBezTo>
                      <a:pt x="21605" y="6353"/>
                      <a:pt x="24432" y="10303"/>
                      <a:pt x="24434" y="14589"/>
                    </a:cubicBezTo>
                    <a:cubicBezTo>
                      <a:pt x="24434" y="15474"/>
                      <a:pt x="24313" y="16375"/>
                      <a:pt x="24059" y="172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>
                <a:off x="2909850" y="2686350"/>
                <a:ext cx="415750" cy="415750"/>
              </a:xfrm>
              <a:custGeom>
                <a:avLst/>
                <a:gdLst/>
                <a:ahLst/>
                <a:cxnLst/>
                <a:rect l="l" t="t" r="r" b="b"/>
                <a:pathLst>
                  <a:path w="16630" h="16630" extrusionOk="0">
                    <a:moveTo>
                      <a:pt x="10349" y="1124"/>
                    </a:moveTo>
                    <a:cubicBezTo>
                      <a:pt x="6378" y="1"/>
                      <a:pt x="2248" y="2309"/>
                      <a:pt x="1124" y="6280"/>
                    </a:cubicBezTo>
                    <a:cubicBezTo>
                      <a:pt x="1" y="10251"/>
                      <a:pt x="2309" y="14382"/>
                      <a:pt x="6280" y="15505"/>
                    </a:cubicBezTo>
                    <a:cubicBezTo>
                      <a:pt x="10251" y="16629"/>
                      <a:pt x="14382" y="14321"/>
                      <a:pt x="15505" y="10349"/>
                    </a:cubicBezTo>
                    <a:cubicBezTo>
                      <a:pt x="16629" y="6378"/>
                      <a:pt x="14321" y="2248"/>
                      <a:pt x="10349" y="11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9" name="Google Shape;1119;p27"/>
            <p:cNvGrpSpPr/>
            <p:nvPr/>
          </p:nvGrpSpPr>
          <p:grpSpPr>
            <a:xfrm>
              <a:off x="7160050" y="3113200"/>
              <a:ext cx="514150" cy="514125"/>
              <a:chOff x="3529550" y="2449500"/>
              <a:chExt cx="514150" cy="514125"/>
            </a:xfrm>
          </p:grpSpPr>
          <p:sp>
            <p:nvSpPr>
              <p:cNvPr id="1120" name="Google Shape;1120;p27"/>
              <p:cNvSpPr/>
              <p:nvPr/>
            </p:nvSpPr>
            <p:spPr>
              <a:xfrm>
                <a:off x="3529550" y="2449500"/>
                <a:ext cx="514150" cy="514125"/>
              </a:xfrm>
              <a:custGeom>
                <a:avLst/>
                <a:gdLst/>
                <a:ahLst/>
                <a:cxnLst/>
                <a:rect l="l" t="t" r="r" b="b"/>
                <a:pathLst>
                  <a:path w="20566" h="20565" extrusionOk="0">
                    <a:moveTo>
                      <a:pt x="20376" y="8320"/>
                    </a:moveTo>
                    <a:lnTo>
                      <a:pt x="19181" y="8553"/>
                    </a:lnTo>
                    <a:cubicBezTo>
                      <a:pt x="18998" y="7616"/>
                      <a:pt x="18670" y="6718"/>
                      <a:pt x="18212" y="5892"/>
                    </a:cubicBezTo>
                    <a:lnTo>
                      <a:pt x="19276" y="5303"/>
                    </a:lnTo>
                    <a:cubicBezTo>
                      <a:pt x="18501" y="3905"/>
                      <a:pt x="17403" y="2685"/>
                      <a:pt x="16044" y="1766"/>
                    </a:cubicBezTo>
                    <a:lnTo>
                      <a:pt x="15363" y="2773"/>
                    </a:lnTo>
                    <a:cubicBezTo>
                      <a:pt x="14596" y="2253"/>
                      <a:pt x="13736" y="1842"/>
                      <a:pt x="12798" y="1571"/>
                    </a:cubicBezTo>
                    <a:lnTo>
                      <a:pt x="13135" y="406"/>
                    </a:lnTo>
                    <a:lnTo>
                      <a:pt x="13082" y="391"/>
                    </a:lnTo>
                    <a:cubicBezTo>
                      <a:pt x="12149" y="127"/>
                      <a:pt x="11206" y="1"/>
                      <a:pt x="10279" y="1"/>
                    </a:cubicBezTo>
                    <a:cubicBezTo>
                      <a:pt x="9625" y="1"/>
                      <a:pt x="8978" y="64"/>
                      <a:pt x="8347" y="184"/>
                    </a:cubicBezTo>
                    <a:lnTo>
                      <a:pt x="8576" y="1379"/>
                    </a:lnTo>
                    <a:cubicBezTo>
                      <a:pt x="7640" y="1560"/>
                      <a:pt x="6742" y="1886"/>
                      <a:pt x="5914" y="2340"/>
                    </a:cubicBezTo>
                    <a:lnTo>
                      <a:pt x="5328" y="1276"/>
                    </a:lnTo>
                    <a:cubicBezTo>
                      <a:pt x="3927" y="2046"/>
                      <a:pt x="2704" y="3143"/>
                      <a:pt x="1782" y="4498"/>
                    </a:cubicBezTo>
                    <a:lnTo>
                      <a:pt x="2786" y="5181"/>
                    </a:lnTo>
                    <a:cubicBezTo>
                      <a:pt x="2265" y="5948"/>
                      <a:pt x="1853" y="6807"/>
                      <a:pt x="1579" y="7743"/>
                    </a:cubicBezTo>
                    <a:lnTo>
                      <a:pt x="415" y="7404"/>
                    </a:lnTo>
                    <a:lnTo>
                      <a:pt x="392" y="7484"/>
                    </a:lnTo>
                    <a:cubicBezTo>
                      <a:pt x="128" y="8416"/>
                      <a:pt x="0" y="9360"/>
                      <a:pt x="0" y="10287"/>
                    </a:cubicBezTo>
                    <a:cubicBezTo>
                      <a:pt x="0" y="10931"/>
                      <a:pt x="61" y="11568"/>
                      <a:pt x="180" y="12190"/>
                    </a:cubicBezTo>
                    <a:lnTo>
                      <a:pt x="1375" y="11964"/>
                    </a:lnTo>
                    <a:cubicBezTo>
                      <a:pt x="1552" y="12902"/>
                      <a:pt x="1876" y="13801"/>
                      <a:pt x="2328" y="14630"/>
                    </a:cubicBezTo>
                    <a:lnTo>
                      <a:pt x="1263" y="15213"/>
                    </a:lnTo>
                    <a:lnTo>
                      <a:pt x="1262" y="15213"/>
                    </a:lnTo>
                    <a:cubicBezTo>
                      <a:pt x="2030" y="16616"/>
                      <a:pt x="3123" y="17842"/>
                      <a:pt x="4475" y="18768"/>
                    </a:cubicBezTo>
                    <a:lnTo>
                      <a:pt x="5161" y="17766"/>
                    </a:lnTo>
                    <a:cubicBezTo>
                      <a:pt x="5926" y="18289"/>
                      <a:pt x="6785" y="18703"/>
                      <a:pt x="7720" y="18978"/>
                    </a:cubicBezTo>
                    <a:lnTo>
                      <a:pt x="7377" y="20143"/>
                    </a:lnTo>
                    <a:lnTo>
                      <a:pt x="7377" y="20143"/>
                    </a:lnTo>
                    <a:lnTo>
                      <a:pt x="7484" y="20174"/>
                    </a:lnTo>
                    <a:cubicBezTo>
                      <a:pt x="8417" y="20438"/>
                      <a:pt x="9359" y="20564"/>
                      <a:pt x="10288" y="20564"/>
                    </a:cubicBezTo>
                    <a:cubicBezTo>
                      <a:pt x="10961" y="20564"/>
                      <a:pt x="11625" y="20498"/>
                      <a:pt x="12274" y="20369"/>
                    </a:cubicBezTo>
                    <a:lnTo>
                      <a:pt x="12037" y="19176"/>
                    </a:lnTo>
                    <a:cubicBezTo>
                      <a:pt x="12973" y="18991"/>
                      <a:pt x="13869" y="18660"/>
                      <a:pt x="14695" y="18200"/>
                    </a:cubicBezTo>
                    <a:lnTo>
                      <a:pt x="15287" y="19263"/>
                    </a:lnTo>
                    <a:cubicBezTo>
                      <a:pt x="16683" y="18484"/>
                      <a:pt x="17900" y="17381"/>
                      <a:pt x="18815" y="16020"/>
                    </a:cubicBezTo>
                    <a:lnTo>
                      <a:pt x="17806" y="15343"/>
                    </a:lnTo>
                    <a:cubicBezTo>
                      <a:pt x="18323" y="14574"/>
                      <a:pt x="18733" y="13714"/>
                      <a:pt x="19002" y="12775"/>
                    </a:cubicBezTo>
                    <a:lnTo>
                      <a:pt x="20167" y="13108"/>
                    </a:lnTo>
                    <a:lnTo>
                      <a:pt x="20174" y="13081"/>
                    </a:lnTo>
                    <a:cubicBezTo>
                      <a:pt x="20438" y="12149"/>
                      <a:pt x="20565" y="11206"/>
                      <a:pt x="20565" y="10278"/>
                    </a:cubicBezTo>
                    <a:cubicBezTo>
                      <a:pt x="20565" y="9615"/>
                      <a:pt x="20500" y="8959"/>
                      <a:pt x="20376" y="8320"/>
                    </a:cubicBezTo>
                    <a:close/>
                    <a:moveTo>
                      <a:pt x="10287" y="16402"/>
                    </a:moveTo>
                    <a:cubicBezTo>
                      <a:pt x="9736" y="16402"/>
                      <a:pt x="9177" y="16328"/>
                      <a:pt x="8618" y="16169"/>
                    </a:cubicBezTo>
                    <a:cubicBezTo>
                      <a:pt x="5923" y="15409"/>
                      <a:pt x="4164" y="12952"/>
                      <a:pt x="4163" y="10286"/>
                    </a:cubicBezTo>
                    <a:cubicBezTo>
                      <a:pt x="4163" y="9736"/>
                      <a:pt x="4237" y="9176"/>
                      <a:pt x="4396" y="8617"/>
                    </a:cubicBezTo>
                    <a:cubicBezTo>
                      <a:pt x="5156" y="5922"/>
                      <a:pt x="7615" y="4163"/>
                      <a:pt x="10279" y="4163"/>
                    </a:cubicBezTo>
                    <a:cubicBezTo>
                      <a:pt x="10830" y="4163"/>
                      <a:pt x="11389" y="4238"/>
                      <a:pt x="11949" y="4396"/>
                    </a:cubicBezTo>
                    <a:cubicBezTo>
                      <a:pt x="14643" y="5155"/>
                      <a:pt x="16402" y="7614"/>
                      <a:pt x="16403" y="10279"/>
                    </a:cubicBezTo>
                    <a:cubicBezTo>
                      <a:pt x="16403" y="10829"/>
                      <a:pt x="16328" y="11389"/>
                      <a:pt x="16170" y="11948"/>
                    </a:cubicBezTo>
                    <a:cubicBezTo>
                      <a:pt x="15410" y="14644"/>
                      <a:pt x="12951" y="16402"/>
                      <a:pt x="10287" y="164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>
                <a:off x="3672400" y="2592375"/>
                <a:ext cx="228425" cy="2284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9136" extrusionOk="0">
                    <a:moveTo>
                      <a:pt x="5686" y="617"/>
                    </a:moveTo>
                    <a:cubicBezTo>
                      <a:pt x="3505" y="0"/>
                      <a:pt x="1236" y="1267"/>
                      <a:pt x="618" y="3450"/>
                    </a:cubicBezTo>
                    <a:cubicBezTo>
                      <a:pt x="1" y="5632"/>
                      <a:pt x="1269" y="7901"/>
                      <a:pt x="3451" y="8519"/>
                    </a:cubicBezTo>
                    <a:cubicBezTo>
                      <a:pt x="5634" y="9135"/>
                      <a:pt x="7902" y="7867"/>
                      <a:pt x="8519" y="5686"/>
                    </a:cubicBezTo>
                    <a:cubicBezTo>
                      <a:pt x="9137" y="3504"/>
                      <a:pt x="7868" y="1234"/>
                      <a:pt x="5686" y="6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2" name="Google Shape;1122;p27"/>
            <p:cNvSpPr/>
            <p:nvPr/>
          </p:nvSpPr>
          <p:spPr>
            <a:xfrm>
              <a:off x="6667350" y="402915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6" y="1"/>
                  </a:moveTo>
                  <a:lnTo>
                    <a:pt x="0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27"/>
          <p:cNvGrpSpPr/>
          <p:nvPr/>
        </p:nvGrpSpPr>
        <p:grpSpPr>
          <a:xfrm>
            <a:off x="8139622" y="4086275"/>
            <a:ext cx="915750" cy="294525"/>
            <a:chOff x="2858250" y="4090875"/>
            <a:chExt cx="915750" cy="294525"/>
          </a:xfrm>
        </p:grpSpPr>
        <p:sp>
          <p:nvSpPr>
            <p:cNvPr id="1124" name="Google Shape;1124;p27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7"/>
          <p:cNvGrpSpPr/>
          <p:nvPr/>
        </p:nvGrpSpPr>
        <p:grpSpPr>
          <a:xfrm>
            <a:off x="8139625" y="3061000"/>
            <a:ext cx="915751" cy="631550"/>
            <a:chOff x="8215825" y="3061000"/>
            <a:chExt cx="915751" cy="631550"/>
          </a:xfrm>
        </p:grpSpPr>
        <p:sp>
          <p:nvSpPr>
            <p:cNvPr id="1130" name="Google Shape;1130;p27"/>
            <p:cNvSpPr/>
            <p:nvPr/>
          </p:nvSpPr>
          <p:spPr>
            <a:xfrm>
              <a:off x="8215825" y="3061000"/>
              <a:ext cx="915751" cy="29750"/>
            </a:xfrm>
            <a:custGeom>
              <a:avLst/>
              <a:gdLst/>
              <a:ahLst/>
              <a:cxnLst/>
              <a:rect l="l" t="t" r="r" b="b"/>
              <a:pathLst>
                <a:path w="30717" h="1190" extrusionOk="0">
                  <a:moveTo>
                    <a:pt x="1" y="0"/>
                  </a:moveTo>
                  <a:lnTo>
                    <a:pt x="1" y="1189"/>
                  </a:lnTo>
                  <a:lnTo>
                    <a:pt x="30716" y="1189"/>
                  </a:lnTo>
                  <a:lnTo>
                    <a:pt x="30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8215825" y="3163427"/>
              <a:ext cx="915751" cy="29725"/>
            </a:xfrm>
            <a:custGeom>
              <a:avLst/>
              <a:gdLst/>
              <a:ahLst/>
              <a:cxnLst/>
              <a:rect l="l" t="t" r="r" b="b"/>
              <a:pathLst>
                <a:path w="30717" h="1189" extrusionOk="0">
                  <a:moveTo>
                    <a:pt x="1" y="0"/>
                  </a:moveTo>
                  <a:lnTo>
                    <a:pt x="1" y="1188"/>
                  </a:lnTo>
                  <a:lnTo>
                    <a:pt x="30716" y="1188"/>
                  </a:lnTo>
                  <a:lnTo>
                    <a:pt x="30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8215825" y="3265829"/>
              <a:ext cx="915751" cy="29775"/>
            </a:xfrm>
            <a:custGeom>
              <a:avLst/>
              <a:gdLst/>
              <a:ahLst/>
              <a:cxnLst/>
              <a:rect l="l" t="t" r="r" b="b"/>
              <a:pathLst>
                <a:path w="30717" h="1191" extrusionOk="0">
                  <a:moveTo>
                    <a:pt x="1" y="1"/>
                  </a:moveTo>
                  <a:lnTo>
                    <a:pt x="1" y="1190"/>
                  </a:lnTo>
                  <a:lnTo>
                    <a:pt x="30716" y="1190"/>
                  </a:lnTo>
                  <a:lnTo>
                    <a:pt x="30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8215825" y="3368231"/>
              <a:ext cx="915751" cy="29750"/>
            </a:xfrm>
            <a:custGeom>
              <a:avLst/>
              <a:gdLst/>
              <a:ahLst/>
              <a:cxnLst/>
              <a:rect l="l" t="t" r="r" b="b"/>
              <a:pathLst>
                <a:path w="30717" h="1190" extrusionOk="0">
                  <a:moveTo>
                    <a:pt x="1" y="1"/>
                  </a:moveTo>
                  <a:lnTo>
                    <a:pt x="1" y="1190"/>
                  </a:lnTo>
                  <a:lnTo>
                    <a:pt x="30716" y="1190"/>
                  </a:lnTo>
                  <a:lnTo>
                    <a:pt x="30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8215825" y="3470658"/>
              <a:ext cx="915751" cy="29750"/>
            </a:xfrm>
            <a:custGeom>
              <a:avLst/>
              <a:gdLst/>
              <a:ahLst/>
              <a:cxnLst/>
              <a:rect l="l" t="t" r="r" b="b"/>
              <a:pathLst>
                <a:path w="30717" h="1190" extrusionOk="0">
                  <a:moveTo>
                    <a:pt x="1" y="1"/>
                  </a:moveTo>
                  <a:lnTo>
                    <a:pt x="1" y="1190"/>
                  </a:lnTo>
                  <a:lnTo>
                    <a:pt x="30716" y="1190"/>
                  </a:lnTo>
                  <a:lnTo>
                    <a:pt x="30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8215825" y="3573084"/>
              <a:ext cx="915751" cy="29750"/>
            </a:xfrm>
            <a:custGeom>
              <a:avLst/>
              <a:gdLst/>
              <a:ahLst/>
              <a:cxnLst/>
              <a:rect l="l" t="t" r="r" b="b"/>
              <a:pathLst>
                <a:path w="30717" h="1190" extrusionOk="0">
                  <a:moveTo>
                    <a:pt x="1" y="0"/>
                  </a:moveTo>
                  <a:lnTo>
                    <a:pt x="1" y="1190"/>
                  </a:lnTo>
                  <a:lnTo>
                    <a:pt x="30716" y="1190"/>
                  </a:lnTo>
                  <a:lnTo>
                    <a:pt x="30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8215825" y="3662800"/>
              <a:ext cx="614465" cy="29750"/>
            </a:xfrm>
            <a:custGeom>
              <a:avLst/>
              <a:gdLst/>
              <a:ahLst/>
              <a:cxnLst/>
              <a:rect l="l" t="t" r="r" b="b"/>
              <a:pathLst>
                <a:path w="20611" h="1190" extrusionOk="0">
                  <a:moveTo>
                    <a:pt x="1" y="0"/>
                  </a:moveTo>
                  <a:lnTo>
                    <a:pt x="1" y="1189"/>
                  </a:lnTo>
                  <a:lnTo>
                    <a:pt x="20610" y="1189"/>
                  </a:lnTo>
                  <a:lnTo>
                    <a:pt x="2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27"/>
          <p:cNvSpPr/>
          <p:nvPr/>
        </p:nvSpPr>
        <p:spPr>
          <a:xfrm>
            <a:off x="6954100" y="3106200"/>
            <a:ext cx="544975" cy="89175"/>
          </a:xfrm>
          <a:custGeom>
            <a:avLst/>
            <a:gdLst/>
            <a:ahLst/>
            <a:cxnLst/>
            <a:rect l="l" t="t" r="r" b="b"/>
            <a:pathLst>
              <a:path w="21799" h="3567" extrusionOk="0">
                <a:moveTo>
                  <a:pt x="1" y="0"/>
                </a:moveTo>
                <a:lnTo>
                  <a:pt x="1" y="3567"/>
                </a:lnTo>
                <a:lnTo>
                  <a:pt x="21799" y="3567"/>
                </a:lnTo>
                <a:lnTo>
                  <a:pt x="21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27"/>
          <p:cNvGrpSpPr/>
          <p:nvPr/>
        </p:nvGrpSpPr>
        <p:grpSpPr>
          <a:xfrm>
            <a:off x="6708075" y="3100400"/>
            <a:ext cx="117150" cy="100800"/>
            <a:chOff x="2914375" y="1779300"/>
            <a:chExt cx="117150" cy="100800"/>
          </a:xfrm>
        </p:grpSpPr>
        <p:sp>
          <p:nvSpPr>
            <p:cNvPr id="1139" name="Google Shape;1139;p27"/>
            <p:cNvSpPr/>
            <p:nvPr/>
          </p:nvSpPr>
          <p:spPr>
            <a:xfrm>
              <a:off x="2914375" y="1814825"/>
              <a:ext cx="59500" cy="29750"/>
            </a:xfrm>
            <a:custGeom>
              <a:avLst/>
              <a:gdLst/>
              <a:ahLst/>
              <a:cxnLst/>
              <a:rect l="l" t="t" r="r" b="b"/>
              <a:pathLst>
                <a:path w="2380" h="1190" extrusionOk="0">
                  <a:moveTo>
                    <a:pt x="596" y="1"/>
                  </a:moveTo>
                  <a:cubicBezTo>
                    <a:pt x="267" y="1"/>
                    <a:pt x="1" y="266"/>
                    <a:pt x="1" y="595"/>
                  </a:cubicBezTo>
                  <a:cubicBezTo>
                    <a:pt x="1" y="924"/>
                    <a:pt x="267" y="1190"/>
                    <a:pt x="596" y="1190"/>
                  </a:cubicBezTo>
                  <a:lnTo>
                    <a:pt x="1785" y="1190"/>
                  </a:lnTo>
                  <a:cubicBezTo>
                    <a:pt x="2113" y="1190"/>
                    <a:pt x="2379" y="924"/>
                    <a:pt x="2379" y="595"/>
                  </a:cubicBezTo>
                  <a:cubicBezTo>
                    <a:pt x="2379" y="266"/>
                    <a:pt x="2113" y="1"/>
                    <a:pt x="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2944225" y="177930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1" y="0"/>
                  </a:moveTo>
                  <a:lnTo>
                    <a:pt x="1" y="4032"/>
                  </a:lnTo>
                  <a:lnTo>
                    <a:pt x="3492" y="20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27"/>
          <p:cNvGrpSpPr/>
          <p:nvPr/>
        </p:nvGrpSpPr>
        <p:grpSpPr>
          <a:xfrm>
            <a:off x="7553550" y="3061000"/>
            <a:ext cx="179600" cy="179625"/>
            <a:chOff x="3759850" y="1739900"/>
            <a:chExt cx="179600" cy="179625"/>
          </a:xfrm>
        </p:grpSpPr>
        <p:sp>
          <p:nvSpPr>
            <p:cNvPr id="1142" name="Google Shape;1142;p27"/>
            <p:cNvSpPr/>
            <p:nvPr/>
          </p:nvSpPr>
          <p:spPr>
            <a:xfrm>
              <a:off x="3774725" y="17547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4"/>
                  </a:lnTo>
                  <a:lnTo>
                    <a:pt x="5994" y="5994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3759850" y="17399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8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8"/>
                  </a:lnTo>
                  <a:close/>
                  <a:moveTo>
                    <a:pt x="0" y="0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3764175" y="1744250"/>
              <a:ext cx="170900" cy="170900"/>
            </a:xfrm>
            <a:custGeom>
              <a:avLst/>
              <a:gdLst/>
              <a:ahLst/>
              <a:cxnLst/>
              <a:rect l="l" t="t" r="r" b="b"/>
              <a:pathLst>
                <a:path w="6836" h="6836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27"/>
          <p:cNvGrpSpPr/>
          <p:nvPr/>
        </p:nvGrpSpPr>
        <p:grpSpPr>
          <a:xfrm>
            <a:off x="6634858" y="2763050"/>
            <a:ext cx="100821" cy="100821"/>
            <a:chOff x="2960900" y="1269275"/>
            <a:chExt cx="141225" cy="141225"/>
          </a:xfrm>
        </p:grpSpPr>
        <p:sp>
          <p:nvSpPr>
            <p:cNvPr id="1146" name="Google Shape;1146;p27"/>
            <p:cNvSpPr/>
            <p:nvPr/>
          </p:nvSpPr>
          <p:spPr>
            <a:xfrm>
              <a:off x="2975775" y="1284150"/>
              <a:ext cx="111475" cy="111475"/>
            </a:xfrm>
            <a:custGeom>
              <a:avLst/>
              <a:gdLst/>
              <a:ahLst/>
              <a:cxnLst/>
              <a:rect l="l" t="t" r="r" b="b"/>
              <a:pathLst>
                <a:path w="4459" h="4459" extrusionOk="0">
                  <a:moveTo>
                    <a:pt x="2230" y="0"/>
                  </a:moveTo>
                  <a:cubicBezTo>
                    <a:pt x="999" y="0"/>
                    <a:pt x="0" y="998"/>
                    <a:pt x="0" y="2230"/>
                  </a:cubicBezTo>
                  <a:cubicBezTo>
                    <a:pt x="0" y="3461"/>
                    <a:pt x="999" y="4459"/>
                    <a:pt x="2230" y="4459"/>
                  </a:cubicBezTo>
                  <a:cubicBezTo>
                    <a:pt x="3461" y="4459"/>
                    <a:pt x="4459" y="3461"/>
                    <a:pt x="4459" y="2230"/>
                  </a:cubicBezTo>
                  <a:cubicBezTo>
                    <a:pt x="4459" y="998"/>
                    <a:pt x="3461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29609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7" y="1190"/>
                    <a:pt x="4459" y="1924"/>
                    <a:pt x="4459" y="2825"/>
                  </a:cubicBezTo>
                  <a:cubicBezTo>
                    <a:pt x="4459" y="3726"/>
                    <a:pt x="3727" y="4459"/>
                    <a:pt x="2825" y="4459"/>
                  </a:cubicBezTo>
                  <a:cubicBezTo>
                    <a:pt x="1923" y="4459"/>
                    <a:pt x="1190" y="3726"/>
                    <a:pt x="1190" y="2825"/>
                  </a:cubicBezTo>
                  <a:cubicBezTo>
                    <a:pt x="1190" y="1924"/>
                    <a:pt x="1923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2" y="5649"/>
                    <a:pt x="5648" y="4381"/>
                    <a:pt x="5648" y="2825"/>
                  </a:cubicBezTo>
                  <a:cubicBezTo>
                    <a:pt x="5648" y="1268"/>
                    <a:pt x="4382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27"/>
          <p:cNvGrpSpPr/>
          <p:nvPr/>
        </p:nvGrpSpPr>
        <p:grpSpPr>
          <a:xfrm>
            <a:off x="6396148" y="2763050"/>
            <a:ext cx="100803" cy="100821"/>
            <a:chOff x="2626525" y="1269275"/>
            <a:chExt cx="141200" cy="141225"/>
          </a:xfrm>
        </p:grpSpPr>
        <p:sp>
          <p:nvSpPr>
            <p:cNvPr id="1149" name="Google Shape;1149;p27"/>
            <p:cNvSpPr/>
            <p:nvPr/>
          </p:nvSpPr>
          <p:spPr>
            <a:xfrm>
              <a:off x="26413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8" y="0"/>
                    <a:pt x="1" y="998"/>
                    <a:pt x="1" y="2230"/>
                  </a:cubicBezTo>
                  <a:cubicBezTo>
                    <a:pt x="1" y="3461"/>
                    <a:pt x="998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626525" y="1269275"/>
              <a:ext cx="141200" cy="141225"/>
            </a:xfrm>
            <a:custGeom>
              <a:avLst/>
              <a:gdLst/>
              <a:ahLst/>
              <a:cxnLst/>
              <a:rect l="l" t="t" r="r" b="b"/>
              <a:pathLst>
                <a:path w="5648" h="5649" extrusionOk="0">
                  <a:moveTo>
                    <a:pt x="2824" y="1190"/>
                  </a:moveTo>
                  <a:cubicBezTo>
                    <a:pt x="3725" y="1190"/>
                    <a:pt x="4459" y="1924"/>
                    <a:pt x="4459" y="2825"/>
                  </a:cubicBezTo>
                  <a:cubicBezTo>
                    <a:pt x="4459" y="3726"/>
                    <a:pt x="3725" y="4459"/>
                    <a:pt x="2824" y="4459"/>
                  </a:cubicBezTo>
                  <a:cubicBezTo>
                    <a:pt x="1922" y="4459"/>
                    <a:pt x="1190" y="3726"/>
                    <a:pt x="1190" y="2825"/>
                  </a:cubicBezTo>
                  <a:cubicBezTo>
                    <a:pt x="1190" y="1924"/>
                    <a:pt x="1922" y="1190"/>
                    <a:pt x="2824" y="1190"/>
                  </a:cubicBezTo>
                  <a:close/>
                  <a:moveTo>
                    <a:pt x="2824" y="1"/>
                  </a:moveTo>
                  <a:cubicBezTo>
                    <a:pt x="1266" y="1"/>
                    <a:pt x="0" y="1268"/>
                    <a:pt x="0" y="2825"/>
                  </a:cubicBezTo>
                  <a:cubicBezTo>
                    <a:pt x="0" y="4381"/>
                    <a:pt x="1266" y="5649"/>
                    <a:pt x="2824" y="5649"/>
                  </a:cubicBezTo>
                  <a:cubicBezTo>
                    <a:pt x="4381" y="5649"/>
                    <a:pt x="5648" y="4381"/>
                    <a:pt x="5648" y="2825"/>
                  </a:cubicBezTo>
                  <a:cubicBezTo>
                    <a:pt x="5648" y="1268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27"/>
          <p:cNvGrpSpPr/>
          <p:nvPr/>
        </p:nvGrpSpPr>
        <p:grpSpPr>
          <a:xfrm>
            <a:off x="6515494" y="2763050"/>
            <a:ext cx="100821" cy="100821"/>
            <a:chOff x="2793700" y="1269275"/>
            <a:chExt cx="141225" cy="141225"/>
          </a:xfrm>
        </p:grpSpPr>
        <p:sp>
          <p:nvSpPr>
            <p:cNvPr id="1152" name="Google Shape;1152;p27"/>
            <p:cNvSpPr/>
            <p:nvPr/>
          </p:nvSpPr>
          <p:spPr>
            <a:xfrm>
              <a:off x="2808575" y="1284150"/>
              <a:ext cx="111500" cy="111475"/>
            </a:xfrm>
            <a:custGeom>
              <a:avLst/>
              <a:gdLst/>
              <a:ahLst/>
              <a:cxnLst/>
              <a:rect l="l" t="t" r="r" b="b"/>
              <a:pathLst>
                <a:path w="4460" h="4459" extrusionOk="0">
                  <a:moveTo>
                    <a:pt x="2230" y="0"/>
                  </a:moveTo>
                  <a:cubicBezTo>
                    <a:pt x="999" y="0"/>
                    <a:pt x="1" y="998"/>
                    <a:pt x="1" y="2230"/>
                  </a:cubicBezTo>
                  <a:cubicBezTo>
                    <a:pt x="1" y="3461"/>
                    <a:pt x="999" y="4459"/>
                    <a:pt x="2230" y="4459"/>
                  </a:cubicBezTo>
                  <a:cubicBezTo>
                    <a:pt x="3462" y="4459"/>
                    <a:pt x="4459" y="3461"/>
                    <a:pt x="4459" y="2230"/>
                  </a:cubicBezTo>
                  <a:cubicBezTo>
                    <a:pt x="4459" y="998"/>
                    <a:pt x="3462" y="0"/>
                    <a:pt x="2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2793700" y="1269275"/>
              <a:ext cx="141225" cy="141225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2825" y="1190"/>
                  </a:moveTo>
                  <a:cubicBezTo>
                    <a:pt x="3726" y="1190"/>
                    <a:pt x="4459" y="1924"/>
                    <a:pt x="4459" y="2825"/>
                  </a:cubicBezTo>
                  <a:cubicBezTo>
                    <a:pt x="4459" y="3726"/>
                    <a:pt x="3726" y="4459"/>
                    <a:pt x="2825" y="4459"/>
                  </a:cubicBezTo>
                  <a:cubicBezTo>
                    <a:pt x="1924" y="4459"/>
                    <a:pt x="1190" y="3726"/>
                    <a:pt x="1190" y="2825"/>
                  </a:cubicBezTo>
                  <a:cubicBezTo>
                    <a:pt x="1190" y="1924"/>
                    <a:pt x="1924" y="1190"/>
                    <a:pt x="2825" y="1190"/>
                  </a:cubicBezTo>
                  <a:close/>
                  <a:moveTo>
                    <a:pt x="2825" y="1"/>
                  </a:moveTo>
                  <a:cubicBezTo>
                    <a:pt x="1268" y="1"/>
                    <a:pt x="1" y="1268"/>
                    <a:pt x="1" y="2825"/>
                  </a:cubicBezTo>
                  <a:cubicBezTo>
                    <a:pt x="1" y="4381"/>
                    <a:pt x="1268" y="5649"/>
                    <a:pt x="2825" y="5649"/>
                  </a:cubicBezTo>
                  <a:cubicBezTo>
                    <a:pt x="4381" y="5649"/>
                    <a:pt x="5649" y="4381"/>
                    <a:pt x="5649" y="2825"/>
                  </a:cubicBezTo>
                  <a:cubicBezTo>
                    <a:pt x="5649" y="1268"/>
                    <a:pt x="4381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1023877" y="1644952"/>
            <a:ext cx="7318446" cy="24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/>
              <a:t>Phân</a:t>
            </a:r>
            <a:r>
              <a:rPr lang="en-US" sz="1500" dirty="0"/>
              <a:t> </a:t>
            </a:r>
            <a:r>
              <a:rPr lang="en-US" sz="1500" dirty="0" err="1"/>
              <a:t>tích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tokens.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ngữ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, </a:t>
            </a:r>
            <a:r>
              <a:rPr lang="en-US" sz="1500" dirty="0" err="1"/>
              <a:t>xây</a:t>
            </a:r>
            <a:r>
              <a:rPr lang="en-US" sz="1500" dirty="0"/>
              <a:t> </a:t>
            </a:r>
            <a:r>
              <a:rPr lang="en-US" sz="1500" dirty="0" err="1"/>
              <a:t>dựng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cấu</a:t>
            </a:r>
            <a:r>
              <a:rPr lang="en-US" sz="1500" dirty="0"/>
              <a:t> </a:t>
            </a:r>
            <a:r>
              <a:rPr lang="en-US" sz="1500" dirty="0" err="1"/>
              <a:t>trúc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lưu</a:t>
            </a:r>
            <a:r>
              <a:rPr lang="en-US" sz="1500" dirty="0"/>
              <a:t> </a:t>
            </a:r>
            <a:r>
              <a:rPr lang="en-US" sz="1500" dirty="0" err="1"/>
              <a:t>trữ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lưu</a:t>
            </a:r>
            <a:r>
              <a:rPr lang="en-US" sz="1500" dirty="0"/>
              <a:t> </a:t>
            </a:r>
            <a:r>
              <a:rPr lang="en-US" sz="1500" dirty="0" err="1"/>
              <a:t>trữ</a:t>
            </a:r>
            <a:r>
              <a:rPr lang="en-US" sz="1500" dirty="0"/>
              <a:t>.</a:t>
            </a:r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51009" y="833481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BB_compiler.js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8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1023877" y="1644952"/>
            <a:ext cx="7318446" cy="24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/>
              <a:t>Ta </a:t>
            </a:r>
            <a:r>
              <a:rPr lang="en-US" sz="1500" dirty="0" err="1"/>
              <a:t>có</a:t>
            </a:r>
            <a:r>
              <a:rPr lang="en-US" sz="1500" dirty="0"/>
              <a:t> 4 </a:t>
            </a:r>
            <a:r>
              <a:rPr lang="en-US" sz="1500" dirty="0" err="1"/>
              <a:t>loại</a:t>
            </a:r>
            <a:r>
              <a:rPr lang="en-US" sz="1500" dirty="0"/>
              <a:t> tokens </a:t>
            </a:r>
            <a:r>
              <a:rPr lang="en-US" sz="1500" dirty="0" err="1"/>
              <a:t>cơ</a:t>
            </a:r>
            <a:r>
              <a:rPr lang="en-US" sz="1500" dirty="0"/>
              <a:t> </a:t>
            </a:r>
            <a:r>
              <a:rPr lang="en-US" sz="1500" dirty="0" err="1"/>
              <a:t>bản</a:t>
            </a:r>
            <a:r>
              <a:rPr lang="en-US" sz="1500" dirty="0"/>
              <a:t>: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dirty="0" err="1"/>
              <a:t>Chữ</a:t>
            </a:r>
            <a:r>
              <a:rPr lang="en-US" sz="1500" dirty="0"/>
              <a:t> (“name”)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dirty="0" err="1"/>
              <a:t>Số</a:t>
            </a:r>
            <a:r>
              <a:rPr lang="en-US" sz="1500" dirty="0"/>
              <a:t> ( “number”)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dirty="0" err="1"/>
              <a:t>Dấu</a:t>
            </a:r>
            <a:r>
              <a:rPr lang="en-US" sz="1500" dirty="0"/>
              <a:t> </a:t>
            </a:r>
            <a:r>
              <a:rPr lang="en-US" sz="1500" dirty="0" err="1"/>
              <a:t>chấm</a:t>
            </a:r>
            <a:r>
              <a:rPr lang="en-US" sz="1500" dirty="0"/>
              <a:t> </a:t>
            </a:r>
            <a:r>
              <a:rPr lang="en-US" sz="1500" dirty="0" err="1"/>
              <a:t>phẩy</a:t>
            </a:r>
            <a:r>
              <a:rPr lang="en-US" sz="1500" dirty="0"/>
              <a:t> (“semicolon”)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dirty="0" err="1"/>
              <a:t>Khoảng</a:t>
            </a:r>
            <a:r>
              <a:rPr lang="en-US" sz="1500" dirty="0"/>
              <a:t> </a:t>
            </a:r>
            <a:r>
              <a:rPr lang="en-US" sz="1500" dirty="0" err="1"/>
              <a:t>cách</a:t>
            </a:r>
            <a:r>
              <a:rPr lang="en-US" sz="1500" dirty="0"/>
              <a:t> (“</a:t>
            </a:r>
            <a:r>
              <a:rPr lang="en-US" sz="1500" dirty="0" err="1"/>
              <a:t>WhiteSpace</a:t>
            </a:r>
            <a:r>
              <a:rPr lang="en-US" sz="1500" dirty="0"/>
              <a:t>”)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742950" lvl="1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endParaRPr lang="en-US" sz="1500" dirty="0"/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51009" y="833481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BB_compiler.js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0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912304" y="1456130"/>
            <a:ext cx="7318446" cy="258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350" dirty="0" err="1"/>
              <a:t>Chương</a:t>
            </a:r>
            <a:r>
              <a:rPr lang="en-US" sz="1350" dirty="0"/>
              <a:t> </a:t>
            </a:r>
            <a:r>
              <a:rPr lang="en-US" sz="1350" dirty="0" err="1"/>
              <a:t>trình</a:t>
            </a:r>
            <a:r>
              <a:rPr lang="en-US" sz="1350" dirty="0"/>
              <a:t> </a:t>
            </a:r>
            <a:r>
              <a:rPr lang="en-US" sz="1350" dirty="0" err="1"/>
              <a:t>sẽ</a:t>
            </a:r>
            <a:r>
              <a:rPr lang="en-US" sz="1350" dirty="0"/>
              <a:t> </a:t>
            </a:r>
            <a:r>
              <a:rPr lang="en-US" sz="1350" dirty="0" err="1"/>
              <a:t>đi</a:t>
            </a:r>
            <a:r>
              <a:rPr lang="en-US" sz="1350" dirty="0"/>
              <a:t> </a:t>
            </a:r>
            <a:r>
              <a:rPr lang="en-US" sz="1350" dirty="0" err="1"/>
              <a:t>từ</a:t>
            </a:r>
            <a:r>
              <a:rPr lang="en-US" sz="1350" dirty="0"/>
              <a:t> </a:t>
            </a:r>
            <a:r>
              <a:rPr lang="en-US" sz="1350" dirty="0" err="1"/>
              <a:t>trên</a:t>
            </a:r>
            <a:r>
              <a:rPr lang="en-US" sz="1350" dirty="0"/>
              <a:t> </a:t>
            </a:r>
            <a:r>
              <a:rPr lang="en-US" sz="1350" dirty="0" err="1"/>
              <a:t>xuống</a:t>
            </a:r>
            <a:r>
              <a:rPr lang="en-US" sz="1350" dirty="0"/>
              <a:t> </a:t>
            </a:r>
            <a:r>
              <a:rPr lang="en-US" sz="1350" dirty="0" err="1"/>
              <a:t>và</a:t>
            </a:r>
            <a:r>
              <a:rPr lang="en-US" sz="1350" dirty="0"/>
              <a:t> </a:t>
            </a:r>
            <a:r>
              <a:rPr lang="en-US" sz="1350" dirty="0" err="1"/>
              <a:t>xét</a:t>
            </a:r>
            <a:r>
              <a:rPr lang="en-US" sz="1350" dirty="0"/>
              <a:t> </a:t>
            </a:r>
            <a:r>
              <a:rPr lang="en-US" sz="1350" dirty="0" err="1"/>
              <a:t>từng</a:t>
            </a:r>
            <a:r>
              <a:rPr lang="en-US" sz="1350" dirty="0"/>
              <a:t> </a:t>
            </a:r>
            <a:r>
              <a:rPr lang="en-US" sz="1350" dirty="0" err="1"/>
              <a:t>kí</a:t>
            </a:r>
            <a:r>
              <a:rPr lang="en-US" sz="1350" dirty="0"/>
              <a:t> </a:t>
            </a:r>
            <a:r>
              <a:rPr lang="en-US" sz="1350" dirty="0" err="1"/>
              <a:t>tự</a:t>
            </a:r>
            <a:r>
              <a:rPr lang="en-US" sz="1350" dirty="0"/>
              <a:t>;</a:t>
            </a:r>
          </a:p>
          <a:p>
            <a:pPr marL="285750" indent="-285750">
              <a:lnSpc>
                <a:spcPct val="2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350" dirty="0"/>
              <a:t>Ban </a:t>
            </a:r>
            <a:r>
              <a:rPr lang="en-US" sz="1350" dirty="0" err="1"/>
              <a:t>đầu</a:t>
            </a:r>
            <a:r>
              <a:rPr lang="en-US" sz="1350" dirty="0"/>
              <a:t> token </a:t>
            </a:r>
            <a:r>
              <a:rPr lang="en-US" sz="1350" dirty="0" err="1"/>
              <a:t>sẽ</a:t>
            </a:r>
            <a:r>
              <a:rPr lang="en-US" sz="1350" dirty="0"/>
              <a:t>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rỗng</a:t>
            </a:r>
            <a:r>
              <a:rPr lang="en-US" sz="1350" dirty="0"/>
              <a:t>, </a:t>
            </a:r>
            <a:r>
              <a:rPr lang="en-US" sz="1350" dirty="0" err="1"/>
              <a:t>khi</a:t>
            </a:r>
            <a:r>
              <a:rPr lang="en-US" sz="1350" dirty="0"/>
              <a:t> </a:t>
            </a:r>
            <a:r>
              <a:rPr lang="en-US" sz="1350" dirty="0" err="1"/>
              <a:t>gặp</a:t>
            </a:r>
            <a:r>
              <a:rPr lang="en-US" sz="1350" dirty="0"/>
              <a:t> </a:t>
            </a:r>
            <a:r>
              <a:rPr lang="en-US" sz="1350" dirty="0" err="1"/>
              <a:t>một</a:t>
            </a:r>
            <a:r>
              <a:rPr lang="en-US" sz="1350" dirty="0"/>
              <a:t> </a:t>
            </a:r>
            <a:r>
              <a:rPr lang="en-US" sz="1350" dirty="0" err="1"/>
              <a:t>kí</a:t>
            </a:r>
            <a:r>
              <a:rPr lang="en-US" sz="1350" dirty="0"/>
              <a:t> </a:t>
            </a:r>
            <a:r>
              <a:rPr lang="en-US" sz="1350" dirty="0" err="1"/>
              <a:t>tự</a:t>
            </a:r>
            <a:r>
              <a:rPr lang="en-US" sz="1350" dirty="0"/>
              <a:t>, token </a:t>
            </a:r>
            <a:r>
              <a:rPr lang="en-US" sz="1350" dirty="0" err="1"/>
              <a:t>sẽ</a:t>
            </a:r>
            <a:r>
              <a:rPr lang="en-US" sz="1350" dirty="0"/>
              <a:t> </a:t>
            </a:r>
            <a:r>
              <a:rPr lang="en-US" sz="1350" dirty="0" err="1"/>
              <a:t>nhận</a:t>
            </a:r>
            <a:r>
              <a:rPr lang="en-US" sz="1350" dirty="0"/>
              <a:t> </a:t>
            </a:r>
            <a:r>
              <a:rPr lang="en-US" sz="1350" dirty="0" err="1"/>
              <a:t>giá</a:t>
            </a:r>
            <a:r>
              <a:rPr lang="en-US" sz="1350" dirty="0"/>
              <a:t> </a:t>
            </a:r>
            <a:r>
              <a:rPr lang="en-US" sz="1350" dirty="0" err="1"/>
              <a:t>trị</a:t>
            </a:r>
            <a:r>
              <a:rPr lang="en-US" sz="1350" dirty="0"/>
              <a:t> </a:t>
            </a:r>
            <a:r>
              <a:rPr lang="en-US" sz="1350" dirty="0" err="1"/>
              <a:t>cũng</a:t>
            </a:r>
            <a:r>
              <a:rPr lang="en-US" sz="1350" dirty="0"/>
              <a:t> </a:t>
            </a:r>
            <a:r>
              <a:rPr lang="en-US" sz="1350" dirty="0" err="1"/>
              <a:t>như</a:t>
            </a:r>
            <a:r>
              <a:rPr lang="en-US" sz="1350" dirty="0"/>
              <a:t> </a:t>
            </a:r>
            <a:r>
              <a:rPr lang="en-US" sz="1350" dirty="0" err="1"/>
              <a:t>loại</a:t>
            </a:r>
            <a:r>
              <a:rPr lang="en-US" sz="1350" dirty="0"/>
              <a:t> </a:t>
            </a:r>
            <a:r>
              <a:rPr lang="en-US" sz="1350" dirty="0" err="1"/>
              <a:t>của</a:t>
            </a:r>
            <a:r>
              <a:rPr lang="en-US" sz="1350" dirty="0"/>
              <a:t> </a:t>
            </a:r>
            <a:r>
              <a:rPr lang="en-US" sz="1350" dirty="0" err="1"/>
              <a:t>kí</a:t>
            </a:r>
            <a:r>
              <a:rPr lang="en-US" sz="1350" dirty="0"/>
              <a:t> </a:t>
            </a:r>
            <a:r>
              <a:rPr lang="en-US" sz="1350" dirty="0" err="1"/>
              <a:t>tự</a:t>
            </a:r>
            <a:r>
              <a:rPr lang="en-US" sz="1350" dirty="0"/>
              <a:t> </a:t>
            </a:r>
            <a:r>
              <a:rPr lang="en-US" sz="1350" dirty="0" err="1"/>
              <a:t>đó</a:t>
            </a:r>
            <a:r>
              <a:rPr lang="en-US" sz="1350" dirty="0"/>
              <a:t>, </a:t>
            </a:r>
            <a:r>
              <a:rPr lang="en-US" sz="1350" dirty="0" err="1"/>
              <a:t>nếu</a:t>
            </a:r>
            <a:r>
              <a:rPr lang="en-US" sz="1350" dirty="0"/>
              <a:t>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kí</a:t>
            </a:r>
            <a:r>
              <a:rPr lang="en-US" sz="1350" dirty="0"/>
              <a:t> </a:t>
            </a:r>
            <a:r>
              <a:rPr lang="en-US" sz="1350" dirty="0" err="1"/>
              <a:t>tự</a:t>
            </a:r>
            <a:r>
              <a:rPr lang="en-US" sz="1350" dirty="0"/>
              <a:t> </a:t>
            </a:r>
            <a:r>
              <a:rPr lang="en-US" sz="1350" dirty="0" err="1"/>
              <a:t>khoảng</a:t>
            </a:r>
            <a:r>
              <a:rPr lang="en-US" sz="1350" dirty="0"/>
              <a:t> </a:t>
            </a:r>
            <a:r>
              <a:rPr lang="en-US" sz="1350" dirty="0" err="1"/>
              <a:t>trắng</a:t>
            </a:r>
            <a:r>
              <a:rPr lang="en-US" sz="1350" dirty="0"/>
              <a:t> </a:t>
            </a:r>
            <a:r>
              <a:rPr lang="en-US" sz="1350" dirty="0" err="1"/>
              <a:t>thì</a:t>
            </a:r>
            <a:r>
              <a:rPr lang="en-US" sz="1350" dirty="0"/>
              <a:t> </a:t>
            </a:r>
            <a:r>
              <a:rPr lang="en-US" sz="1350" dirty="0" err="1"/>
              <a:t>sẽ</a:t>
            </a:r>
            <a:r>
              <a:rPr lang="en-US" sz="1350" dirty="0"/>
              <a:t> </a:t>
            </a:r>
            <a:r>
              <a:rPr lang="en-US" sz="1350" dirty="0" err="1"/>
              <a:t>xét</a:t>
            </a:r>
            <a:r>
              <a:rPr lang="en-US" sz="1350" dirty="0"/>
              <a:t> </a:t>
            </a:r>
            <a:r>
              <a:rPr lang="en-US" sz="1350" dirty="0" err="1"/>
              <a:t>đến</a:t>
            </a:r>
            <a:r>
              <a:rPr lang="en-US" sz="1350" dirty="0"/>
              <a:t> </a:t>
            </a:r>
            <a:r>
              <a:rPr lang="en-US" sz="1350" dirty="0" err="1"/>
              <a:t>kí</a:t>
            </a:r>
            <a:r>
              <a:rPr lang="en-US" sz="1350" dirty="0"/>
              <a:t> </a:t>
            </a:r>
            <a:r>
              <a:rPr lang="en-US" sz="1350" dirty="0" err="1"/>
              <a:t>tự</a:t>
            </a:r>
            <a:r>
              <a:rPr lang="en-US" sz="1350" dirty="0"/>
              <a:t> </a:t>
            </a:r>
            <a:r>
              <a:rPr lang="en-US" sz="1350" dirty="0" err="1"/>
              <a:t>tiếp</a:t>
            </a:r>
            <a:r>
              <a:rPr lang="en-US" sz="1350" dirty="0"/>
              <a:t> </a:t>
            </a:r>
            <a:r>
              <a:rPr lang="en-US" sz="1350" dirty="0" err="1"/>
              <a:t>theo.</a:t>
            </a:r>
            <a:r>
              <a:rPr lang="en-US" sz="1350" dirty="0"/>
              <a:t> </a:t>
            </a:r>
            <a:r>
              <a:rPr lang="en-US" sz="1350" dirty="0" err="1"/>
              <a:t>Lặp</a:t>
            </a:r>
            <a:r>
              <a:rPr lang="en-US" sz="1350" dirty="0"/>
              <a:t> </a:t>
            </a:r>
            <a:r>
              <a:rPr lang="en-US" sz="1350" dirty="0" err="1"/>
              <a:t>lại</a:t>
            </a:r>
            <a:r>
              <a:rPr lang="en-US" sz="1350" dirty="0"/>
              <a:t> </a:t>
            </a:r>
            <a:r>
              <a:rPr lang="en-US" sz="1350" dirty="0" err="1"/>
              <a:t>cho</a:t>
            </a:r>
            <a:r>
              <a:rPr lang="en-US" sz="1350" dirty="0"/>
              <a:t> </a:t>
            </a:r>
            <a:r>
              <a:rPr lang="en-US" sz="1350" dirty="0" err="1"/>
              <a:t>đến</a:t>
            </a:r>
            <a:r>
              <a:rPr lang="en-US" sz="1350" dirty="0"/>
              <a:t> </a:t>
            </a:r>
            <a:r>
              <a:rPr lang="en-US" sz="1350" dirty="0" err="1"/>
              <a:t>khi</a:t>
            </a:r>
            <a:r>
              <a:rPr lang="en-US" sz="1350" dirty="0"/>
              <a:t> </a:t>
            </a:r>
            <a:r>
              <a:rPr lang="en-US" sz="1350" dirty="0" err="1"/>
              <a:t>gặp</a:t>
            </a:r>
            <a:r>
              <a:rPr lang="en-US" sz="1350" dirty="0"/>
              <a:t> </a:t>
            </a:r>
            <a:r>
              <a:rPr lang="en-US" sz="1350" dirty="0" err="1"/>
              <a:t>một</a:t>
            </a:r>
            <a:r>
              <a:rPr lang="en-US" sz="1350" dirty="0"/>
              <a:t> </a:t>
            </a:r>
            <a:r>
              <a:rPr lang="en-US" sz="1350" dirty="0" err="1"/>
              <a:t>loại</a:t>
            </a:r>
            <a:r>
              <a:rPr lang="en-US" sz="1350" dirty="0"/>
              <a:t> </a:t>
            </a:r>
            <a:r>
              <a:rPr lang="en-US" sz="1350" dirty="0" err="1"/>
              <a:t>kí</a:t>
            </a:r>
            <a:r>
              <a:rPr lang="en-US" sz="1350" dirty="0"/>
              <a:t> </a:t>
            </a:r>
            <a:r>
              <a:rPr lang="en-US" sz="1350" dirty="0" err="1"/>
              <a:t>tự</a:t>
            </a:r>
            <a:r>
              <a:rPr lang="en-US" sz="1350" dirty="0"/>
              <a:t> </a:t>
            </a:r>
            <a:r>
              <a:rPr lang="en-US" sz="1350" dirty="0" err="1"/>
              <a:t>khác</a:t>
            </a:r>
            <a:r>
              <a:rPr lang="en-US" sz="1350" dirty="0"/>
              <a:t> </a:t>
            </a:r>
            <a:r>
              <a:rPr lang="en-US" sz="1350" dirty="0" err="1"/>
              <a:t>thì</a:t>
            </a:r>
            <a:r>
              <a:rPr lang="en-US" sz="1350" dirty="0"/>
              <a:t> </a:t>
            </a:r>
            <a:r>
              <a:rPr lang="en-US" sz="1350" dirty="0" err="1"/>
              <a:t>kết</a:t>
            </a:r>
            <a:r>
              <a:rPr lang="en-US" sz="1350" dirty="0"/>
              <a:t> </a:t>
            </a:r>
            <a:r>
              <a:rPr lang="en-US" sz="1350" dirty="0" err="1"/>
              <a:t>thúc</a:t>
            </a:r>
            <a:r>
              <a:rPr lang="en-US" sz="1350" dirty="0"/>
              <a:t> token </a:t>
            </a:r>
            <a:r>
              <a:rPr lang="en-US" sz="1350" dirty="0" err="1"/>
              <a:t>hiện</a:t>
            </a:r>
            <a:r>
              <a:rPr lang="en-US" sz="1350" dirty="0"/>
              <a:t> </a:t>
            </a:r>
            <a:r>
              <a:rPr lang="en-US" sz="1350" dirty="0" err="1"/>
              <a:t>tại</a:t>
            </a:r>
            <a:r>
              <a:rPr lang="en-US" sz="1350" dirty="0"/>
              <a:t> </a:t>
            </a:r>
            <a:r>
              <a:rPr lang="en-US" sz="1350" dirty="0" err="1"/>
              <a:t>và</a:t>
            </a:r>
            <a:r>
              <a:rPr lang="en-US" sz="1350" dirty="0"/>
              <a:t> </a:t>
            </a:r>
            <a:r>
              <a:rPr lang="en-US" sz="1350" dirty="0" err="1"/>
              <a:t>bắt</a:t>
            </a:r>
            <a:r>
              <a:rPr lang="en-US" sz="1350" dirty="0"/>
              <a:t> </a:t>
            </a:r>
            <a:r>
              <a:rPr lang="en-US" sz="1350" dirty="0" err="1"/>
              <a:t>đầu</a:t>
            </a:r>
            <a:r>
              <a:rPr lang="en-US" sz="1350" dirty="0"/>
              <a:t> </a:t>
            </a:r>
            <a:r>
              <a:rPr lang="en-US" sz="1350" dirty="0" err="1"/>
              <a:t>tạo</a:t>
            </a:r>
            <a:r>
              <a:rPr lang="en-US" sz="1350" dirty="0"/>
              <a:t> </a:t>
            </a:r>
            <a:r>
              <a:rPr lang="en-US" sz="1350" dirty="0" err="1"/>
              <a:t>một</a:t>
            </a:r>
            <a:r>
              <a:rPr lang="en-US" sz="1350" dirty="0"/>
              <a:t> token </a:t>
            </a:r>
            <a:r>
              <a:rPr lang="en-US" sz="1350" dirty="0" err="1"/>
              <a:t>mới</a:t>
            </a:r>
            <a:r>
              <a:rPr lang="en-US" sz="1350" dirty="0"/>
              <a:t>.</a:t>
            </a:r>
          </a:p>
          <a:p>
            <a:pPr marL="742950" lvl="1" indent="-285750" algn="l">
              <a:lnSpc>
                <a:spcPct val="220000"/>
              </a:lnSpc>
              <a:buSzPct val="100000"/>
              <a:buFont typeface="Wingdings" panose="05000000000000000000" pitchFamily="2" charset="2"/>
              <a:buChar char="q"/>
            </a:pPr>
            <a:endParaRPr lang="en-US" sz="1350" dirty="0"/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51009" y="833481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BB_compiler.js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0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827402" y="1327113"/>
            <a:ext cx="7318446" cy="2444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lnSpc>
                <a:spcPct val="22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350" dirty="0" err="1"/>
              <a:t>Nhận</a:t>
            </a:r>
            <a:r>
              <a:rPr lang="en-US" sz="1350" dirty="0"/>
              <a:t> </a:t>
            </a:r>
            <a:r>
              <a:rPr lang="en-US" sz="1350" dirty="0" err="1"/>
              <a:t>biết</a:t>
            </a:r>
            <a:r>
              <a:rPr lang="en-US" sz="1350" dirty="0"/>
              <a:t> </a:t>
            </a:r>
            <a:r>
              <a:rPr lang="en-US" sz="1350" dirty="0" err="1"/>
              <a:t>các</a:t>
            </a:r>
            <a:r>
              <a:rPr lang="en-US" sz="1350" dirty="0"/>
              <a:t> tokens:</a:t>
            </a:r>
          </a:p>
        </p:txBody>
      </p: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51009" y="727683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BB_compiler.js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2D945-5D60-94FE-A2BC-74A9F356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5" y="1881613"/>
            <a:ext cx="2847975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EB08B-9D17-39B9-02C2-F88B3153B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0"/>
            <a:ext cx="2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BF887-F91A-8E39-49D8-E67074C85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08" y="2473236"/>
            <a:ext cx="4381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10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702115" y="1281433"/>
            <a:ext cx="7415122" cy="258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2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350" dirty="0" err="1"/>
              <a:t>Kiểm</a:t>
            </a:r>
            <a:r>
              <a:rPr lang="en-US" sz="1350" dirty="0"/>
              <a:t> </a:t>
            </a:r>
            <a:r>
              <a:rPr lang="en-US" sz="1350" dirty="0" err="1"/>
              <a:t>tra</a:t>
            </a:r>
            <a:r>
              <a:rPr lang="en-US" sz="1350" dirty="0"/>
              <a:t> </a:t>
            </a:r>
            <a:r>
              <a:rPr lang="en-US" sz="1350" dirty="0" err="1"/>
              <a:t>cú</a:t>
            </a:r>
            <a:r>
              <a:rPr lang="en-US" sz="1350" dirty="0"/>
              <a:t> </a:t>
            </a:r>
            <a:r>
              <a:rPr lang="en-US" sz="1350" dirty="0" err="1"/>
              <a:t>pháp</a:t>
            </a:r>
            <a:r>
              <a:rPr lang="en-US" sz="1350" dirty="0"/>
              <a:t>: ta </a:t>
            </a:r>
            <a:r>
              <a:rPr lang="en-US" sz="1350" dirty="0" err="1"/>
              <a:t>xét</a:t>
            </a:r>
            <a:r>
              <a:rPr lang="en-US" sz="1350" dirty="0"/>
              <a:t> </a:t>
            </a:r>
            <a:r>
              <a:rPr lang="en-US" sz="1350" dirty="0" err="1"/>
              <a:t>các</a:t>
            </a:r>
            <a:r>
              <a:rPr lang="en-US" sz="1350" dirty="0"/>
              <a:t> tokens </a:t>
            </a:r>
            <a:r>
              <a:rPr lang="en-US" sz="1350" dirty="0" err="1"/>
              <a:t>loại</a:t>
            </a:r>
            <a:r>
              <a:rPr lang="en-US" sz="1350" dirty="0"/>
              <a:t> “name”</a:t>
            </a:r>
          </a:p>
          <a:p>
            <a:pPr marL="742950" lvl="1" indent="-285750" algn="l">
              <a:lnSpc>
                <a:spcPct val="2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350" dirty="0" err="1"/>
              <a:t>Nếu</a:t>
            </a:r>
            <a:r>
              <a:rPr lang="en-US" sz="1350" dirty="0"/>
              <a:t>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biến</a:t>
            </a:r>
            <a:r>
              <a:rPr lang="en-US" sz="1350" dirty="0"/>
              <a:t>: </a:t>
            </a:r>
            <a:r>
              <a:rPr lang="en-US" sz="1350" dirty="0" err="1"/>
              <a:t>kiểm</a:t>
            </a:r>
            <a:r>
              <a:rPr lang="en-US" sz="1350" dirty="0"/>
              <a:t> </a:t>
            </a:r>
            <a:r>
              <a:rPr lang="en-US" sz="1350" dirty="0" err="1"/>
              <a:t>tra</a:t>
            </a:r>
            <a:r>
              <a:rPr lang="en-US" sz="1350" dirty="0"/>
              <a:t> </a:t>
            </a:r>
            <a:r>
              <a:rPr lang="en-US" sz="1350" dirty="0" err="1"/>
              <a:t>xem</a:t>
            </a:r>
            <a:r>
              <a:rPr lang="en-US" sz="1350" dirty="0"/>
              <a:t> </a:t>
            </a:r>
            <a:r>
              <a:rPr lang="en-US" sz="1350" dirty="0" err="1"/>
              <a:t>giá</a:t>
            </a:r>
            <a:r>
              <a:rPr lang="en-US" sz="1350" dirty="0"/>
              <a:t> </a:t>
            </a:r>
            <a:r>
              <a:rPr lang="en-US" sz="1350" dirty="0" err="1"/>
              <a:t>trị</a:t>
            </a:r>
            <a:r>
              <a:rPr lang="en-US" sz="1350" dirty="0"/>
              <a:t> </a:t>
            </a:r>
            <a:r>
              <a:rPr lang="en-US" sz="1350" dirty="0" err="1"/>
              <a:t>đã</a:t>
            </a:r>
            <a:r>
              <a:rPr lang="en-US" sz="1350" dirty="0"/>
              <a:t> </a:t>
            </a:r>
            <a:r>
              <a:rPr lang="en-US" sz="1350" dirty="0" err="1"/>
              <a:t>được</a:t>
            </a:r>
            <a:r>
              <a:rPr lang="en-US" sz="1350" dirty="0"/>
              <a:t> </a:t>
            </a:r>
            <a:r>
              <a:rPr lang="en-US" sz="1350" dirty="0" err="1"/>
              <a:t>khởi</a:t>
            </a:r>
            <a:r>
              <a:rPr lang="en-US" sz="1350" dirty="0"/>
              <a:t> </a:t>
            </a:r>
            <a:r>
              <a:rPr lang="en-US" sz="1350" dirty="0" err="1"/>
              <a:t>tạo</a:t>
            </a:r>
            <a:r>
              <a:rPr lang="en-US" sz="1350" dirty="0"/>
              <a:t> </a:t>
            </a:r>
            <a:r>
              <a:rPr lang="en-US" sz="1350" dirty="0" err="1"/>
              <a:t>chưa</a:t>
            </a:r>
            <a:r>
              <a:rPr lang="en-US" sz="1350" dirty="0"/>
              <a:t>;</a:t>
            </a:r>
          </a:p>
          <a:p>
            <a:pPr marL="742950" lvl="1" indent="-285750" algn="l">
              <a:lnSpc>
                <a:spcPct val="2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350" dirty="0" err="1"/>
              <a:t>Nếu</a:t>
            </a:r>
            <a:r>
              <a:rPr lang="en-US" sz="1350" dirty="0"/>
              <a:t> </a:t>
            </a:r>
            <a:r>
              <a:rPr lang="en-US" sz="1350" dirty="0" err="1"/>
              <a:t>là</a:t>
            </a:r>
            <a:r>
              <a:rPr lang="en-US" sz="1350" dirty="0"/>
              <a:t> </a:t>
            </a:r>
            <a:r>
              <a:rPr lang="en-US" sz="1350" dirty="0" err="1"/>
              <a:t>tên</a:t>
            </a:r>
            <a:r>
              <a:rPr lang="en-US" sz="1350" dirty="0"/>
              <a:t> </a:t>
            </a:r>
            <a:r>
              <a:rPr lang="en-US" sz="1350" dirty="0" err="1"/>
              <a:t>hàm</a:t>
            </a:r>
            <a:r>
              <a:rPr lang="en-US" sz="1350" dirty="0"/>
              <a:t>: </a:t>
            </a:r>
            <a:r>
              <a:rPr lang="en-US" sz="1350" dirty="0" err="1"/>
              <a:t>kiểm</a:t>
            </a:r>
            <a:r>
              <a:rPr lang="en-US" sz="1350" dirty="0"/>
              <a:t> </a:t>
            </a:r>
            <a:r>
              <a:rPr lang="en-US" sz="1350" dirty="0" err="1"/>
              <a:t>tra</a:t>
            </a:r>
            <a:r>
              <a:rPr lang="en-US" sz="1350" dirty="0"/>
              <a:t> </a:t>
            </a:r>
            <a:r>
              <a:rPr lang="en-US" sz="1350" dirty="0" err="1"/>
              <a:t>với</a:t>
            </a:r>
            <a:r>
              <a:rPr lang="en-US" sz="1350" dirty="0"/>
              <a:t> </a:t>
            </a:r>
            <a:r>
              <a:rPr lang="en-US" sz="1350" dirty="0" err="1"/>
              <a:t>các</a:t>
            </a:r>
            <a:r>
              <a:rPr lang="en-US" sz="1350" dirty="0"/>
              <a:t> token </a:t>
            </a:r>
            <a:r>
              <a:rPr lang="en-US" sz="1350" dirty="0" err="1"/>
              <a:t>tiếp</a:t>
            </a:r>
            <a:r>
              <a:rPr lang="en-US" sz="1350" dirty="0"/>
              <a:t> </a:t>
            </a:r>
            <a:r>
              <a:rPr lang="en-US" sz="1350" dirty="0" err="1"/>
              <a:t>theo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đủ</a:t>
            </a:r>
            <a:r>
              <a:rPr lang="en-US" sz="1350" dirty="0"/>
              <a:t> </a:t>
            </a:r>
            <a:r>
              <a:rPr lang="en-US" sz="1350" dirty="0" err="1"/>
              <a:t>và</a:t>
            </a:r>
            <a:r>
              <a:rPr lang="en-US" sz="1350" dirty="0"/>
              <a:t> </a:t>
            </a:r>
            <a:r>
              <a:rPr lang="en-US" sz="1350" dirty="0" err="1"/>
              <a:t>đúng</a:t>
            </a:r>
            <a:r>
              <a:rPr lang="en-US" sz="1350" dirty="0"/>
              <a:t> </a:t>
            </a:r>
            <a:r>
              <a:rPr lang="en-US" sz="1350" dirty="0" err="1"/>
              <a:t>cú</a:t>
            </a:r>
            <a:r>
              <a:rPr lang="en-US" sz="1350" dirty="0"/>
              <a:t> </a:t>
            </a:r>
            <a:r>
              <a:rPr lang="en-US" sz="1350" dirty="0" err="1"/>
              <a:t>pháp</a:t>
            </a:r>
            <a:r>
              <a:rPr lang="en-US" sz="1350" dirty="0"/>
              <a:t> </a:t>
            </a:r>
            <a:r>
              <a:rPr lang="en-US" sz="1350" dirty="0" err="1"/>
              <a:t>của</a:t>
            </a:r>
            <a:r>
              <a:rPr lang="en-US" sz="1350" dirty="0"/>
              <a:t> </a:t>
            </a:r>
            <a:r>
              <a:rPr lang="en-US" sz="1350" dirty="0" err="1"/>
              <a:t>hàm</a:t>
            </a:r>
            <a:r>
              <a:rPr lang="en-US" sz="1350" dirty="0"/>
              <a:t> </a:t>
            </a:r>
            <a:r>
              <a:rPr lang="en-US" sz="1350" dirty="0" err="1"/>
              <a:t>đó</a:t>
            </a:r>
            <a:r>
              <a:rPr lang="en-US" sz="1350" dirty="0"/>
              <a:t> </a:t>
            </a:r>
            <a:r>
              <a:rPr lang="en-US" sz="1350" dirty="0" err="1"/>
              <a:t>không</a:t>
            </a:r>
            <a:r>
              <a:rPr lang="en-US" sz="1350" dirty="0"/>
              <a:t>. </a:t>
            </a:r>
            <a:r>
              <a:rPr lang="en-US" sz="1350" dirty="0" err="1"/>
              <a:t>Nếu</a:t>
            </a:r>
            <a:r>
              <a:rPr lang="en-US" sz="1350" dirty="0"/>
              <a:t> </a:t>
            </a:r>
            <a:r>
              <a:rPr lang="en-US" sz="1350" dirty="0" err="1"/>
              <a:t>đúng</a:t>
            </a:r>
            <a:r>
              <a:rPr lang="en-US" sz="1350" dirty="0"/>
              <a:t> </a:t>
            </a:r>
            <a:r>
              <a:rPr lang="en-US" sz="1350" dirty="0" err="1"/>
              <a:t>thì</a:t>
            </a:r>
            <a:r>
              <a:rPr lang="en-US" sz="1350" dirty="0"/>
              <a:t> </a:t>
            </a:r>
            <a:r>
              <a:rPr lang="en-US" sz="1350" dirty="0" err="1"/>
              <a:t>sẽ</a:t>
            </a:r>
            <a:r>
              <a:rPr lang="en-US" sz="1350" dirty="0"/>
              <a:t> </a:t>
            </a:r>
            <a:r>
              <a:rPr lang="en-US" sz="1350" dirty="0" err="1"/>
              <a:t>lưu</a:t>
            </a:r>
            <a:r>
              <a:rPr lang="en-US" sz="1350" dirty="0"/>
              <a:t> </a:t>
            </a:r>
            <a:r>
              <a:rPr lang="en-US" sz="1350" dirty="0" err="1"/>
              <a:t>vào</a:t>
            </a:r>
            <a:r>
              <a:rPr lang="en-US" sz="1350" dirty="0"/>
              <a:t> </a:t>
            </a:r>
            <a:r>
              <a:rPr lang="en-US" sz="1350" dirty="0" err="1"/>
              <a:t>một</a:t>
            </a:r>
            <a:r>
              <a:rPr lang="en-US" sz="1350" dirty="0"/>
              <a:t> </a:t>
            </a:r>
            <a:r>
              <a:rPr lang="en-US" sz="1350" dirty="0" err="1"/>
              <a:t>cấu</a:t>
            </a:r>
            <a:r>
              <a:rPr lang="en-US" sz="1350" dirty="0"/>
              <a:t> </a:t>
            </a:r>
            <a:r>
              <a:rPr lang="en-US" sz="1350" dirty="0" err="1"/>
              <a:t>trúc</a:t>
            </a:r>
            <a:r>
              <a:rPr lang="en-US" sz="1350" dirty="0"/>
              <a:t> </a:t>
            </a:r>
            <a:r>
              <a:rPr lang="en-US" sz="1350" dirty="0" err="1"/>
              <a:t>dữ</a:t>
            </a:r>
            <a:r>
              <a:rPr lang="en-US" sz="1350" dirty="0"/>
              <a:t> </a:t>
            </a:r>
            <a:r>
              <a:rPr lang="en-US" sz="1350" dirty="0" err="1"/>
              <a:t>liệu</a:t>
            </a:r>
            <a:r>
              <a:rPr lang="en-US" sz="1350" dirty="0"/>
              <a:t> </a:t>
            </a:r>
            <a:r>
              <a:rPr lang="en-US" sz="1350" dirty="0" err="1"/>
              <a:t>gồm</a:t>
            </a:r>
            <a:r>
              <a:rPr lang="en-US" sz="1350" dirty="0"/>
              <a:t>: { </a:t>
            </a:r>
            <a:r>
              <a:rPr lang="en-US" sz="1350" dirty="0" err="1"/>
              <a:t>Loại</a:t>
            </a:r>
            <a:r>
              <a:rPr lang="en-US" sz="1350" dirty="0"/>
              <a:t>: “function”; </a:t>
            </a:r>
            <a:r>
              <a:rPr lang="en-US" sz="1350" dirty="0" err="1"/>
              <a:t>Tên</a:t>
            </a:r>
            <a:r>
              <a:rPr lang="en-US" sz="1350" dirty="0"/>
              <a:t> </a:t>
            </a:r>
            <a:r>
              <a:rPr lang="en-US" sz="1350" dirty="0" err="1"/>
              <a:t>hàm</a:t>
            </a:r>
            <a:r>
              <a:rPr lang="en-US" sz="1350" dirty="0"/>
              <a:t>, </a:t>
            </a:r>
            <a:r>
              <a:rPr lang="en-US" sz="1350" dirty="0" err="1"/>
              <a:t>các</a:t>
            </a:r>
            <a:r>
              <a:rPr lang="en-US" sz="1350" dirty="0"/>
              <a:t> </a:t>
            </a:r>
            <a:r>
              <a:rPr lang="en-US" sz="1350" dirty="0" err="1"/>
              <a:t>biến</a:t>
            </a:r>
            <a:r>
              <a:rPr lang="en-US" sz="1350" dirty="0"/>
              <a:t> </a:t>
            </a:r>
            <a:r>
              <a:rPr lang="en-US" sz="1350" dirty="0" err="1"/>
              <a:t>liên</a:t>
            </a:r>
            <a:r>
              <a:rPr lang="en-US" sz="1350" dirty="0"/>
              <a:t> </a:t>
            </a:r>
            <a:r>
              <a:rPr lang="en-US" sz="1350" dirty="0" err="1"/>
              <a:t>quan</a:t>
            </a:r>
            <a:r>
              <a:rPr lang="en-US" sz="1350" dirty="0"/>
              <a:t>}</a:t>
            </a:r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683143" y="725517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BB_compiler.js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2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702115" y="1281433"/>
            <a:ext cx="7415122" cy="678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2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350" dirty="0" err="1"/>
              <a:t>Kiểm</a:t>
            </a:r>
            <a:r>
              <a:rPr lang="en-US" sz="1350" dirty="0"/>
              <a:t> </a:t>
            </a:r>
            <a:r>
              <a:rPr lang="en-US" sz="1350" dirty="0" err="1"/>
              <a:t>tra</a:t>
            </a:r>
            <a:r>
              <a:rPr lang="en-US" sz="1350" dirty="0"/>
              <a:t>, </a:t>
            </a:r>
            <a:r>
              <a:rPr lang="en-US" sz="1350" dirty="0" err="1"/>
              <a:t>phân</a:t>
            </a:r>
            <a:r>
              <a:rPr lang="en-US" sz="1350" dirty="0"/>
              <a:t> </a:t>
            </a:r>
            <a:r>
              <a:rPr lang="en-US" sz="1350" dirty="0" err="1"/>
              <a:t>tích</a:t>
            </a:r>
            <a:r>
              <a:rPr lang="en-US" sz="1350" dirty="0"/>
              <a:t> </a:t>
            </a:r>
            <a:r>
              <a:rPr lang="en-US" sz="1350" dirty="0" err="1"/>
              <a:t>cú</a:t>
            </a:r>
            <a:r>
              <a:rPr lang="en-US" sz="1350" dirty="0"/>
              <a:t> </a:t>
            </a:r>
            <a:r>
              <a:rPr lang="en-US" sz="1350" dirty="0" err="1"/>
              <a:t>pháp</a:t>
            </a:r>
            <a:r>
              <a:rPr lang="en-US" sz="1350" dirty="0"/>
              <a:t>:</a:t>
            </a:r>
          </a:p>
        </p:txBody>
      </p: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683143" y="725517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BB_compiler.js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4D139F-3BA9-4225-0B55-CD109E75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87" y="1419022"/>
            <a:ext cx="2847975" cy="47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888FC-3744-E4C4-4F27-C53C30F3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63" y="2201063"/>
            <a:ext cx="4772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3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864439" y="1194010"/>
            <a:ext cx="7415122" cy="274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2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350" dirty="0" err="1"/>
              <a:t>Xử</a:t>
            </a:r>
            <a:r>
              <a:rPr lang="en-US" sz="1350" dirty="0"/>
              <a:t> </a:t>
            </a:r>
            <a:r>
              <a:rPr lang="en-US" sz="1350" dirty="0" err="1"/>
              <a:t>lí</a:t>
            </a:r>
            <a:r>
              <a:rPr lang="en-US" sz="1350" dirty="0"/>
              <a:t>: </a:t>
            </a:r>
          </a:p>
          <a:p>
            <a:pPr marL="742950" lvl="1" indent="-285750" algn="l">
              <a:lnSpc>
                <a:spcPct val="2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một</a:t>
            </a:r>
            <a:r>
              <a:rPr lang="en-US" sz="1350" dirty="0"/>
              <a:t> </a:t>
            </a:r>
            <a:r>
              <a:rPr lang="en-US" sz="1350" dirty="0" err="1"/>
              <a:t>biến</a:t>
            </a:r>
            <a:r>
              <a:rPr lang="en-US" sz="1350" dirty="0"/>
              <a:t> “current”, </a:t>
            </a:r>
            <a:r>
              <a:rPr lang="en-US" sz="1350" dirty="0" err="1"/>
              <a:t>chỉ</a:t>
            </a:r>
            <a:r>
              <a:rPr lang="en-US" sz="1350" dirty="0"/>
              <a:t> </a:t>
            </a:r>
            <a:r>
              <a:rPr lang="en-US" sz="1350" dirty="0" err="1"/>
              <a:t>vị</a:t>
            </a:r>
            <a:r>
              <a:rPr lang="en-US" sz="1350" dirty="0"/>
              <a:t> </a:t>
            </a:r>
            <a:r>
              <a:rPr lang="en-US" sz="1350" dirty="0" err="1"/>
              <a:t>trí</a:t>
            </a:r>
            <a:r>
              <a:rPr lang="en-US" sz="1350" dirty="0"/>
              <a:t> </a:t>
            </a:r>
            <a:r>
              <a:rPr lang="en-US" sz="1350" dirty="0" err="1"/>
              <a:t>lệnh</a:t>
            </a:r>
            <a:r>
              <a:rPr lang="en-US" sz="1350" dirty="0"/>
              <a:t> </a:t>
            </a:r>
            <a:r>
              <a:rPr lang="en-US" sz="1350" dirty="0" err="1"/>
              <a:t>sẽ</a:t>
            </a:r>
            <a:r>
              <a:rPr lang="en-US" sz="1350" dirty="0"/>
              <a:t> </a:t>
            </a:r>
            <a:r>
              <a:rPr lang="en-US" sz="1350" dirty="0" err="1"/>
              <a:t>được</a:t>
            </a:r>
            <a:r>
              <a:rPr lang="en-US" sz="1350" dirty="0"/>
              <a:t> </a:t>
            </a:r>
            <a:r>
              <a:rPr lang="en-US" sz="1350" dirty="0" err="1"/>
              <a:t>thực</a:t>
            </a:r>
            <a:r>
              <a:rPr lang="en-US" sz="1350" dirty="0"/>
              <a:t> </a:t>
            </a:r>
            <a:r>
              <a:rPr lang="en-US" sz="1350" dirty="0" err="1"/>
              <a:t>thi</a:t>
            </a:r>
            <a:r>
              <a:rPr lang="en-US" sz="1350" dirty="0"/>
              <a:t>.</a:t>
            </a:r>
          </a:p>
          <a:p>
            <a:pPr marL="742950" lvl="1" indent="-285750" algn="l">
              <a:lnSpc>
                <a:spcPct val="2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350" dirty="0" err="1"/>
              <a:t>Kiểm</a:t>
            </a:r>
            <a:r>
              <a:rPr lang="en-US" sz="1350" dirty="0"/>
              <a:t> </a:t>
            </a:r>
            <a:r>
              <a:rPr lang="en-US" sz="1350" dirty="0" err="1"/>
              <a:t>tra</a:t>
            </a:r>
            <a:r>
              <a:rPr lang="en-US" sz="1350" dirty="0"/>
              <a:t> </a:t>
            </a:r>
            <a:r>
              <a:rPr lang="en-US" sz="1350" dirty="0" err="1"/>
              <a:t>xem</a:t>
            </a:r>
            <a:r>
              <a:rPr lang="en-US" sz="1350" dirty="0"/>
              <a:t> </a:t>
            </a:r>
            <a:r>
              <a:rPr lang="en-US" sz="1350" dirty="0" err="1"/>
              <a:t>tên</a:t>
            </a:r>
            <a:r>
              <a:rPr lang="en-US" sz="1350" dirty="0"/>
              <a:t> </a:t>
            </a:r>
            <a:r>
              <a:rPr lang="en-US" sz="1350" dirty="0" err="1"/>
              <a:t>hàm</a:t>
            </a:r>
            <a:r>
              <a:rPr lang="en-US" sz="1350" dirty="0"/>
              <a:t>, </a:t>
            </a:r>
            <a:r>
              <a:rPr lang="en-US" sz="1350" dirty="0" err="1"/>
              <a:t>thực</a:t>
            </a:r>
            <a:r>
              <a:rPr lang="en-US" sz="1350" dirty="0"/>
              <a:t> </a:t>
            </a:r>
            <a:r>
              <a:rPr lang="en-US" sz="1350" dirty="0" err="1"/>
              <a:t>thi</a:t>
            </a:r>
            <a:r>
              <a:rPr lang="en-US" sz="1350" dirty="0"/>
              <a:t> </a:t>
            </a:r>
            <a:r>
              <a:rPr lang="en-US" sz="1350" dirty="0" err="1"/>
              <a:t>theo</a:t>
            </a:r>
            <a:r>
              <a:rPr lang="en-US" sz="1350" dirty="0"/>
              <a:t> </a:t>
            </a:r>
            <a:r>
              <a:rPr lang="en-US" sz="1350" dirty="0" err="1"/>
              <a:t>các</a:t>
            </a:r>
            <a:r>
              <a:rPr lang="en-US" sz="1350" dirty="0"/>
              <a:t> </a:t>
            </a:r>
            <a:r>
              <a:rPr lang="en-US" sz="1350" dirty="0" err="1"/>
              <a:t>lệnh</a:t>
            </a:r>
            <a:r>
              <a:rPr lang="en-US" sz="1350" dirty="0"/>
              <a:t> </a:t>
            </a:r>
            <a:r>
              <a:rPr lang="en-US" sz="1350" dirty="0" err="1"/>
              <a:t>đã</a:t>
            </a:r>
            <a:r>
              <a:rPr lang="en-US" sz="1350" dirty="0"/>
              <a:t> </a:t>
            </a:r>
            <a:r>
              <a:rPr lang="en-US" sz="1350" dirty="0" err="1"/>
              <a:t>được</a:t>
            </a:r>
            <a:r>
              <a:rPr lang="en-US" sz="1350" dirty="0"/>
              <a:t> </a:t>
            </a:r>
            <a:r>
              <a:rPr lang="en-US" sz="1350" dirty="0" err="1"/>
              <a:t>định</a:t>
            </a:r>
            <a:r>
              <a:rPr lang="en-US" sz="1350" dirty="0"/>
              <a:t> </a:t>
            </a:r>
            <a:r>
              <a:rPr lang="en-US" sz="1350" dirty="0" err="1"/>
              <a:t>nghĩa</a:t>
            </a:r>
            <a:r>
              <a:rPr lang="en-US" sz="1350" dirty="0"/>
              <a:t> </a:t>
            </a:r>
            <a:r>
              <a:rPr lang="en-US" sz="1350" dirty="0" err="1"/>
              <a:t>bằng</a:t>
            </a:r>
            <a:r>
              <a:rPr lang="en-US" sz="1350" dirty="0"/>
              <a:t> </a:t>
            </a:r>
            <a:r>
              <a:rPr lang="en-US" sz="1350" dirty="0" err="1"/>
              <a:t>tên</a:t>
            </a:r>
            <a:r>
              <a:rPr lang="en-US" sz="1350" dirty="0"/>
              <a:t> </a:t>
            </a:r>
            <a:r>
              <a:rPr lang="en-US" sz="1350" dirty="0" err="1"/>
              <a:t>hàm</a:t>
            </a:r>
            <a:r>
              <a:rPr lang="en-US" sz="1350" dirty="0"/>
              <a:t> </a:t>
            </a:r>
            <a:r>
              <a:rPr lang="en-US" sz="1350" dirty="0" err="1"/>
              <a:t>đó</a:t>
            </a:r>
            <a:r>
              <a:rPr lang="en-US" sz="1350" dirty="0"/>
              <a:t> </a:t>
            </a:r>
            <a:r>
              <a:rPr lang="en-US" sz="1350" dirty="0" err="1"/>
              <a:t>đồng</a:t>
            </a:r>
            <a:r>
              <a:rPr lang="en-US" sz="1350" dirty="0"/>
              <a:t> </a:t>
            </a:r>
            <a:r>
              <a:rPr lang="en-US" sz="1350" dirty="0" err="1"/>
              <a:t>thời</a:t>
            </a:r>
            <a:r>
              <a:rPr lang="en-US" sz="1350" dirty="0"/>
              <a:t> </a:t>
            </a:r>
            <a:r>
              <a:rPr lang="en-US" sz="1350" dirty="0" err="1"/>
              <a:t>cập</a:t>
            </a:r>
            <a:r>
              <a:rPr lang="en-US" sz="1350" dirty="0"/>
              <a:t> </a:t>
            </a:r>
            <a:r>
              <a:rPr lang="en-US" sz="1350" dirty="0" err="1"/>
              <a:t>nhật</a:t>
            </a:r>
            <a:r>
              <a:rPr lang="en-US" sz="1350" dirty="0"/>
              <a:t> </a:t>
            </a:r>
            <a:r>
              <a:rPr lang="en-US" sz="1350" dirty="0" err="1"/>
              <a:t>giá</a:t>
            </a:r>
            <a:r>
              <a:rPr lang="en-US" sz="1350" dirty="0"/>
              <a:t> </a:t>
            </a:r>
            <a:r>
              <a:rPr lang="en-US" sz="1350" dirty="0" err="1"/>
              <a:t>trị</a:t>
            </a:r>
            <a:r>
              <a:rPr lang="en-US" sz="1350" dirty="0"/>
              <a:t> </a:t>
            </a:r>
            <a:r>
              <a:rPr lang="en-US" sz="1350" dirty="0" err="1"/>
              <a:t>cho</a:t>
            </a:r>
            <a:r>
              <a:rPr lang="en-US" sz="1350" dirty="0"/>
              <a:t> </a:t>
            </a:r>
            <a:r>
              <a:rPr lang="en-US" sz="1350" dirty="0" err="1"/>
              <a:t>các</a:t>
            </a:r>
            <a:r>
              <a:rPr lang="en-US" sz="1350" dirty="0"/>
              <a:t> </a:t>
            </a:r>
            <a:r>
              <a:rPr lang="en-US" sz="1350" dirty="0" err="1"/>
              <a:t>biến</a:t>
            </a:r>
            <a:r>
              <a:rPr lang="en-US" sz="1350"/>
              <a:t>.</a:t>
            </a:r>
            <a:endParaRPr lang="en-US" sz="1350" dirty="0"/>
          </a:p>
          <a:p>
            <a:pPr marL="742950" lvl="1" indent="-285750" algn="l">
              <a:lnSpc>
                <a:spcPct val="2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350" dirty="0" err="1"/>
              <a:t>Cập</a:t>
            </a:r>
            <a:r>
              <a:rPr lang="en-US" sz="1350" dirty="0"/>
              <a:t> </a:t>
            </a:r>
            <a:r>
              <a:rPr lang="en-US" sz="1350" dirty="0" err="1"/>
              <a:t>nhật</a:t>
            </a:r>
            <a:r>
              <a:rPr lang="en-US" sz="1350" dirty="0"/>
              <a:t> </a:t>
            </a:r>
            <a:r>
              <a:rPr lang="en-US" sz="1350" dirty="0" err="1"/>
              <a:t>giá</a:t>
            </a:r>
            <a:r>
              <a:rPr lang="en-US" sz="1350" dirty="0"/>
              <a:t> </a:t>
            </a:r>
            <a:r>
              <a:rPr lang="en-US" sz="1350" dirty="0" err="1"/>
              <a:t>trị</a:t>
            </a:r>
            <a:r>
              <a:rPr lang="en-US" sz="1350" dirty="0"/>
              <a:t> “current”, </a:t>
            </a:r>
            <a:r>
              <a:rPr lang="en-US" sz="1350" dirty="0" err="1"/>
              <a:t>tiếp</a:t>
            </a:r>
            <a:r>
              <a:rPr lang="en-US" sz="1350" dirty="0"/>
              <a:t> </a:t>
            </a:r>
            <a:r>
              <a:rPr lang="en-US" sz="1350" dirty="0" err="1"/>
              <a:t>tục</a:t>
            </a:r>
            <a:r>
              <a:rPr lang="en-US" sz="1350" dirty="0"/>
              <a:t> </a:t>
            </a:r>
            <a:r>
              <a:rPr lang="en-US" sz="1350" dirty="0" err="1"/>
              <a:t>quá</a:t>
            </a:r>
            <a:r>
              <a:rPr lang="en-US" sz="1350" dirty="0"/>
              <a:t> </a:t>
            </a:r>
            <a:r>
              <a:rPr lang="en-US" sz="1350" dirty="0" err="1"/>
              <a:t>trình</a:t>
            </a:r>
            <a:r>
              <a:rPr lang="en-US" sz="1350" dirty="0"/>
              <a:t> </a:t>
            </a:r>
            <a:r>
              <a:rPr lang="en-US" sz="1350" dirty="0" err="1"/>
              <a:t>thực</a:t>
            </a:r>
            <a:r>
              <a:rPr lang="en-US" sz="1350" dirty="0"/>
              <a:t> </a:t>
            </a:r>
            <a:r>
              <a:rPr lang="en-US" sz="1350" dirty="0" err="1"/>
              <a:t>thi</a:t>
            </a:r>
            <a:endParaRPr lang="en-US" sz="1350" dirty="0"/>
          </a:p>
          <a:p>
            <a:pPr marL="285750" indent="-285750">
              <a:lnSpc>
                <a:spcPct val="220000"/>
              </a:lnSpc>
              <a:buSzPct val="100000"/>
              <a:buFont typeface="Wingdings" panose="05000000000000000000" pitchFamily="2" charset="2"/>
              <a:buChar char="q"/>
            </a:pPr>
            <a:endParaRPr lang="en-US" sz="1350" dirty="0"/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683143" y="725517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BB_compiler.js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7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864439" y="1194010"/>
            <a:ext cx="7415122" cy="274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2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350" dirty="0" err="1"/>
              <a:t>Xử</a:t>
            </a:r>
            <a:r>
              <a:rPr lang="en-US" sz="1350" dirty="0"/>
              <a:t> </a:t>
            </a:r>
            <a:r>
              <a:rPr lang="en-US" sz="1350" dirty="0" err="1"/>
              <a:t>lí</a:t>
            </a:r>
            <a:r>
              <a:rPr lang="en-US" sz="1350" dirty="0"/>
              <a:t>: </a:t>
            </a:r>
          </a:p>
          <a:p>
            <a:pPr marL="285750" indent="-285750">
              <a:lnSpc>
                <a:spcPct val="220000"/>
              </a:lnSpc>
              <a:buSzPct val="100000"/>
              <a:buFont typeface="Wingdings" panose="05000000000000000000" pitchFamily="2" charset="2"/>
              <a:buChar char="q"/>
            </a:pPr>
            <a:endParaRPr lang="en-US" sz="1350" dirty="0"/>
          </a:p>
        </p:txBody>
      </p: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1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683143" y="725517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BB_compiler.js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D6C0A2-608C-4DF8-6AC8-07BF80AF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65" y="1572166"/>
            <a:ext cx="2847975" cy="4762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BE8421-D75D-6F91-F602-E7E546B3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165" y="2315366"/>
            <a:ext cx="4314804" cy="17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39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1023877" y="1644952"/>
            <a:ext cx="7318446" cy="24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/>
              <a:t>Câu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đơn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:  CLEAR, INCR, DECR, PRINT.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500" dirty="0" err="1"/>
              <a:t>Cú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: &lt;</a:t>
            </a:r>
            <a:r>
              <a:rPr lang="en-US" sz="1500" dirty="0" err="1"/>
              <a:t>Tên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&gt; &lt;var&gt;;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/>
              <a:t>Câu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COPY: </a:t>
            </a:r>
          </a:p>
          <a:p>
            <a:pPr marL="742950" lvl="1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500" dirty="0" err="1"/>
              <a:t>Cú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: COPY &lt;var1&gt; &lt;var2&gt;;</a:t>
            </a:r>
          </a:p>
          <a:p>
            <a:pPr marL="112713" lvl="1" indent="0" algn="l">
              <a:lnSpc>
                <a:spcPct val="150000"/>
              </a:lnSpc>
            </a:pPr>
            <a:r>
              <a:rPr lang="en-US" sz="1500" dirty="0" err="1"/>
              <a:t>Gán</a:t>
            </a:r>
            <a:r>
              <a:rPr lang="en-US" sz="1500" dirty="0"/>
              <a:t> </a:t>
            </a:r>
            <a:r>
              <a:rPr lang="en-US" sz="1500" dirty="0" err="1"/>
              <a:t>giá</a:t>
            </a:r>
            <a:r>
              <a:rPr lang="en-US" sz="1500" dirty="0"/>
              <a:t> </a:t>
            </a:r>
            <a:r>
              <a:rPr lang="en-US" sz="1500" dirty="0" err="1"/>
              <a:t>trị</a:t>
            </a:r>
            <a:r>
              <a:rPr lang="en-US" sz="1500" dirty="0"/>
              <a:t> var1=var2,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đó</a:t>
            </a:r>
            <a:r>
              <a:rPr lang="en-US" sz="1500" dirty="0"/>
              <a:t> var2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thể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hoặc</a:t>
            </a:r>
            <a:r>
              <a:rPr lang="en-US" sz="1500" dirty="0"/>
              <a:t> </a:t>
            </a:r>
            <a:r>
              <a:rPr lang="en-US" sz="1500" dirty="0" err="1"/>
              <a:t>hằng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.</a:t>
            </a:r>
          </a:p>
          <a:p>
            <a:pPr marL="227013" lvl="1" indent="0" algn="l">
              <a:lnSpc>
                <a:spcPct val="150000"/>
              </a:lnSpc>
            </a:pPr>
            <a:endParaRPr lang="en-US" sz="1500" dirty="0"/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51009" y="833481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Function in Barebone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9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1023877" y="1644952"/>
            <a:ext cx="7318446" cy="24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/>
              <a:t>Câu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IF:</a:t>
            </a:r>
          </a:p>
          <a:p>
            <a:pPr marL="687388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500" dirty="0" err="1"/>
              <a:t>Cú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: IF &lt;var&gt; NOT 0</a:t>
            </a:r>
          </a:p>
          <a:p>
            <a:pPr marL="1716088" lvl="1" indent="0" algn="l">
              <a:lnSpc>
                <a:spcPct val="150000"/>
              </a:lnSpc>
              <a:buSzPct val="100000"/>
            </a:pPr>
            <a:r>
              <a:rPr lang="en-US" sz="1500" dirty="0"/>
              <a:t>	THEN &lt;</a:t>
            </a:r>
            <a:r>
              <a:rPr lang="en-US" sz="1500" dirty="0" err="1"/>
              <a:t>câu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</a:t>
            </a:r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đúng</a:t>
            </a:r>
            <a:r>
              <a:rPr lang="en-US" sz="1500" dirty="0"/>
              <a:t>&gt;</a:t>
            </a:r>
          </a:p>
          <a:p>
            <a:pPr marL="1716088" lvl="1" indent="0" algn="l">
              <a:lnSpc>
                <a:spcPct val="150000"/>
              </a:lnSpc>
              <a:buSzPct val="100000"/>
            </a:pPr>
            <a:r>
              <a:rPr lang="en-US" sz="1500" dirty="0"/>
              <a:t>	ELSE &lt;</a:t>
            </a:r>
            <a:r>
              <a:rPr lang="en-US" sz="1500" dirty="0" err="1"/>
              <a:t>câu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</a:t>
            </a:r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sai</a:t>
            </a:r>
            <a:r>
              <a:rPr lang="en-US" sz="1500" dirty="0"/>
              <a:t>&gt; </a:t>
            </a:r>
          </a:p>
          <a:p>
            <a:pPr marL="1716088" lvl="1" indent="0" algn="l">
              <a:lnSpc>
                <a:spcPct val="150000"/>
              </a:lnSpc>
              <a:buSzPct val="100000"/>
            </a:pPr>
            <a:r>
              <a:rPr lang="en-US" sz="1500" dirty="0"/>
              <a:t>	ENDIF;	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endParaRPr lang="en-US" sz="1500" dirty="0"/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51009" y="833481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Function in Barebone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6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9"/>
          <p:cNvSpPr txBox="1">
            <a:spLocks noGrp="1"/>
          </p:cNvSpPr>
          <p:nvPr>
            <p:ph type="title" idx="15"/>
          </p:nvPr>
        </p:nvSpPr>
        <p:spPr>
          <a:xfrm>
            <a:off x="720000" y="5486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68" name="Google Shape;1168;p29"/>
          <p:cNvSpPr txBox="1">
            <a:spLocks noGrp="1"/>
          </p:cNvSpPr>
          <p:nvPr>
            <p:ph type="title"/>
          </p:nvPr>
        </p:nvSpPr>
        <p:spPr>
          <a:xfrm>
            <a:off x="3226980" y="1677348"/>
            <a:ext cx="7347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70" name="Google Shape;1170;p29"/>
          <p:cNvSpPr txBox="1">
            <a:spLocks noGrp="1"/>
          </p:cNvSpPr>
          <p:nvPr>
            <p:ph type="title" idx="3"/>
          </p:nvPr>
        </p:nvSpPr>
        <p:spPr>
          <a:xfrm>
            <a:off x="6171405" y="1677373"/>
            <a:ext cx="7347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2" name="Google Shape;1172;p29"/>
          <p:cNvSpPr txBox="1">
            <a:spLocks noGrp="1"/>
          </p:cNvSpPr>
          <p:nvPr>
            <p:ph type="title" idx="5"/>
          </p:nvPr>
        </p:nvSpPr>
        <p:spPr>
          <a:xfrm>
            <a:off x="4574073" y="3158545"/>
            <a:ext cx="7347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74" name="Google Shape;1174;p29"/>
          <p:cNvSpPr txBox="1">
            <a:spLocks noGrp="1"/>
          </p:cNvSpPr>
          <p:nvPr>
            <p:ph type="subTitle" idx="1"/>
          </p:nvPr>
        </p:nvSpPr>
        <p:spPr>
          <a:xfrm>
            <a:off x="2951133" y="2003534"/>
            <a:ext cx="1791553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Barebone Language?</a:t>
            </a:r>
            <a:endParaRPr dirty="0"/>
          </a:p>
        </p:txBody>
      </p:sp>
      <p:sp>
        <p:nvSpPr>
          <p:cNvPr id="1175" name="Google Shape;1175;p29"/>
          <p:cNvSpPr txBox="1">
            <a:spLocks noGrp="1"/>
          </p:cNvSpPr>
          <p:nvPr>
            <p:ph type="subTitle" idx="7"/>
          </p:nvPr>
        </p:nvSpPr>
        <p:spPr>
          <a:xfrm>
            <a:off x="5806300" y="2015487"/>
            <a:ext cx="15687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my compiler.</a:t>
            </a:r>
            <a:endParaRPr dirty="0"/>
          </a:p>
        </p:txBody>
      </p:sp>
      <p:sp>
        <p:nvSpPr>
          <p:cNvPr id="1176" name="Google Shape;1176;p29"/>
          <p:cNvSpPr txBox="1">
            <a:spLocks noGrp="1"/>
          </p:cNvSpPr>
          <p:nvPr>
            <p:ph type="subTitle" idx="8"/>
          </p:nvPr>
        </p:nvSpPr>
        <p:spPr>
          <a:xfrm>
            <a:off x="4157073" y="3355207"/>
            <a:ext cx="156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Demo!</a:t>
            </a:r>
            <a:endParaRPr dirty="0"/>
          </a:p>
        </p:txBody>
      </p:sp>
      <p:sp>
        <p:nvSpPr>
          <p:cNvPr id="1180" name="Google Shape;1180;p29"/>
          <p:cNvSpPr/>
          <p:nvPr/>
        </p:nvSpPr>
        <p:spPr>
          <a:xfrm>
            <a:off x="2914980" y="1690424"/>
            <a:ext cx="312000" cy="312000"/>
          </a:xfrm>
          <a:prstGeom prst="mathMultiply">
            <a:avLst>
              <a:gd name="adj1" fmla="val 1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29"/>
          <p:cNvSpPr/>
          <p:nvPr/>
        </p:nvSpPr>
        <p:spPr>
          <a:xfrm>
            <a:off x="5859405" y="1690424"/>
            <a:ext cx="312000" cy="312000"/>
          </a:xfrm>
          <a:prstGeom prst="mathMultiply">
            <a:avLst>
              <a:gd name="adj1" fmla="val 1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9"/>
          <p:cNvSpPr/>
          <p:nvPr/>
        </p:nvSpPr>
        <p:spPr>
          <a:xfrm>
            <a:off x="4262073" y="3171596"/>
            <a:ext cx="312000" cy="312000"/>
          </a:xfrm>
          <a:prstGeom prst="mathMultiply">
            <a:avLst>
              <a:gd name="adj1" fmla="val 1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6" name="Google Shape;1186;p29"/>
          <p:cNvGrpSpPr/>
          <p:nvPr/>
        </p:nvGrpSpPr>
        <p:grpSpPr>
          <a:xfrm>
            <a:off x="-858280" y="1571654"/>
            <a:ext cx="3104705" cy="2523600"/>
            <a:chOff x="132320" y="1677597"/>
            <a:chExt cx="3104705" cy="2523600"/>
          </a:xfrm>
        </p:grpSpPr>
        <p:sp>
          <p:nvSpPr>
            <p:cNvPr id="1187" name="Google Shape;1187;p29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32320" y="1677598"/>
              <a:ext cx="3103882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29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1190" name="Google Shape;1190;p29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29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1193" name="Google Shape;1193;p29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9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5" name="Google Shape;1195;p29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1196" name="Google Shape;1196;p29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9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8" name="Google Shape;1198;p29"/>
          <p:cNvSpPr/>
          <p:nvPr/>
        </p:nvSpPr>
        <p:spPr>
          <a:xfrm>
            <a:off x="1511110" y="2048457"/>
            <a:ext cx="126075" cy="126100"/>
          </a:xfrm>
          <a:custGeom>
            <a:avLst/>
            <a:gdLst/>
            <a:ahLst/>
            <a:cxnLst/>
            <a:rect l="l" t="t" r="r" b="b"/>
            <a:pathLst>
              <a:path w="5043" h="5044" extrusionOk="0">
                <a:moveTo>
                  <a:pt x="2522" y="1"/>
                </a:moveTo>
                <a:cubicBezTo>
                  <a:pt x="1129" y="1"/>
                  <a:pt x="1" y="1130"/>
                  <a:pt x="1" y="2522"/>
                </a:cubicBezTo>
                <a:cubicBezTo>
                  <a:pt x="1" y="3914"/>
                  <a:pt x="1129" y="5044"/>
                  <a:pt x="2522" y="5044"/>
                </a:cubicBezTo>
                <a:cubicBezTo>
                  <a:pt x="3914" y="5044"/>
                  <a:pt x="5042" y="3914"/>
                  <a:pt x="5042" y="2522"/>
                </a:cubicBezTo>
                <a:cubicBezTo>
                  <a:pt x="5042" y="1130"/>
                  <a:pt x="3914" y="1"/>
                  <a:pt x="25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29"/>
          <p:cNvSpPr/>
          <p:nvPr/>
        </p:nvSpPr>
        <p:spPr>
          <a:xfrm>
            <a:off x="1704810" y="2048457"/>
            <a:ext cx="126050" cy="126100"/>
          </a:xfrm>
          <a:custGeom>
            <a:avLst/>
            <a:gdLst/>
            <a:ahLst/>
            <a:cxnLst/>
            <a:rect l="l" t="t" r="r" b="b"/>
            <a:pathLst>
              <a:path w="5042" h="5044" extrusionOk="0">
                <a:moveTo>
                  <a:pt x="2521" y="1"/>
                </a:moveTo>
                <a:cubicBezTo>
                  <a:pt x="1128" y="1"/>
                  <a:pt x="0" y="1130"/>
                  <a:pt x="0" y="2522"/>
                </a:cubicBezTo>
                <a:cubicBezTo>
                  <a:pt x="0" y="3914"/>
                  <a:pt x="1128" y="5044"/>
                  <a:pt x="2521" y="5044"/>
                </a:cubicBezTo>
                <a:cubicBezTo>
                  <a:pt x="3913" y="5044"/>
                  <a:pt x="5042" y="3914"/>
                  <a:pt x="5042" y="2522"/>
                </a:cubicBezTo>
                <a:cubicBezTo>
                  <a:pt x="5042" y="1130"/>
                  <a:pt x="3913" y="1"/>
                  <a:pt x="25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9"/>
          <p:cNvSpPr/>
          <p:nvPr/>
        </p:nvSpPr>
        <p:spPr>
          <a:xfrm>
            <a:off x="1896960" y="2048457"/>
            <a:ext cx="126050" cy="126100"/>
          </a:xfrm>
          <a:custGeom>
            <a:avLst/>
            <a:gdLst/>
            <a:ahLst/>
            <a:cxnLst/>
            <a:rect l="l" t="t" r="r" b="b"/>
            <a:pathLst>
              <a:path w="5042" h="5044" extrusionOk="0">
                <a:moveTo>
                  <a:pt x="2521" y="1"/>
                </a:moveTo>
                <a:cubicBezTo>
                  <a:pt x="1129" y="1"/>
                  <a:pt x="0" y="1130"/>
                  <a:pt x="0" y="2522"/>
                </a:cubicBezTo>
                <a:cubicBezTo>
                  <a:pt x="0" y="3914"/>
                  <a:pt x="1129" y="5044"/>
                  <a:pt x="2521" y="5044"/>
                </a:cubicBezTo>
                <a:cubicBezTo>
                  <a:pt x="3914" y="5044"/>
                  <a:pt x="5042" y="3914"/>
                  <a:pt x="5042" y="2522"/>
                </a:cubicBezTo>
                <a:cubicBezTo>
                  <a:pt x="5042" y="1130"/>
                  <a:pt x="3914" y="1"/>
                  <a:pt x="2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1" name="Google Shape;1201;p29"/>
          <p:cNvGrpSpPr/>
          <p:nvPr/>
        </p:nvGrpSpPr>
        <p:grpSpPr>
          <a:xfrm>
            <a:off x="1515310" y="1875232"/>
            <a:ext cx="630200" cy="830350"/>
            <a:chOff x="5405575" y="876025"/>
            <a:chExt cx="630200" cy="830350"/>
          </a:xfrm>
        </p:grpSpPr>
        <p:sp>
          <p:nvSpPr>
            <p:cNvPr id="1202" name="Google Shape;1202;p29"/>
            <p:cNvSpPr/>
            <p:nvPr/>
          </p:nvSpPr>
          <p:spPr>
            <a:xfrm>
              <a:off x="5449525" y="920000"/>
              <a:ext cx="550725" cy="728725"/>
            </a:xfrm>
            <a:custGeom>
              <a:avLst/>
              <a:gdLst/>
              <a:ahLst/>
              <a:cxnLst/>
              <a:rect l="l" t="t" r="r" b="b"/>
              <a:pathLst>
                <a:path w="22029" h="29149" extrusionOk="0">
                  <a:moveTo>
                    <a:pt x="596" y="1"/>
                  </a:moveTo>
                  <a:cubicBezTo>
                    <a:pt x="267" y="1"/>
                    <a:pt x="1" y="267"/>
                    <a:pt x="1" y="595"/>
                  </a:cubicBezTo>
                  <a:cubicBezTo>
                    <a:pt x="1" y="924"/>
                    <a:pt x="267" y="1189"/>
                    <a:pt x="596" y="1189"/>
                  </a:cubicBezTo>
                  <a:lnTo>
                    <a:pt x="16346" y="1189"/>
                  </a:lnTo>
                  <a:cubicBezTo>
                    <a:pt x="18823" y="1189"/>
                    <a:pt x="20839" y="3204"/>
                    <a:pt x="20839" y="5683"/>
                  </a:cubicBezTo>
                  <a:lnTo>
                    <a:pt x="20839" y="28554"/>
                  </a:lnTo>
                  <a:cubicBezTo>
                    <a:pt x="20839" y="28882"/>
                    <a:pt x="21105" y="29148"/>
                    <a:pt x="21434" y="29148"/>
                  </a:cubicBezTo>
                  <a:cubicBezTo>
                    <a:pt x="21762" y="29148"/>
                    <a:pt x="22028" y="28882"/>
                    <a:pt x="22028" y="28554"/>
                  </a:cubicBezTo>
                  <a:lnTo>
                    <a:pt x="22028" y="5683"/>
                  </a:lnTo>
                  <a:cubicBezTo>
                    <a:pt x="22028" y="2549"/>
                    <a:pt x="19480" y="1"/>
                    <a:pt x="16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934950" y="16190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1" y="1"/>
                  </a:moveTo>
                  <a:lnTo>
                    <a:pt x="2017" y="3491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420450" y="890900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405575" y="876025"/>
              <a:ext cx="117675" cy="117700"/>
            </a:xfrm>
            <a:custGeom>
              <a:avLst/>
              <a:gdLst/>
              <a:ahLst/>
              <a:cxnLst/>
              <a:rect l="l" t="t" r="r" b="b"/>
              <a:pathLst>
                <a:path w="4707" h="4708" extrusionOk="0">
                  <a:moveTo>
                    <a:pt x="3518" y="1190"/>
                  </a:moveTo>
                  <a:lnTo>
                    <a:pt x="3518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1"/>
                  </a:moveTo>
                  <a:lnTo>
                    <a:pt x="0" y="4707"/>
                  </a:lnTo>
                  <a:lnTo>
                    <a:pt x="4707" y="4707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29"/>
          <p:cNvGrpSpPr/>
          <p:nvPr/>
        </p:nvGrpSpPr>
        <p:grpSpPr>
          <a:xfrm flipH="1">
            <a:off x="-735250" y="3683068"/>
            <a:ext cx="915750" cy="294525"/>
            <a:chOff x="2858250" y="4090875"/>
            <a:chExt cx="915750" cy="294525"/>
          </a:xfrm>
        </p:grpSpPr>
        <p:sp>
          <p:nvSpPr>
            <p:cNvPr id="1207" name="Google Shape;1207;p29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29"/>
          <p:cNvGrpSpPr/>
          <p:nvPr/>
        </p:nvGrpSpPr>
        <p:grpSpPr>
          <a:xfrm>
            <a:off x="-555125" y="1875232"/>
            <a:ext cx="129275" cy="129275"/>
            <a:chOff x="3035525" y="1578675"/>
            <a:chExt cx="129275" cy="129275"/>
          </a:xfrm>
        </p:grpSpPr>
        <p:sp>
          <p:nvSpPr>
            <p:cNvPr id="1213" name="Google Shape;1213;p29"/>
            <p:cNvSpPr/>
            <p:nvPr/>
          </p:nvSpPr>
          <p:spPr>
            <a:xfrm>
              <a:off x="3085275" y="1578675"/>
              <a:ext cx="29750" cy="129275"/>
            </a:xfrm>
            <a:custGeom>
              <a:avLst/>
              <a:gdLst/>
              <a:ahLst/>
              <a:cxnLst/>
              <a:rect l="l" t="t" r="r" b="b"/>
              <a:pathLst>
                <a:path w="1190" h="5171" extrusionOk="0">
                  <a:moveTo>
                    <a:pt x="1" y="0"/>
                  </a:moveTo>
                  <a:lnTo>
                    <a:pt x="1" y="5171"/>
                  </a:lnTo>
                  <a:lnTo>
                    <a:pt x="1190" y="5171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035525" y="1628475"/>
              <a:ext cx="129275" cy="29725"/>
            </a:xfrm>
            <a:custGeom>
              <a:avLst/>
              <a:gdLst/>
              <a:ahLst/>
              <a:cxnLst/>
              <a:rect l="l" t="t" r="r" b="b"/>
              <a:pathLst>
                <a:path w="5171" h="1189" extrusionOk="0">
                  <a:moveTo>
                    <a:pt x="0" y="0"/>
                  </a:moveTo>
                  <a:lnTo>
                    <a:pt x="0" y="1188"/>
                  </a:lnTo>
                  <a:lnTo>
                    <a:pt x="5170" y="1188"/>
                  </a:lnTo>
                  <a:lnTo>
                    <a:pt x="5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29"/>
          <p:cNvGrpSpPr/>
          <p:nvPr/>
        </p:nvGrpSpPr>
        <p:grpSpPr>
          <a:xfrm>
            <a:off x="-735250" y="1875232"/>
            <a:ext cx="129300" cy="129275"/>
            <a:chOff x="2855400" y="1578675"/>
            <a:chExt cx="129300" cy="129275"/>
          </a:xfrm>
        </p:grpSpPr>
        <p:sp>
          <p:nvSpPr>
            <p:cNvPr id="1216" name="Google Shape;1216;p29"/>
            <p:cNvSpPr/>
            <p:nvPr/>
          </p:nvSpPr>
          <p:spPr>
            <a:xfrm>
              <a:off x="2905175" y="1578675"/>
              <a:ext cx="29750" cy="129275"/>
            </a:xfrm>
            <a:custGeom>
              <a:avLst/>
              <a:gdLst/>
              <a:ahLst/>
              <a:cxnLst/>
              <a:rect l="l" t="t" r="r" b="b"/>
              <a:pathLst>
                <a:path w="1190" h="5171" extrusionOk="0">
                  <a:moveTo>
                    <a:pt x="0" y="0"/>
                  </a:moveTo>
                  <a:lnTo>
                    <a:pt x="0" y="5171"/>
                  </a:lnTo>
                  <a:lnTo>
                    <a:pt x="1190" y="5171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855400" y="1628475"/>
              <a:ext cx="129300" cy="29725"/>
            </a:xfrm>
            <a:custGeom>
              <a:avLst/>
              <a:gdLst/>
              <a:ahLst/>
              <a:cxnLst/>
              <a:rect l="l" t="t" r="r" b="b"/>
              <a:pathLst>
                <a:path w="5172" h="1189" extrusionOk="0">
                  <a:moveTo>
                    <a:pt x="1" y="0"/>
                  </a:moveTo>
                  <a:lnTo>
                    <a:pt x="1" y="1188"/>
                  </a:lnTo>
                  <a:lnTo>
                    <a:pt x="5171" y="1188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9"/>
          <p:cNvGrpSpPr/>
          <p:nvPr/>
        </p:nvGrpSpPr>
        <p:grpSpPr>
          <a:xfrm>
            <a:off x="-200100" y="1889482"/>
            <a:ext cx="1124725" cy="100825"/>
            <a:chOff x="3390550" y="1592925"/>
            <a:chExt cx="1124725" cy="100825"/>
          </a:xfrm>
        </p:grpSpPr>
        <p:sp>
          <p:nvSpPr>
            <p:cNvPr id="1219" name="Google Shape;1219;p29"/>
            <p:cNvSpPr/>
            <p:nvPr/>
          </p:nvSpPr>
          <p:spPr>
            <a:xfrm>
              <a:off x="3390550" y="1628475"/>
              <a:ext cx="1067050" cy="29725"/>
            </a:xfrm>
            <a:custGeom>
              <a:avLst/>
              <a:gdLst/>
              <a:ahLst/>
              <a:cxnLst/>
              <a:rect l="l" t="t" r="r" b="b"/>
              <a:pathLst>
                <a:path w="42682" h="1189" extrusionOk="0">
                  <a:moveTo>
                    <a:pt x="595" y="0"/>
                  </a:moveTo>
                  <a:cubicBezTo>
                    <a:pt x="266" y="0"/>
                    <a:pt x="0" y="265"/>
                    <a:pt x="0" y="594"/>
                  </a:cubicBezTo>
                  <a:cubicBezTo>
                    <a:pt x="0" y="923"/>
                    <a:pt x="266" y="1188"/>
                    <a:pt x="595" y="1188"/>
                  </a:cubicBezTo>
                  <a:lnTo>
                    <a:pt x="42088" y="1188"/>
                  </a:lnTo>
                  <a:cubicBezTo>
                    <a:pt x="42416" y="1188"/>
                    <a:pt x="42681" y="923"/>
                    <a:pt x="42681" y="594"/>
                  </a:cubicBezTo>
                  <a:cubicBezTo>
                    <a:pt x="42681" y="265"/>
                    <a:pt x="42416" y="0"/>
                    <a:pt x="420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4427975" y="1592925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1" y="1"/>
                  </a:moveTo>
                  <a:lnTo>
                    <a:pt x="1" y="4032"/>
                  </a:lnTo>
                  <a:lnTo>
                    <a:pt x="3492" y="20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1" name="Google Shape;1221;p29"/>
          <p:cNvSpPr/>
          <p:nvPr/>
        </p:nvSpPr>
        <p:spPr>
          <a:xfrm>
            <a:off x="-735250" y="2142670"/>
            <a:ext cx="1326450" cy="29750"/>
          </a:xfrm>
          <a:custGeom>
            <a:avLst/>
            <a:gdLst/>
            <a:ahLst/>
            <a:cxnLst/>
            <a:rect l="l" t="t" r="r" b="b"/>
            <a:pathLst>
              <a:path w="53058" h="1190" extrusionOk="0">
                <a:moveTo>
                  <a:pt x="0" y="0"/>
                </a:moveTo>
                <a:lnTo>
                  <a:pt x="0" y="1189"/>
                </a:lnTo>
                <a:lnTo>
                  <a:pt x="53057" y="1189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9"/>
          <p:cNvSpPr/>
          <p:nvPr/>
        </p:nvSpPr>
        <p:spPr>
          <a:xfrm>
            <a:off x="-735250" y="2245095"/>
            <a:ext cx="1326450" cy="29725"/>
          </a:xfrm>
          <a:custGeom>
            <a:avLst/>
            <a:gdLst/>
            <a:ahLst/>
            <a:cxnLst/>
            <a:rect l="l" t="t" r="r" b="b"/>
            <a:pathLst>
              <a:path w="53058" h="1189" extrusionOk="0">
                <a:moveTo>
                  <a:pt x="0" y="0"/>
                </a:moveTo>
                <a:lnTo>
                  <a:pt x="0" y="1188"/>
                </a:lnTo>
                <a:lnTo>
                  <a:pt x="53057" y="1188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9"/>
          <p:cNvSpPr/>
          <p:nvPr/>
        </p:nvSpPr>
        <p:spPr>
          <a:xfrm>
            <a:off x="-735250" y="2347495"/>
            <a:ext cx="1326450" cy="29775"/>
          </a:xfrm>
          <a:custGeom>
            <a:avLst/>
            <a:gdLst/>
            <a:ahLst/>
            <a:cxnLst/>
            <a:rect l="l" t="t" r="r" b="b"/>
            <a:pathLst>
              <a:path w="53058" h="1191" extrusionOk="0">
                <a:moveTo>
                  <a:pt x="0" y="1"/>
                </a:moveTo>
                <a:lnTo>
                  <a:pt x="0" y="1190"/>
                </a:lnTo>
                <a:lnTo>
                  <a:pt x="53057" y="1190"/>
                </a:lnTo>
                <a:lnTo>
                  <a:pt x="530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9"/>
          <p:cNvSpPr/>
          <p:nvPr/>
        </p:nvSpPr>
        <p:spPr>
          <a:xfrm>
            <a:off x="-735250" y="2449895"/>
            <a:ext cx="892250" cy="29750"/>
          </a:xfrm>
          <a:custGeom>
            <a:avLst/>
            <a:gdLst/>
            <a:ahLst/>
            <a:cxnLst/>
            <a:rect l="l" t="t" r="r" b="b"/>
            <a:pathLst>
              <a:path w="35690" h="1190" extrusionOk="0">
                <a:moveTo>
                  <a:pt x="0" y="1"/>
                </a:moveTo>
                <a:lnTo>
                  <a:pt x="0" y="1190"/>
                </a:lnTo>
                <a:lnTo>
                  <a:pt x="35690" y="1190"/>
                </a:lnTo>
                <a:lnTo>
                  <a:pt x="356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p29"/>
          <p:cNvGrpSpPr/>
          <p:nvPr/>
        </p:nvGrpSpPr>
        <p:grpSpPr>
          <a:xfrm>
            <a:off x="1096413" y="3641557"/>
            <a:ext cx="955450" cy="330775"/>
            <a:chOff x="2743375" y="769475"/>
            <a:chExt cx="955450" cy="330775"/>
          </a:xfrm>
        </p:grpSpPr>
        <p:sp>
          <p:nvSpPr>
            <p:cNvPr id="1226" name="Google Shape;1226;p29"/>
            <p:cNvSpPr/>
            <p:nvPr/>
          </p:nvSpPr>
          <p:spPr>
            <a:xfrm>
              <a:off x="2875725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3141200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3" y="0"/>
                  </a:lnTo>
                  <a:lnTo>
                    <a:pt x="6393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3406675" y="854975"/>
              <a:ext cx="159800" cy="159800"/>
            </a:xfrm>
            <a:custGeom>
              <a:avLst/>
              <a:gdLst/>
              <a:ahLst/>
              <a:cxnLst/>
              <a:rect l="l" t="t" r="r" b="b"/>
              <a:pathLst>
                <a:path w="6392" h="6392" extrusionOk="0">
                  <a:moveTo>
                    <a:pt x="0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0" y="6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2743375" y="769475"/>
              <a:ext cx="955450" cy="330775"/>
            </a:xfrm>
            <a:custGeom>
              <a:avLst/>
              <a:gdLst/>
              <a:ahLst/>
              <a:cxnLst/>
              <a:rect l="l" t="t" r="r" b="b"/>
              <a:pathLst>
                <a:path w="38218" h="13231" extrusionOk="0">
                  <a:moveTo>
                    <a:pt x="37029" y="1190"/>
                  </a:moveTo>
                  <a:lnTo>
                    <a:pt x="37029" y="12041"/>
                  </a:lnTo>
                  <a:lnTo>
                    <a:pt x="1190" y="12041"/>
                  </a:lnTo>
                  <a:lnTo>
                    <a:pt x="1190" y="1190"/>
                  </a:lnTo>
                  <a:close/>
                  <a:moveTo>
                    <a:pt x="1" y="1"/>
                  </a:moveTo>
                  <a:lnTo>
                    <a:pt x="1" y="13230"/>
                  </a:lnTo>
                  <a:lnTo>
                    <a:pt x="38218" y="13230"/>
                  </a:lnTo>
                  <a:lnTo>
                    <a:pt x="38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29"/>
          <p:cNvSpPr/>
          <p:nvPr/>
        </p:nvSpPr>
        <p:spPr>
          <a:xfrm>
            <a:off x="-735250" y="2738031"/>
            <a:ext cx="2632200" cy="7350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1023877" y="1662257"/>
            <a:ext cx="7318446" cy="24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/>
              <a:t>Câu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lăp</a:t>
            </a:r>
            <a:r>
              <a:rPr lang="en-US" sz="1500" dirty="0"/>
              <a:t> WHILE:</a:t>
            </a:r>
          </a:p>
          <a:p>
            <a:pPr marL="687388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500" dirty="0" err="1"/>
              <a:t>Cú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: </a:t>
            </a:r>
          </a:p>
          <a:p>
            <a:pPr marL="401638" indent="0">
              <a:lnSpc>
                <a:spcPct val="150000"/>
              </a:lnSpc>
              <a:buSzPct val="100000"/>
            </a:pPr>
            <a:r>
              <a:rPr lang="en-US" sz="1500" dirty="0"/>
              <a:t>	WHILE &lt;var&gt; NOT 0 DO</a:t>
            </a:r>
          </a:p>
          <a:p>
            <a:pPr marL="1374775" indent="0">
              <a:lnSpc>
                <a:spcPct val="150000"/>
              </a:lnSpc>
              <a:buSzPct val="100000"/>
            </a:pPr>
            <a:r>
              <a:rPr lang="en-US" sz="1500" dirty="0"/>
              <a:t>&lt;</a:t>
            </a:r>
            <a:r>
              <a:rPr lang="en-US" sz="1500" dirty="0" err="1"/>
              <a:t>câu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</a:t>
            </a:r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đúng</a:t>
            </a:r>
            <a:r>
              <a:rPr lang="en-US" sz="1500" dirty="0"/>
              <a:t>&gt;</a:t>
            </a:r>
          </a:p>
          <a:p>
            <a:pPr lvl="1" indent="0" algn="l">
              <a:lnSpc>
                <a:spcPct val="150000"/>
              </a:lnSpc>
              <a:buSzPct val="100000"/>
            </a:pPr>
            <a:r>
              <a:rPr lang="en-US" sz="1500" dirty="0"/>
              <a:t>END;	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endParaRPr lang="en-US" sz="1500" dirty="0"/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51009" y="833481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Function in Barebone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4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0"/>
          <p:cNvSpPr txBox="1">
            <a:spLocks noGrp="1"/>
          </p:cNvSpPr>
          <p:nvPr>
            <p:ph type="title"/>
          </p:nvPr>
        </p:nvSpPr>
        <p:spPr>
          <a:xfrm>
            <a:off x="408000" y="2250284"/>
            <a:ext cx="4164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TIME!</a:t>
            </a:r>
          </a:p>
        </p:txBody>
      </p:sp>
      <p:sp>
        <p:nvSpPr>
          <p:cNvPr id="1236" name="Google Shape;1236;p30"/>
          <p:cNvSpPr txBox="1">
            <a:spLocks noGrp="1"/>
          </p:cNvSpPr>
          <p:nvPr>
            <p:ph type="title" idx="2"/>
          </p:nvPr>
        </p:nvSpPr>
        <p:spPr>
          <a:xfrm>
            <a:off x="1480654" y="1440300"/>
            <a:ext cx="16521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37" name="Google Shape;1237;p30"/>
          <p:cNvSpPr/>
          <p:nvPr/>
        </p:nvSpPr>
        <p:spPr>
          <a:xfrm>
            <a:off x="729154" y="1440300"/>
            <a:ext cx="751500" cy="751500"/>
          </a:xfrm>
          <a:prstGeom prst="mathMultiply">
            <a:avLst>
              <a:gd name="adj1" fmla="val 1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8" name="Google Shape;1238;p30"/>
          <p:cNvGrpSpPr/>
          <p:nvPr/>
        </p:nvGrpSpPr>
        <p:grpSpPr>
          <a:xfrm>
            <a:off x="6268645" y="1024579"/>
            <a:ext cx="3104705" cy="2523600"/>
            <a:chOff x="132320" y="1677597"/>
            <a:chExt cx="3104705" cy="2523600"/>
          </a:xfrm>
        </p:grpSpPr>
        <p:sp>
          <p:nvSpPr>
            <p:cNvPr id="1239" name="Google Shape;1239;p30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132320" y="1677598"/>
              <a:ext cx="31038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1" name="Google Shape;1241;p30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1242" name="Google Shape;1242;p30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0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4" name="Google Shape;1244;p30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1245" name="Google Shape;1245;p30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0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30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1248" name="Google Shape;1248;p30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0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0" name="Google Shape;1250;p30"/>
          <p:cNvSpPr/>
          <p:nvPr/>
        </p:nvSpPr>
        <p:spPr>
          <a:xfrm>
            <a:off x="5362951" y="2857225"/>
            <a:ext cx="605650" cy="556600"/>
          </a:xfrm>
          <a:custGeom>
            <a:avLst/>
            <a:gdLst/>
            <a:ahLst/>
            <a:cxnLst/>
            <a:rect l="l" t="t" r="r" b="b"/>
            <a:pathLst>
              <a:path w="24226" h="22264" extrusionOk="0">
                <a:moveTo>
                  <a:pt x="20332" y="1189"/>
                </a:moveTo>
                <a:cubicBezTo>
                  <a:pt x="21823" y="1189"/>
                  <a:pt x="23036" y="2403"/>
                  <a:pt x="23036" y="3894"/>
                </a:cubicBezTo>
                <a:lnTo>
                  <a:pt x="23036" y="11997"/>
                </a:lnTo>
                <a:cubicBezTo>
                  <a:pt x="23036" y="13489"/>
                  <a:pt x="21823" y="14702"/>
                  <a:pt x="20332" y="14702"/>
                </a:cubicBezTo>
                <a:lnTo>
                  <a:pt x="18134" y="14702"/>
                </a:lnTo>
                <a:lnTo>
                  <a:pt x="13558" y="19277"/>
                </a:lnTo>
                <a:lnTo>
                  <a:pt x="13734" y="14702"/>
                </a:lnTo>
                <a:lnTo>
                  <a:pt x="3895" y="14702"/>
                </a:lnTo>
                <a:cubicBezTo>
                  <a:pt x="2403" y="14702"/>
                  <a:pt x="1190" y="13489"/>
                  <a:pt x="1190" y="11997"/>
                </a:cubicBezTo>
                <a:lnTo>
                  <a:pt x="1190" y="3894"/>
                </a:lnTo>
                <a:cubicBezTo>
                  <a:pt x="1190" y="2403"/>
                  <a:pt x="2403" y="1189"/>
                  <a:pt x="3895" y="1189"/>
                </a:cubicBezTo>
                <a:close/>
                <a:moveTo>
                  <a:pt x="3895" y="0"/>
                </a:moveTo>
                <a:cubicBezTo>
                  <a:pt x="1747" y="0"/>
                  <a:pt x="0" y="1747"/>
                  <a:pt x="0" y="3894"/>
                </a:cubicBezTo>
                <a:lnTo>
                  <a:pt x="0" y="11997"/>
                </a:lnTo>
                <a:cubicBezTo>
                  <a:pt x="0" y="14145"/>
                  <a:pt x="1747" y="15891"/>
                  <a:pt x="3895" y="15891"/>
                </a:cubicBezTo>
                <a:lnTo>
                  <a:pt x="12499" y="15891"/>
                </a:lnTo>
                <a:lnTo>
                  <a:pt x="12254" y="22264"/>
                </a:lnTo>
                <a:lnTo>
                  <a:pt x="18626" y="15891"/>
                </a:lnTo>
                <a:lnTo>
                  <a:pt x="20332" y="15891"/>
                </a:lnTo>
                <a:cubicBezTo>
                  <a:pt x="22479" y="15891"/>
                  <a:pt x="24226" y="14145"/>
                  <a:pt x="24226" y="11997"/>
                </a:cubicBezTo>
                <a:lnTo>
                  <a:pt x="24226" y="3894"/>
                </a:lnTo>
                <a:cubicBezTo>
                  <a:pt x="24226" y="1747"/>
                  <a:pt x="22479" y="0"/>
                  <a:pt x="203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6404725" y="1334450"/>
            <a:ext cx="1569350" cy="460875"/>
            <a:chOff x="2064275" y="584400"/>
            <a:chExt cx="1569350" cy="460875"/>
          </a:xfrm>
        </p:grpSpPr>
        <p:sp>
          <p:nvSpPr>
            <p:cNvPr id="1252" name="Google Shape;1252;p30"/>
            <p:cNvSpPr/>
            <p:nvPr/>
          </p:nvSpPr>
          <p:spPr>
            <a:xfrm>
              <a:off x="3546325" y="59285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1" y="0"/>
                  </a:moveTo>
                  <a:lnTo>
                    <a:pt x="1" y="4032"/>
                  </a:lnTo>
                  <a:lnTo>
                    <a:pt x="3492" y="20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2064275" y="584400"/>
              <a:ext cx="1511700" cy="460875"/>
              <a:chOff x="2064275" y="584400"/>
              <a:chExt cx="1511700" cy="460875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2064275" y="628375"/>
                <a:ext cx="1511700" cy="416900"/>
              </a:xfrm>
              <a:custGeom>
                <a:avLst/>
                <a:gdLst/>
                <a:ahLst/>
                <a:cxnLst/>
                <a:rect l="l" t="t" r="r" b="b"/>
                <a:pathLst>
                  <a:path w="60468" h="16676" extrusionOk="0">
                    <a:moveTo>
                      <a:pt x="5878" y="1"/>
                    </a:moveTo>
                    <a:cubicBezTo>
                      <a:pt x="2637" y="1"/>
                      <a:pt x="1" y="2636"/>
                      <a:pt x="1" y="5877"/>
                    </a:cubicBezTo>
                    <a:lnTo>
                      <a:pt x="1" y="16080"/>
                    </a:lnTo>
                    <a:cubicBezTo>
                      <a:pt x="1" y="16409"/>
                      <a:pt x="267" y="16675"/>
                      <a:pt x="595" y="16675"/>
                    </a:cubicBezTo>
                    <a:cubicBezTo>
                      <a:pt x="923" y="16675"/>
                      <a:pt x="1190" y="16409"/>
                      <a:pt x="1190" y="16080"/>
                    </a:cubicBezTo>
                    <a:lnTo>
                      <a:pt x="1190" y="5877"/>
                    </a:lnTo>
                    <a:cubicBezTo>
                      <a:pt x="1190" y="3293"/>
                      <a:pt x="3293" y="1190"/>
                      <a:pt x="5878" y="1190"/>
                    </a:cubicBezTo>
                    <a:lnTo>
                      <a:pt x="59873" y="1190"/>
                    </a:lnTo>
                    <a:cubicBezTo>
                      <a:pt x="60201" y="1190"/>
                      <a:pt x="60468" y="923"/>
                      <a:pt x="60468" y="595"/>
                    </a:cubicBezTo>
                    <a:cubicBezTo>
                      <a:pt x="60468" y="267"/>
                      <a:pt x="60201" y="1"/>
                      <a:pt x="59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2519400" y="599275"/>
                <a:ext cx="87950" cy="879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8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504525" y="584400"/>
                <a:ext cx="117675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4708" extrusionOk="0">
                    <a:moveTo>
                      <a:pt x="3518" y="1190"/>
                    </a:moveTo>
                    <a:lnTo>
                      <a:pt x="3518" y="3518"/>
                    </a:lnTo>
                    <a:lnTo>
                      <a:pt x="1190" y="3518"/>
                    </a:lnTo>
                    <a:lnTo>
                      <a:pt x="1190" y="1190"/>
                    </a:lnTo>
                    <a:close/>
                    <a:moveTo>
                      <a:pt x="1" y="1"/>
                    </a:moveTo>
                    <a:lnTo>
                      <a:pt x="1" y="4707"/>
                    </a:lnTo>
                    <a:lnTo>
                      <a:pt x="4707" y="4707"/>
                    </a:lnTo>
                    <a:lnTo>
                      <a:pt x="47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7" name="Google Shape;1257;p30"/>
          <p:cNvSpPr/>
          <p:nvPr/>
        </p:nvSpPr>
        <p:spPr>
          <a:xfrm>
            <a:off x="6616000" y="1599475"/>
            <a:ext cx="1494000" cy="1360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0"/>
          <p:cNvSpPr/>
          <p:nvPr/>
        </p:nvSpPr>
        <p:spPr>
          <a:xfrm>
            <a:off x="8490850" y="1334450"/>
            <a:ext cx="724550" cy="556625"/>
          </a:xfrm>
          <a:custGeom>
            <a:avLst/>
            <a:gdLst/>
            <a:ahLst/>
            <a:cxnLst/>
            <a:rect l="l" t="t" r="r" b="b"/>
            <a:pathLst>
              <a:path w="28982" h="22265" extrusionOk="0">
                <a:moveTo>
                  <a:pt x="25088" y="1190"/>
                </a:moveTo>
                <a:cubicBezTo>
                  <a:pt x="26579" y="1190"/>
                  <a:pt x="27793" y="2403"/>
                  <a:pt x="27793" y="3895"/>
                </a:cubicBezTo>
                <a:lnTo>
                  <a:pt x="27793" y="11998"/>
                </a:lnTo>
                <a:cubicBezTo>
                  <a:pt x="27793" y="13489"/>
                  <a:pt x="26579" y="14702"/>
                  <a:pt x="25088" y="14702"/>
                </a:cubicBezTo>
                <a:lnTo>
                  <a:pt x="22890" y="14702"/>
                </a:lnTo>
                <a:lnTo>
                  <a:pt x="18314" y="19278"/>
                </a:lnTo>
                <a:lnTo>
                  <a:pt x="18490" y="14702"/>
                </a:lnTo>
                <a:lnTo>
                  <a:pt x="3894" y="14702"/>
                </a:lnTo>
                <a:cubicBezTo>
                  <a:pt x="2403" y="14702"/>
                  <a:pt x="1190" y="13489"/>
                  <a:pt x="1190" y="11998"/>
                </a:cubicBezTo>
                <a:lnTo>
                  <a:pt x="1190" y="3895"/>
                </a:lnTo>
                <a:cubicBezTo>
                  <a:pt x="1190" y="2403"/>
                  <a:pt x="2403" y="1190"/>
                  <a:pt x="3894" y="1190"/>
                </a:cubicBezTo>
                <a:close/>
                <a:moveTo>
                  <a:pt x="3894" y="1"/>
                </a:moveTo>
                <a:cubicBezTo>
                  <a:pt x="1748" y="1"/>
                  <a:pt x="1" y="1748"/>
                  <a:pt x="1" y="3895"/>
                </a:cubicBezTo>
                <a:lnTo>
                  <a:pt x="1" y="11998"/>
                </a:lnTo>
                <a:cubicBezTo>
                  <a:pt x="1" y="14145"/>
                  <a:pt x="1748" y="15891"/>
                  <a:pt x="3894" y="15891"/>
                </a:cubicBezTo>
                <a:lnTo>
                  <a:pt x="17255" y="15891"/>
                </a:lnTo>
                <a:lnTo>
                  <a:pt x="17009" y="22265"/>
                </a:lnTo>
                <a:lnTo>
                  <a:pt x="23382" y="15891"/>
                </a:lnTo>
                <a:lnTo>
                  <a:pt x="25088" y="15891"/>
                </a:lnTo>
                <a:cubicBezTo>
                  <a:pt x="27235" y="15891"/>
                  <a:pt x="28982" y="14145"/>
                  <a:pt x="28982" y="11998"/>
                </a:cubicBezTo>
                <a:lnTo>
                  <a:pt x="28982" y="3895"/>
                </a:lnTo>
                <a:cubicBezTo>
                  <a:pt x="28982" y="1748"/>
                  <a:pt x="27235" y="1"/>
                  <a:pt x="25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30"/>
          <p:cNvGrpSpPr/>
          <p:nvPr/>
        </p:nvGrpSpPr>
        <p:grpSpPr>
          <a:xfrm>
            <a:off x="8660190" y="1405063"/>
            <a:ext cx="385608" cy="253042"/>
            <a:chOff x="2733050" y="3872800"/>
            <a:chExt cx="432975" cy="284125"/>
          </a:xfrm>
        </p:grpSpPr>
        <p:sp>
          <p:nvSpPr>
            <p:cNvPr id="1260" name="Google Shape;1260;p30"/>
            <p:cNvSpPr/>
            <p:nvPr/>
          </p:nvSpPr>
          <p:spPr>
            <a:xfrm>
              <a:off x="2733050" y="3950800"/>
              <a:ext cx="121900" cy="157800"/>
            </a:xfrm>
            <a:custGeom>
              <a:avLst/>
              <a:gdLst/>
              <a:ahLst/>
              <a:cxnLst/>
              <a:rect l="l" t="t" r="r" b="b"/>
              <a:pathLst>
                <a:path w="4876" h="6312" extrusionOk="0">
                  <a:moveTo>
                    <a:pt x="4875" y="1"/>
                  </a:moveTo>
                  <a:lnTo>
                    <a:pt x="0" y="2278"/>
                  </a:lnTo>
                  <a:lnTo>
                    <a:pt x="0" y="4034"/>
                  </a:lnTo>
                  <a:lnTo>
                    <a:pt x="4875" y="6312"/>
                  </a:lnTo>
                  <a:lnTo>
                    <a:pt x="4875" y="4900"/>
                  </a:lnTo>
                  <a:lnTo>
                    <a:pt x="1068" y="3156"/>
                  </a:lnTo>
                  <a:lnTo>
                    <a:pt x="4875" y="1413"/>
                  </a:lnTo>
                  <a:lnTo>
                    <a:pt x="4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873925" y="3872800"/>
              <a:ext cx="154825" cy="284125"/>
            </a:xfrm>
            <a:custGeom>
              <a:avLst/>
              <a:gdLst/>
              <a:ahLst/>
              <a:cxnLst/>
              <a:rect l="l" t="t" r="r" b="b"/>
              <a:pathLst>
                <a:path w="6193" h="11365" extrusionOk="0">
                  <a:moveTo>
                    <a:pt x="4555" y="1"/>
                  </a:moveTo>
                  <a:lnTo>
                    <a:pt x="0" y="11365"/>
                  </a:lnTo>
                  <a:lnTo>
                    <a:pt x="1626" y="11365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044125" y="3950800"/>
              <a:ext cx="121900" cy="157800"/>
            </a:xfrm>
            <a:custGeom>
              <a:avLst/>
              <a:gdLst/>
              <a:ahLst/>
              <a:cxnLst/>
              <a:rect l="l" t="t" r="r" b="b"/>
              <a:pathLst>
                <a:path w="4876" h="6312" extrusionOk="0">
                  <a:moveTo>
                    <a:pt x="1" y="1"/>
                  </a:moveTo>
                  <a:lnTo>
                    <a:pt x="1" y="1413"/>
                  </a:lnTo>
                  <a:lnTo>
                    <a:pt x="3797" y="3156"/>
                  </a:lnTo>
                  <a:lnTo>
                    <a:pt x="1" y="4900"/>
                  </a:lnTo>
                  <a:lnTo>
                    <a:pt x="1" y="6312"/>
                  </a:lnTo>
                  <a:lnTo>
                    <a:pt x="4876" y="4034"/>
                  </a:lnTo>
                  <a:lnTo>
                    <a:pt x="4876" y="22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30"/>
          <p:cNvSpPr/>
          <p:nvPr/>
        </p:nvSpPr>
        <p:spPr>
          <a:xfrm>
            <a:off x="8282700" y="1971125"/>
            <a:ext cx="932700" cy="915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30"/>
          <p:cNvGrpSpPr/>
          <p:nvPr/>
        </p:nvGrpSpPr>
        <p:grpSpPr>
          <a:xfrm>
            <a:off x="5228970" y="2531129"/>
            <a:ext cx="3104705" cy="2523600"/>
            <a:chOff x="132320" y="1677597"/>
            <a:chExt cx="3104705" cy="2523600"/>
          </a:xfrm>
        </p:grpSpPr>
        <p:sp>
          <p:nvSpPr>
            <p:cNvPr id="1265" name="Google Shape;1265;p30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32320" y="1677598"/>
              <a:ext cx="31038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7" name="Google Shape;1267;p30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30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1271" name="Google Shape;1271;p30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3" name="Google Shape;1273;p30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1274" name="Google Shape;1274;p30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7331875" y="4776075"/>
            <a:ext cx="821600" cy="117650"/>
            <a:chOff x="5181550" y="4132300"/>
            <a:chExt cx="821600" cy="117650"/>
          </a:xfrm>
        </p:grpSpPr>
        <p:sp>
          <p:nvSpPr>
            <p:cNvPr id="1277" name="Google Shape;1277;p30"/>
            <p:cNvSpPr/>
            <p:nvPr/>
          </p:nvSpPr>
          <p:spPr>
            <a:xfrm>
              <a:off x="5225525" y="4176225"/>
              <a:ext cx="719950" cy="29750"/>
            </a:xfrm>
            <a:custGeom>
              <a:avLst/>
              <a:gdLst/>
              <a:ahLst/>
              <a:cxnLst/>
              <a:rect l="l" t="t" r="r" b="b"/>
              <a:pathLst>
                <a:path w="28798" h="1190" extrusionOk="0">
                  <a:moveTo>
                    <a:pt x="595" y="0"/>
                  </a:moveTo>
                  <a:cubicBezTo>
                    <a:pt x="267" y="0"/>
                    <a:pt x="0" y="267"/>
                    <a:pt x="0" y="595"/>
                  </a:cubicBezTo>
                  <a:cubicBezTo>
                    <a:pt x="0" y="925"/>
                    <a:pt x="267" y="1190"/>
                    <a:pt x="595" y="1190"/>
                  </a:cubicBezTo>
                  <a:lnTo>
                    <a:pt x="28203" y="1190"/>
                  </a:lnTo>
                  <a:cubicBezTo>
                    <a:pt x="28532" y="1190"/>
                    <a:pt x="28798" y="925"/>
                    <a:pt x="28798" y="595"/>
                  </a:cubicBezTo>
                  <a:cubicBezTo>
                    <a:pt x="28798" y="267"/>
                    <a:pt x="28532" y="0"/>
                    <a:pt x="28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915850" y="414070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0" y="0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196425" y="41471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181550" y="41323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8" y="1188"/>
                  </a:moveTo>
                  <a:lnTo>
                    <a:pt x="3518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1" y="0"/>
                  </a:moveTo>
                  <a:lnTo>
                    <a:pt x="1" y="4705"/>
                  </a:lnTo>
                  <a:lnTo>
                    <a:pt x="4707" y="4705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0"/>
          <p:cNvGrpSpPr/>
          <p:nvPr/>
        </p:nvGrpSpPr>
        <p:grpSpPr>
          <a:xfrm>
            <a:off x="7375850" y="4634875"/>
            <a:ext cx="777625" cy="117650"/>
            <a:chOff x="5225525" y="3991100"/>
            <a:chExt cx="777625" cy="117650"/>
          </a:xfrm>
        </p:grpSpPr>
        <p:sp>
          <p:nvSpPr>
            <p:cNvPr id="1282" name="Google Shape;1282;p30"/>
            <p:cNvSpPr/>
            <p:nvPr/>
          </p:nvSpPr>
          <p:spPr>
            <a:xfrm>
              <a:off x="5225525" y="4035050"/>
              <a:ext cx="719950" cy="29725"/>
            </a:xfrm>
            <a:custGeom>
              <a:avLst/>
              <a:gdLst/>
              <a:ahLst/>
              <a:cxnLst/>
              <a:rect l="l" t="t" r="r" b="b"/>
              <a:pathLst>
                <a:path w="28798" h="1189" extrusionOk="0">
                  <a:moveTo>
                    <a:pt x="595" y="1"/>
                  </a:moveTo>
                  <a:cubicBezTo>
                    <a:pt x="267" y="1"/>
                    <a:pt x="0" y="266"/>
                    <a:pt x="0" y="594"/>
                  </a:cubicBezTo>
                  <a:cubicBezTo>
                    <a:pt x="0" y="924"/>
                    <a:pt x="267" y="1189"/>
                    <a:pt x="595" y="1189"/>
                  </a:cubicBezTo>
                  <a:lnTo>
                    <a:pt x="28203" y="1189"/>
                  </a:lnTo>
                  <a:cubicBezTo>
                    <a:pt x="28532" y="1189"/>
                    <a:pt x="28798" y="924"/>
                    <a:pt x="28798" y="594"/>
                  </a:cubicBezTo>
                  <a:cubicBezTo>
                    <a:pt x="28798" y="266"/>
                    <a:pt x="28532" y="1"/>
                    <a:pt x="2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915850" y="3999500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0" y="1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704325" y="40059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689450" y="3991100"/>
              <a:ext cx="117675" cy="117650"/>
            </a:xfrm>
            <a:custGeom>
              <a:avLst/>
              <a:gdLst/>
              <a:ahLst/>
              <a:cxnLst/>
              <a:rect l="l" t="t" r="r" b="b"/>
              <a:pathLst>
                <a:path w="4707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0" y="0"/>
                  </a:moveTo>
                  <a:lnTo>
                    <a:pt x="0" y="4706"/>
                  </a:lnTo>
                  <a:lnTo>
                    <a:pt x="4707" y="4706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6" name="Google Shape;1286;p30"/>
          <p:cNvSpPr/>
          <p:nvPr/>
        </p:nvSpPr>
        <p:spPr>
          <a:xfrm>
            <a:off x="5376223" y="2897350"/>
            <a:ext cx="2790586" cy="29750"/>
          </a:xfrm>
          <a:custGeom>
            <a:avLst/>
            <a:gdLst/>
            <a:ahLst/>
            <a:cxnLst/>
            <a:rect l="l" t="t" r="r" b="b"/>
            <a:pathLst>
              <a:path w="53058" h="1190" extrusionOk="0">
                <a:moveTo>
                  <a:pt x="0" y="0"/>
                </a:moveTo>
                <a:lnTo>
                  <a:pt x="0" y="1189"/>
                </a:lnTo>
                <a:lnTo>
                  <a:pt x="53057" y="1189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>
            <a:off x="5376223" y="2999775"/>
            <a:ext cx="2790586" cy="29725"/>
          </a:xfrm>
          <a:custGeom>
            <a:avLst/>
            <a:gdLst/>
            <a:ahLst/>
            <a:cxnLst/>
            <a:rect l="l" t="t" r="r" b="b"/>
            <a:pathLst>
              <a:path w="53058" h="1189" extrusionOk="0">
                <a:moveTo>
                  <a:pt x="0" y="0"/>
                </a:moveTo>
                <a:lnTo>
                  <a:pt x="0" y="1188"/>
                </a:lnTo>
                <a:lnTo>
                  <a:pt x="53057" y="1188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>
            <a:off x="5376223" y="3102175"/>
            <a:ext cx="2790586" cy="29775"/>
          </a:xfrm>
          <a:custGeom>
            <a:avLst/>
            <a:gdLst/>
            <a:ahLst/>
            <a:cxnLst/>
            <a:rect l="l" t="t" r="r" b="b"/>
            <a:pathLst>
              <a:path w="53058" h="1191" extrusionOk="0">
                <a:moveTo>
                  <a:pt x="0" y="1"/>
                </a:moveTo>
                <a:lnTo>
                  <a:pt x="0" y="1190"/>
                </a:lnTo>
                <a:lnTo>
                  <a:pt x="53057" y="1190"/>
                </a:lnTo>
                <a:lnTo>
                  <a:pt x="530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>
            <a:off x="5376223" y="3204575"/>
            <a:ext cx="1877116" cy="29750"/>
          </a:xfrm>
          <a:custGeom>
            <a:avLst/>
            <a:gdLst/>
            <a:ahLst/>
            <a:cxnLst/>
            <a:rect l="l" t="t" r="r" b="b"/>
            <a:pathLst>
              <a:path w="35690" h="1190" extrusionOk="0">
                <a:moveTo>
                  <a:pt x="0" y="1"/>
                </a:moveTo>
                <a:lnTo>
                  <a:pt x="0" y="1190"/>
                </a:lnTo>
                <a:lnTo>
                  <a:pt x="35690" y="1190"/>
                </a:lnTo>
                <a:lnTo>
                  <a:pt x="356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>
            <a:off x="5362950" y="4233800"/>
            <a:ext cx="459200" cy="370200"/>
          </a:xfrm>
          <a:custGeom>
            <a:avLst/>
            <a:gdLst/>
            <a:ahLst/>
            <a:cxnLst/>
            <a:rect l="l" t="t" r="r" b="b"/>
            <a:pathLst>
              <a:path w="18368" h="14808" extrusionOk="0">
                <a:moveTo>
                  <a:pt x="9185" y="1"/>
                </a:moveTo>
                <a:cubicBezTo>
                  <a:pt x="5621" y="1"/>
                  <a:pt x="2387" y="1407"/>
                  <a:pt x="0" y="3690"/>
                </a:cubicBezTo>
                <a:lnTo>
                  <a:pt x="1340" y="5091"/>
                </a:lnTo>
                <a:cubicBezTo>
                  <a:pt x="3381" y="3138"/>
                  <a:pt x="6137" y="1939"/>
                  <a:pt x="9185" y="1937"/>
                </a:cubicBezTo>
                <a:cubicBezTo>
                  <a:pt x="12232" y="1939"/>
                  <a:pt x="14989" y="3138"/>
                  <a:pt x="17030" y="5091"/>
                </a:cubicBezTo>
                <a:lnTo>
                  <a:pt x="18368" y="3690"/>
                </a:lnTo>
                <a:cubicBezTo>
                  <a:pt x="15983" y="1407"/>
                  <a:pt x="12749" y="1"/>
                  <a:pt x="9185" y="1"/>
                </a:cubicBezTo>
                <a:close/>
                <a:moveTo>
                  <a:pt x="9185" y="4121"/>
                </a:moveTo>
                <a:cubicBezTo>
                  <a:pt x="6726" y="4122"/>
                  <a:pt x="4499" y="5095"/>
                  <a:pt x="2853" y="6670"/>
                </a:cubicBezTo>
                <a:lnTo>
                  <a:pt x="4191" y="8070"/>
                </a:lnTo>
                <a:cubicBezTo>
                  <a:pt x="5492" y="6825"/>
                  <a:pt x="7243" y="6060"/>
                  <a:pt x="9185" y="6058"/>
                </a:cubicBezTo>
                <a:cubicBezTo>
                  <a:pt x="11126" y="6060"/>
                  <a:pt x="12878" y="6825"/>
                  <a:pt x="14178" y="8070"/>
                </a:cubicBezTo>
                <a:lnTo>
                  <a:pt x="15517" y="6670"/>
                </a:lnTo>
                <a:cubicBezTo>
                  <a:pt x="13871" y="5095"/>
                  <a:pt x="11644" y="4122"/>
                  <a:pt x="9185" y="4121"/>
                </a:cubicBezTo>
                <a:close/>
                <a:moveTo>
                  <a:pt x="9185" y="8143"/>
                </a:moveTo>
                <a:cubicBezTo>
                  <a:pt x="7804" y="8143"/>
                  <a:pt x="6555" y="8689"/>
                  <a:pt x="5631" y="9573"/>
                </a:cubicBezTo>
                <a:lnTo>
                  <a:pt x="6969" y="10973"/>
                </a:lnTo>
                <a:cubicBezTo>
                  <a:pt x="7548" y="10419"/>
                  <a:pt x="8322" y="10081"/>
                  <a:pt x="9185" y="10081"/>
                </a:cubicBezTo>
                <a:cubicBezTo>
                  <a:pt x="10048" y="10081"/>
                  <a:pt x="10822" y="10419"/>
                  <a:pt x="11400" y="10973"/>
                </a:cubicBezTo>
                <a:lnTo>
                  <a:pt x="12739" y="9573"/>
                </a:lnTo>
                <a:cubicBezTo>
                  <a:pt x="11815" y="8689"/>
                  <a:pt x="10565" y="8143"/>
                  <a:pt x="9185" y="8143"/>
                </a:cubicBezTo>
                <a:close/>
                <a:moveTo>
                  <a:pt x="9185" y="11766"/>
                </a:moveTo>
                <a:cubicBezTo>
                  <a:pt x="8344" y="11766"/>
                  <a:pt x="7664" y="12447"/>
                  <a:pt x="7664" y="13287"/>
                </a:cubicBezTo>
                <a:cubicBezTo>
                  <a:pt x="7664" y="14127"/>
                  <a:pt x="8344" y="14808"/>
                  <a:pt x="9185" y="14808"/>
                </a:cubicBezTo>
                <a:cubicBezTo>
                  <a:pt x="10025" y="14808"/>
                  <a:pt x="10706" y="14127"/>
                  <a:pt x="10706" y="13287"/>
                </a:cubicBezTo>
                <a:cubicBezTo>
                  <a:pt x="10706" y="12447"/>
                  <a:pt x="10025" y="11766"/>
                  <a:pt x="9185" y="117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30"/>
          <p:cNvGrpSpPr/>
          <p:nvPr/>
        </p:nvGrpSpPr>
        <p:grpSpPr>
          <a:xfrm>
            <a:off x="5376225" y="3343325"/>
            <a:ext cx="955450" cy="330775"/>
            <a:chOff x="2743375" y="769475"/>
            <a:chExt cx="955450" cy="330775"/>
          </a:xfrm>
        </p:grpSpPr>
        <p:sp>
          <p:nvSpPr>
            <p:cNvPr id="1292" name="Google Shape;1292;p30"/>
            <p:cNvSpPr/>
            <p:nvPr/>
          </p:nvSpPr>
          <p:spPr>
            <a:xfrm>
              <a:off x="2875725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141200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3" y="0"/>
                  </a:lnTo>
                  <a:lnTo>
                    <a:pt x="6393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406675" y="854975"/>
              <a:ext cx="159800" cy="159800"/>
            </a:xfrm>
            <a:custGeom>
              <a:avLst/>
              <a:gdLst/>
              <a:ahLst/>
              <a:cxnLst/>
              <a:rect l="l" t="t" r="r" b="b"/>
              <a:pathLst>
                <a:path w="6392" h="6392" extrusionOk="0">
                  <a:moveTo>
                    <a:pt x="0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0" y="6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2743375" y="769475"/>
              <a:ext cx="955450" cy="330775"/>
            </a:xfrm>
            <a:custGeom>
              <a:avLst/>
              <a:gdLst/>
              <a:ahLst/>
              <a:cxnLst/>
              <a:rect l="l" t="t" r="r" b="b"/>
              <a:pathLst>
                <a:path w="38218" h="13231" extrusionOk="0">
                  <a:moveTo>
                    <a:pt x="37029" y="1190"/>
                  </a:moveTo>
                  <a:lnTo>
                    <a:pt x="37029" y="12041"/>
                  </a:lnTo>
                  <a:lnTo>
                    <a:pt x="1190" y="12041"/>
                  </a:lnTo>
                  <a:lnTo>
                    <a:pt x="1190" y="1190"/>
                  </a:lnTo>
                  <a:close/>
                  <a:moveTo>
                    <a:pt x="1" y="1"/>
                  </a:moveTo>
                  <a:lnTo>
                    <a:pt x="1" y="13230"/>
                  </a:lnTo>
                  <a:lnTo>
                    <a:pt x="38218" y="13230"/>
                  </a:lnTo>
                  <a:lnTo>
                    <a:pt x="38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0"/>
          <p:cNvGrpSpPr/>
          <p:nvPr/>
        </p:nvGrpSpPr>
        <p:grpSpPr>
          <a:xfrm>
            <a:off x="5968600" y="4185375"/>
            <a:ext cx="333150" cy="418625"/>
            <a:chOff x="5564900" y="3052425"/>
            <a:chExt cx="333150" cy="418625"/>
          </a:xfrm>
        </p:grpSpPr>
        <p:sp>
          <p:nvSpPr>
            <p:cNvPr id="1297" name="Google Shape;1297;p30"/>
            <p:cNvSpPr/>
            <p:nvPr/>
          </p:nvSpPr>
          <p:spPr>
            <a:xfrm>
              <a:off x="5593725" y="3091475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0" y="1"/>
                  </a:moveTo>
                  <a:cubicBezTo>
                    <a:pt x="0" y="2127"/>
                    <a:pt x="1456" y="3569"/>
                    <a:pt x="2625" y="4728"/>
                  </a:cubicBezTo>
                  <a:cubicBezTo>
                    <a:pt x="3405" y="5500"/>
                    <a:pt x="4141" y="6230"/>
                    <a:pt x="4141" y="6880"/>
                  </a:cubicBezTo>
                  <a:lnTo>
                    <a:pt x="5330" y="6880"/>
                  </a:lnTo>
                  <a:cubicBezTo>
                    <a:pt x="5330" y="5734"/>
                    <a:pt x="4423" y="4836"/>
                    <a:pt x="3462" y="3884"/>
                  </a:cubicBezTo>
                  <a:cubicBezTo>
                    <a:pt x="2345" y="2776"/>
                    <a:pt x="1189" y="1632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593725" y="3260000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4141" y="0"/>
                  </a:moveTo>
                  <a:cubicBezTo>
                    <a:pt x="4141" y="650"/>
                    <a:pt x="3405" y="1379"/>
                    <a:pt x="2625" y="2151"/>
                  </a:cubicBezTo>
                  <a:cubicBezTo>
                    <a:pt x="1456" y="3311"/>
                    <a:pt x="0" y="4752"/>
                    <a:pt x="0" y="6880"/>
                  </a:cubicBezTo>
                  <a:lnTo>
                    <a:pt x="1189" y="6880"/>
                  </a:lnTo>
                  <a:cubicBezTo>
                    <a:pt x="1189" y="5248"/>
                    <a:pt x="2345" y="4104"/>
                    <a:pt x="3462" y="2996"/>
                  </a:cubicBezTo>
                  <a:cubicBezTo>
                    <a:pt x="4423" y="2045"/>
                    <a:pt x="5330" y="1145"/>
                    <a:pt x="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5739075" y="3091475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4141" y="1"/>
                  </a:moveTo>
                  <a:cubicBezTo>
                    <a:pt x="4141" y="1632"/>
                    <a:pt x="2985" y="2776"/>
                    <a:pt x="1868" y="3884"/>
                  </a:cubicBezTo>
                  <a:cubicBezTo>
                    <a:pt x="907" y="4836"/>
                    <a:pt x="0" y="5734"/>
                    <a:pt x="0" y="6880"/>
                  </a:cubicBezTo>
                  <a:lnTo>
                    <a:pt x="1189" y="6880"/>
                  </a:lnTo>
                  <a:cubicBezTo>
                    <a:pt x="1189" y="6230"/>
                    <a:pt x="1925" y="5500"/>
                    <a:pt x="2705" y="4728"/>
                  </a:cubicBezTo>
                  <a:cubicBezTo>
                    <a:pt x="3874" y="3569"/>
                    <a:pt x="5330" y="2127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739075" y="3260000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0" y="0"/>
                  </a:moveTo>
                  <a:cubicBezTo>
                    <a:pt x="0" y="1145"/>
                    <a:pt x="907" y="2045"/>
                    <a:pt x="1868" y="2996"/>
                  </a:cubicBezTo>
                  <a:cubicBezTo>
                    <a:pt x="2985" y="4104"/>
                    <a:pt x="4141" y="5248"/>
                    <a:pt x="4141" y="6880"/>
                  </a:cubicBezTo>
                  <a:lnTo>
                    <a:pt x="5330" y="6880"/>
                  </a:lnTo>
                  <a:cubicBezTo>
                    <a:pt x="5330" y="4752"/>
                    <a:pt x="3874" y="3311"/>
                    <a:pt x="2705" y="2151"/>
                  </a:cubicBezTo>
                  <a:cubicBezTo>
                    <a:pt x="1925" y="1379"/>
                    <a:pt x="1189" y="650"/>
                    <a:pt x="1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663875" y="3159675"/>
              <a:ext cx="138250" cy="87075"/>
            </a:xfrm>
            <a:custGeom>
              <a:avLst/>
              <a:gdLst/>
              <a:ahLst/>
              <a:cxnLst/>
              <a:rect l="l" t="t" r="r" b="b"/>
              <a:pathLst>
                <a:path w="5530" h="3483" extrusionOk="0">
                  <a:moveTo>
                    <a:pt x="1" y="0"/>
                  </a:moveTo>
                  <a:cubicBezTo>
                    <a:pt x="454" y="504"/>
                    <a:pt x="981" y="993"/>
                    <a:pt x="1469" y="1499"/>
                  </a:cubicBezTo>
                  <a:cubicBezTo>
                    <a:pt x="1902" y="1954"/>
                    <a:pt x="2314" y="2422"/>
                    <a:pt x="2594" y="3014"/>
                  </a:cubicBezTo>
                  <a:cubicBezTo>
                    <a:pt x="2663" y="3161"/>
                    <a:pt x="2720" y="3319"/>
                    <a:pt x="2765" y="3483"/>
                  </a:cubicBezTo>
                  <a:cubicBezTo>
                    <a:pt x="2783" y="3413"/>
                    <a:pt x="2806" y="3343"/>
                    <a:pt x="2830" y="3276"/>
                  </a:cubicBezTo>
                  <a:cubicBezTo>
                    <a:pt x="2927" y="3005"/>
                    <a:pt x="3059" y="2761"/>
                    <a:pt x="3208" y="2535"/>
                  </a:cubicBezTo>
                  <a:cubicBezTo>
                    <a:pt x="3506" y="2081"/>
                    <a:pt x="3873" y="1691"/>
                    <a:pt x="4251" y="1306"/>
                  </a:cubicBezTo>
                  <a:cubicBezTo>
                    <a:pt x="4684" y="870"/>
                    <a:pt x="5133" y="440"/>
                    <a:pt x="5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635525" y="3276800"/>
              <a:ext cx="195000" cy="155200"/>
            </a:xfrm>
            <a:custGeom>
              <a:avLst/>
              <a:gdLst/>
              <a:ahLst/>
              <a:cxnLst/>
              <a:rect l="l" t="t" r="r" b="b"/>
              <a:pathLst>
                <a:path w="7800" h="6208" extrusionOk="0">
                  <a:moveTo>
                    <a:pt x="3900" y="1"/>
                  </a:moveTo>
                  <a:cubicBezTo>
                    <a:pt x="3900" y="2"/>
                    <a:pt x="3900" y="3"/>
                    <a:pt x="3900" y="3"/>
                  </a:cubicBezTo>
                  <a:cubicBezTo>
                    <a:pt x="3895" y="3352"/>
                    <a:pt x="646" y="4817"/>
                    <a:pt x="152" y="5021"/>
                  </a:cubicBezTo>
                  <a:cubicBezTo>
                    <a:pt x="94" y="5267"/>
                    <a:pt x="43" y="5626"/>
                    <a:pt x="1" y="6208"/>
                  </a:cubicBezTo>
                  <a:lnTo>
                    <a:pt x="7799" y="6208"/>
                  </a:lnTo>
                  <a:cubicBezTo>
                    <a:pt x="7774" y="5201"/>
                    <a:pt x="7748" y="5124"/>
                    <a:pt x="7718" y="5048"/>
                  </a:cubicBezTo>
                  <a:cubicBezTo>
                    <a:pt x="7718" y="5048"/>
                    <a:pt x="7717" y="5047"/>
                    <a:pt x="7717" y="5047"/>
                  </a:cubicBezTo>
                  <a:lnTo>
                    <a:pt x="7716" y="5048"/>
                  </a:lnTo>
                  <a:cubicBezTo>
                    <a:pt x="7716" y="5048"/>
                    <a:pt x="3903" y="3626"/>
                    <a:pt x="3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564900" y="3052425"/>
              <a:ext cx="333150" cy="29750"/>
            </a:xfrm>
            <a:custGeom>
              <a:avLst/>
              <a:gdLst/>
              <a:ahLst/>
              <a:cxnLst/>
              <a:rect l="l" t="t" r="r" b="b"/>
              <a:pathLst>
                <a:path w="13326" h="1190" extrusionOk="0">
                  <a:moveTo>
                    <a:pt x="1" y="0"/>
                  </a:moveTo>
                  <a:lnTo>
                    <a:pt x="1" y="1190"/>
                  </a:lnTo>
                  <a:lnTo>
                    <a:pt x="13325" y="1190"/>
                  </a:lnTo>
                  <a:lnTo>
                    <a:pt x="13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5564900" y="3441300"/>
              <a:ext cx="333150" cy="29750"/>
            </a:xfrm>
            <a:custGeom>
              <a:avLst/>
              <a:gdLst/>
              <a:ahLst/>
              <a:cxnLst/>
              <a:rect l="l" t="t" r="r" b="b"/>
              <a:pathLst>
                <a:path w="13326" h="1190" extrusionOk="0">
                  <a:moveTo>
                    <a:pt x="1" y="1"/>
                  </a:moveTo>
                  <a:lnTo>
                    <a:pt x="1" y="1190"/>
                  </a:lnTo>
                  <a:lnTo>
                    <a:pt x="13325" y="1190"/>
                  </a:lnTo>
                  <a:lnTo>
                    <a:pt x="13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918291" y="4517028"/>
            <a:ext cx="1124725" cy="100825"/>
            <a:chOff x="3390550" y="1592925"/>
            <a:chExt cx="1124725" cy="100825"/>
          </a:xfrm>
        </p:grpSpPr>
        <p:sp>
          <p:nvSpPr>
            <p:cNvPr id="1306" name="Google Shape;1306;p30"/>
            <p:cNvSpPr/>
            <p:nvPr/>
          </p:nvSpPr>
          <p:spPr>
            <a:xfrm>
              <a:off x="3390550" y="1628475"/>
              <a:ext cx="1067050" cy="29725"/>
            </a:xfrm>
            <a:custGeom>
              <a:avLst/>
              <a:gdLst/>
              <a:ahLst/>
              <a:cxnLst/>
              <a:rect l="l" t="t" r="r" b="b"/>
              <a:pathLst>
                <a:path w="42682" h="1189" extrusionOk="0">
                  <a:moveTo>
                    <a:pt x="595" y="0"/>
                  </a:moveTo>
                  <a:cubicBezTo>
                    <a:pt x="266" y="0"/>
                    <a:pt x="0" y="265"/>
                    <a:pt x="0" y="594"/>
                  </a:cubicBezTo>
                  <a:cubicBezTo>
                    <a:pt x="0" y="923"/>
                    <a:pt x="266" y="1188"/>
                    <a:pt x="595" y="1188"/>
                  </a:cubicBezTo>
                  <a:lnTo>
                    <a:pt x="42088" y="1188"/>
                  </a:lnTo>
                  <a:cubicBezTo>
                    <a:pt x="42416" y="1188"/>
                    <a:pt x="42681" y="923"/>
                    <a:pt x="42681" y="594"/>
                  </a:cubicBezTo>
                  <a:cubicBezTo>
                    <a:pt x="42681" y="265"/>
                    <a:pt x="42416" y="0"/>
                    <a:pt x="42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4427975" y="1592925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1" y="1"/>
                  </a:moveTo>
                  <a:lnTo>
                    <a:pt x="1" y="4032"/>
                  </a:lnTo>
                  <a:lnTo>
                    <a:pt x="3492" y="20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060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916213" y="1568413"/>
            <a:ext cx="6686154" cy="2569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>
                <a:hlinkClick r:id="rId3"/>
              </a:rPr>
              <a:t>Ngôn</a:t>
            </a:r>
            <a:r>
              <a:rPr lang="en-US" sz="1500" dirty="0">
                <a:hlinkClick r:id="rId3"/>
              </a:rPr>
              <a:t> </a:t>
            </a:r>
            <a:r>
              <a:rPr lang="en-US" sz="1500" dirty="0" err="1">
                <a:hlinkClick r:id="rId3"/>
              </a:rPr>
              <a:t>ngữ</a:t>
            </a:r>
            <a:r>
              <a:rPr lang="en-US" sz="1500" dirty="0">
                <a:hlinkClick r:id="rId3"/>
              </a:rPr>
              <a:t> </a:t>
            </a:r>
            <a:r>
              <a:rPr lang="en-US" sz="1500" dirty="0" err="1">
                <a:hlinkClick r:id="rId3"/>
              </a:rPr>
              <a:t>lập</a:t>
            </a:r>
            <a:r>
              <a:rPr lang="en-US" sz="1500" dirty="0">
                <a:hlinkClick r:id="rId3"/>
              </a:rPr>
              <a:t> </a:t>
            </a:r>
            <a:r>
              <a:rPr lang="en-US" sz="1500" dirty="0" err="1">
                <a:hlinkClick r:id="rId3"/>
              </a:rPr>
              <a:t>trình</a:t>
            </a:r>
            <a:r>
              <a:rPr lang="en-US" sz="1500" dirty="0">
                <a:hlinkClick r:id="rId3"/>
              </a:rPr>
              <a:t> Bare bones</a:t>
            </a:r>
            <a:r>
              <a:rPr lang="en-US" sz="1500" dirty="0"/>
              <a:t> - </a:t>
            </a:r>
            <a:r>
              <a:rPr lang="en-US" sz="1500" dirty="0" err="1"/>
              <a:t>Đại</a:t>
            </a:r>
            <a:r>
              <a:rPr lang="en-US" sz="1500" dirty="0"/>
              <a:t> </a:t>
            </a:r>
            <a:r>
              <a:rPr lang="en-US" sz="1500" dirty="0" err="1"/>
              <a:t>học</a:t>
            </a:r>
            <a:r>
              <a:rPr lang="en-US" sz="1500" dirty="0"/>
              <a:t> </a:t>
            </a:r>
            <a:r>
              <a:rPr lang="en-US" sz="1500" dirty="0" err="1"/>
              <a:t>quốc</a:t>
            </a:r>
            <a:r>
              <a:rPr lang="en-US" sz="1500" dirty="0"/>
              <a:t> </a:t>
            </a:r>
            <a:r>
              <a:rPr lang="en-US" sz="1500" dirty="0" err="1"/>
              <a:t>gia</a:t>
            </a:r>
            <a:r>
              <a:rPr lang="en-US" sz="1500" dirty="0"/>
              <a:t> TP.HCM</a:t>
            </a:r>
            <a:endParaRPr lang="en-US" sz="1500" dirty="0">
              <a:hlinkClick r:id="rId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>
                <a:hlinkClick r:id="rId4"/>
              </a:rPr>
              <a:t>Write your own compiler</a:t>
            </a:r>
            <a:r>
              <a:rPr lang="en-US" sz="1500" dirty="0"/>
              <a:t> - </a:t>
            </a:r>
            <a:r>
              <a:rPr lang="en-US" sz="1500" dirty="0" err="1"/>
              <a:t>Yehonathan</a:t>
            </a:r>
            <a:r>
              <a:rPr lang="en-US" sz="1500" dirty="0"/>
              <a:t> </a:t>
            </a:r>
            <a:r>
              <a:rPr lang="en-US" sz="1500" dirty="0" err="1"/>
              <a:t>Sharvit</a:t>
            </a:r>
            <a:r>
              <a:rPr lang="en-US" sz="1500" dirty="0"/>
              <a:t> - February 8, 2017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>
                <a:hlinkClick r:id="rId5"/>
              </a:rPr>
              <a:t>Youtube</a:t>
            </a:r>
            <a:r>
              <a:rPr lang="en-US" sz="1500" dirty="0"/>
              <a:t> - Create your own compiler – April 9,2023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>
                <a:hlinkClick r:id="rId6"/>
              </a:rPr>
              <a:t>VoiceGPT</a:t>
            </a:r>
            <a:r>
              <a:rPr lang="en-US" sz="1500" dirty="0">
                <a:hlinkClick r:id="rId6"/>
              </a:rPr>
              <a:t> </a:t>
            </a:r>
            <a:r>
              <a:rPr lang="en-US" sz="1500" dirty="0"/>
              <a:t>– What is barebone language? – April 16, 2023</a:t>
            </a:r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51009" y="833481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khảo</a:t>
            </a:r>
            <a:r>
              <a:rPr lang="en-US" sz="28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6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4448100" cy="13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71" name="Google Shape;2071;p46"/>
          <p:cNvSpPr txBox="1">
            <a:spLocks noGrp="1"/>
          </p:cNvSpPr>
          <p:nvPr>
            <p:ph type="subTitle" idx="1"/>
          </p:nvPr>
        </p:nvSpPr>
        <p:spPr>
          <a:xfrm>
            <a:off x="729200" y="191651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exend"/>
                <a:ea typeface="Lexend"/>
                <a:cs typeface="Lexend"/>
                <a:sym typeface="Lexend"/>
              </a:rPr>
              <a:t>Do you have any questions?</a:t>
            </a:r>
            <a:endParaRPr sz="2000" b="1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jubaoz26@gmail.com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Github.com/jbz26</a:t>
            </a:r>
            <a:endParaRPr u="sng" dirty="0"/>
          </a:p>
        </p:txBody>
      </p:sp>
      <p:sp>
        <p:nvSpPr>
          <p:cNvPr id="2072" name="Google Shape;2072;p46"/>
          <p:cNvSpPr txBox="1"/>
          <p:nvPr/>
        </p:nvSpPr>
        <p:spPr>
          <a:xfrm>
            <a:off x="713275" y="4343600"/>
            <a:ext cx="4448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Please keep this slide for attribution</a:t>
            </a:r>
            <a:endParaRPr sz="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73" name="Google Shape;2073;p46"/>
          <p:cNvGrpSpPr/>
          <p:nvPr/>
        </p:nvGrpSpPr>
        <p:grpSpPr>
          <a:xfrm>
            <a:off x="6573445" y="948379"/>
            <a:ext cx="3104705" cy="2523600"/>
            <a:chOff x="132320" y="1677597"/>
            <a:chExt cx="3104705" cy="2523600"/>
          </a:xfrm>
        </p:grpSpPr>
        <p:sp>
          <p:nvSpPr>
            <p:cNvPr id="2074" name="Google Shape;2074;p46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6"/>
            <p:cNvSpPr/>
            <p:nvPr/>
          </p:nvSpPr>
          <p:spPr>
            <a:xfrm>
              <a:off x="132320" y="1677598"/>
              <a:ext cx="31038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6" name="Google Shape;2076;p46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2077" name="Google Shape;2077;p46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6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9" name="Google Shape;2079;p46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2080" name="Google Shape;2080;p46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6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2" name="Google Shape;2082;p46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2083" name="Google Shape;2083;p46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6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85" name="Google Shape;2085;p46"/>
          <p:cNvSpPr/>
          <p:nvPr/>
        </p:nvSpPr>
        <p:spPr>
          <a:xfrm>
            <a:off x="5820151" y="2857225"/>
            <a:ext cx="605650" cy="556600"/>
          </a:xfrm>
          <a:custGeom>
            <a:avLst/>
            <a:gdLst/>
            <a:ahLst/>
            <a:cxnLst/>
            <a:rect l="l" t="t" r="r" b="b"/>
            <a:pathLst>
              <a:path w="24226" h="22264" extrusionOk="0">
                <a:moveTo>
                  <a:pt x="20332" y="1189"/>
                </a:moveTo>
                <a:cubicBezTo>
                  <a:pt x="21823" y="1189"/>
                  <a:pt x="23036" y="2403"/>
                  <a:pt x="23036" y="3894"/>
                </a:cubicBezTo>
                <a:lnTo>
                  <a:pt x="23036" y="11997"/>
                </a:lnTo>
                <a:cubicBezTo>
                  <a:pt x="23036" y="13489"/>
                  <a:pt x="21823" y="14702"/>
                  <a:pt x="20332" y="14702"/>
                </a:cubicBezTo>
                <a:lnTo>
                  <a:pt x="18134" y="14702"/>
                </a:lnTo>
                <a:lnTo>
                  <a:pt x="13558" y="19277"/>
                </a:lnTo>
                <a:lnTo>
                  <a:pt x="13734" y="14702"/>
                </a:lnTo>
                <a:lnTo>
                  <a:pt x="3895" y="14702"/>
                </a:lnTo>
                <a:cubicBezTo>
                  <a:pt x="2403" y="14702"/>
                  <a:pt x="1190" y="13489"/>
                  <a:pt x="1190" y="11997"/>
                </a:cubicBezTo>
                <a:lnTo>
                  <a:pt x="1190" y="3894"/>
                </a:lnTo>
                <a:cubicBezTo>
                  <a:pt x="1190" y="2403"/>
                  <a:pt x="2403" y="1189"/>
                  <a:pt x="3895" y="1189"/>
                </a:cubicBezTo>
                <a:close/>
                <a:moveTo>
                  <a:pt x="3895" y="0"/>
                </a:moveTo>
                <a:cubicBezTo>
                  <a:pt x="1747" y="0"/>
                  <a:pt x="0" y="1747"/>
                  <a:pt x="0" y="3894"/>
                </a:cubicBezTo>
                <a:lnTo>
                  <a:pt x="0" y="11997"/>
                </a:lnTo>
                <a:cubicBezTo>
                  <a:pt x="0" y="14145"/>
                  <a:pt x="1747" y="15891"/>
                  <a:pt x="3895" y="15891"/>
                </a:cubicBezTo>
                <a:lnTo>
                  <a:pt x="12499" y="15891"/>
                </a:lnTo>
                <a:lnTo>
                  <a:pt x="12254" y="22264"/>
                </a:lnTo>
                <a:lnTo>
                  <a:pt x="18626" y="15891"/>
                </a:lnTo>
                <a:lnTo>
                  <a:pt x="20332" y="15891"/>
                </a:lnTo>
                <a:cubicBezTo>
                  <a:pt x="22479" y="15891"/>
                  <a:pt x="24226" y="14145"/>
                  <a:pt x="24226" y="11997"/>
                </a:cubicBezTo>
                <a:lnTo>
                  <a:pt x="24226" y="3894"/>
                </a:lnTo>
                <a:cubicBezTo>
                  <a:pt x="24226" y="1747"/>
                  <a:pt x="22479" y="0"/>
                  <a:pt x="203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6" name="Google Shape;2086;p46"/>
          <p:cNvGrpSpPr/>
          <p:nvPr/>
        </p:nvGrpSpPr>
        <p:grpSpPr>
          <a:xfrm>
            <a:off x="6709525" y="1258250"/>
            <a:ext cx="1569350" cy="460875"/>
            <a:chOff x="2064275" y="584400"/>
            <a:chExt cx="1569350" cy="460875"/>
          </a:xfrm>
        </p:grpSpPr>
        <p:sp>
          <p:nvSpPr>
            <p:cNvPr id="2087" name="Google Shape;2087;p46"/>
            <p:cNvSpPr/>
            <p:nvPr/>
          </p:nvSpPr>
          <p:spPr>
            <a:xfrm>
              <a:off x="3546325" y="59285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1" y="0"/>
                  </a:moveTo>
                  <a:lnTo>
                    <a:pt x="1" y="4032"/>
                  </a:lnTo>
                  <a:lnTo>
                    <a:pt x="3492" y="20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8" name="Google Shape;2088;p46"/>
            <p:cNvGrpSpPr/>
            <p:nvPr/>
          </p:nvGrpSpPr>
          <p:grpSpPr>
            <a:xfrm>
              <a:off x="2064275" y="584400"/>
              <a:ext cx="1511700" cy="460875"/>
              <a:chOff x="2064275" y="584400"/>
              <a:chExt cx="1511700" cy="460875"/>
            </a:xfrm>
          </p:grpSpPr>
          <p:sp>
            <p:nvSpPr>
              <p:cNvPr id="2089" name="Google Shape;2089;p46"/>
              <p:cNvSpPr/>
              <p:nvPr/>
            </p:nvSpPr>
            <p:spPr>
              <a:xfrm>
                <a:off x="2064275" y="628375"/>
                <a:ext cx="1511700" cy="416900"/>
              </a:xfrm>
              <a:custGeom>
                <a:avLst/>
                <a:gdLst/>
                <a:ahLst/>
                <a:cxnLst/>
                <a:rect l="l" t="t" r="r" b="b"/>
                <a:pathLst>
                  <a:path w="60468" h="16676" extrusionOk="0">
                    <a:moveTo>
                      <a:pt x="5878" y="1"/>
                    </a:moveTo>
                    <a:cubicBezTo>
                      <a:pt x="2637" y="1"/>
                      <a:pt x="1" y="2636"/>
                      <a:pt x="1" y="5877"/>
                    </a:cubicBezTo>
                    <a:lnTo>
                      <a:pt x="1" y="16080"/>
                    </a:lnTo>
                    <a:cubicBezTo>
                      <a:pt x="1" y="16409"/>
                      <a:pt x="267" y="16675"/>
                      <a:pt x="595" y="16675"/>
                    </a:cubicBezTo>
                    <a:cubicBezTo>
                      <a:pt x="923" y="16675"/>
                      <a:pt x="1190" y="16409"/>
                      <a:pt x="1190" y="16080"/>
                    </a:cubicBezTo>
                    <a:lnTo>
                      <a:pt x="1190" y="5877"/>
                    </a:lnTo>
                    <a:cubicBezTo>
                      <a:pt x="1190" y="3293"/>
                      <a:pt x="3293" y="1190"/>
                      <a:pt x="5878" y="1190"/>
                    </a:cubicBezTo>
                    <a:lnTo>
                      <a:pt x="59873" y="1190"/>
                    </a:lnTo>
                    <a:cubicBezTo>
                      <a:pt x="60201" y="1190"/>
                      <a:pt x="60468" y="923"/>
                      <a:pt x="60468" y="595"/>
                    </a:cubicBezTo>
                    <a:cubicBezTo>
                      <a:pt x="60468" y="267"/>
                      <a:pt x="60201" y="1"/>
                      <a:pt x="59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6"/>
              <p:cNvSpPr/>
              <p:nvPr/>
            </p:nvSpPr>
            <p:spPr>
              <a:xfrm>
                <a:off x="2519400" y="599275"/>
                <a:ext cx="87950" cy="879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8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6"/>
              <p:cNvSpPr/>
              <p:nvPr/>
            </p:nvSpPr>
            <p:spPr>
              <a:xfrm>
                <a:off x="2504525" y="584400"/>
                <a:ext cx="117675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4708" extrusionOk="0">
                    <a:moveTo>
                      <a:pt x="3518" y="1190"/>
                    </a:moveTo>
                    <a:lnTo>
                      <a:pt x="3518" y="3518"/>
                    </a:lnTo>
                    <a:lnTo>
                      <a:pt x="1190" y="3518"/>
                    </a:lnTo>
                    <a:lnTo>
                      <a:pt x="1190" y="1190"/>
                    </a:lnTo>
                    <a:close/>
                    <a:moveTo>
                      <a:pt x="1" y="1"/>
                    </a:moveTo>
                    <a:lnTo>
                      <a:pt x="1" y="4707"/>
                    </a:lnTo>
                    <a:lnTo>
                      <a:pt x="4707" y="4707"/>
                    </a:lnTo>
                    <a:lnTo>
                      <a:pt x="47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2" name="Google Shape;2092;p46"/>
          <p:cNvSpPr/>
          <p:nvPr/>
        </p:nvSpPr>
        <p:spPr>
          <a:xfrm>
            <a:off x="6920800" y="1523275"/>
            <a:ext cx="1494000" cy="1360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46"/>
          <p:cNvSpPr/>
          <p:nvPr/>
        </p:nvSpPr>
        <p:spPr>
          <a:xfrm>
            <a:off x="8795650" y="1258250"/>
            <a:ext cx="724550" cy="556625"/>
          </a:xfrm>
          <a:custGeom>
            <a:avLst/>
            <a:gdLst/>
            <a:ahLst/>
            <a:cxnLst/>
            <a:rect l="l" t="t" r="r" b="b"/>
            <a:pathLst>
              <a:path w="28982" h="22265" extrusionOk="0">
                <a:moveTo>
                  <a:pt x="25088" y="1190"/>
                </a:moveTo>
                <a:cubicBezTo>
                  <a:pt x="26579" y="1190"/>
                  <a:pt x="27793" y="2403"/>
                  <a:pt x="27793" y="3895"/>
                </a:cubicBezTo>
                <a:lnTo>
                  <a:pt x="27793" y="11998"/>
                </a:lnTo>
                <a:cubicBezTo>
                  <a:pt x="27793" y="13489"/>
                  <a:pt x="26579" y="14702"/>
                  <a:pt x="25088" y="14702"/>
                </a:cubicBezTo>
                <a:lnTo>
                  <a:pt x="22890" y="14702"/>
                </a:lnTo>
                <a:lnTo>
                  <a:pt x="18314" y="19278"/>
                </a:lnTo>
                <a:lnTo>
                  <a:pt x="18490" y="14702"/>
                </a:lnTo>
                <a:lnTo>
                  <a:pt x="3894" y="14702"/>
                </a:lnTo>
                <a:cubicBezTo>
                  <a:pt x="2403" y="14702"/>
                  <a:pt x="1190" y="13489"/>
                  <a:pt x="1190" y="11998"/>
                </a:cubicBezTo>
                <a:lnTo>
                  <a:pt x="1190" y="3895"/>
                </a:lnTo>
                <a:cubicBezTo>
                  <a:pt x="1190" y="2403"/>
                  <a:pt x="2403" y="1190"/>
                  <a:pt x="3894" y="1190"/>
                </a:cubicBezTo>
                <a:close/>
                <a:moveTo>
                  <a:pt x="3894" y="1"/>
                </a:moveTo>
                <a:cubicBezTo>
                  <a:pt x="1748" y="1"/>
                  <a:pt x="1" y="1748"/>
                  <a:pt x="1" y="3895"/>
                </a:cubicBezTo>
                <a:lnTo>
                  <a:pt x="1" y="11998"/>
                </a:lnTo>
                <a:cubicBezTo>
                  <a:pt x="1" y="14145"/>
                  <a:pt x="1748" y="15891"/>
                  <a:pt x="3894" y="15891"/>
                </a:cubicBezTo>
                <a:lnTo>
                  <a:pt x="17255" y="15891"/>
                </a:lnTo>
                <a:lnTo>
                  <a:pt x="17009" y="22265"/>
                </a:lnTo>
                <a:lnTo>
                  <a:pt x="23382" y="15891"/>
                </a:lnTo>
                <a:lnTo>
                  <a:pt x="25088" y="15891"/>
                </a:lnTo>
                <a:cubicBezTo>
                  <a:pt x="27235" y="15891"/>
                  <a:pt x="28982" y="14145"/>
                  <a:pt x="28982" y="11998"/>
                </a:cubicBezTo>
                <a:lnTo>
                  <a:pt x="28982" y="3895"/>
                </a:lnTo>
                <a:cubicBezTo>
                  <a:pt x="28982" y="1748"/>
                  <a:pt x="27235" y="1"/>
                  <a:pt x="25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4" name="Google Shape;2094;p46"/>
          <p:cNvGrpSpPr/>
          <p:nvPr/>
        </p:nvGrpSpPr>
        <p:grpSpPr>
          <a:xfrm>
            <a:off x="8964990" y="1328863"/>
            <a:ext cx="385608" cy="253042"/>
            <a:chOff x="2733050" y="3872800"/>
            <a:chExt cx="432975" cy="284125"/>
          </a:xfrm>
        </p:grpSpPr>
        <p:sp>
          <p:nvSpPr>
            <p:cNvPr id="2095" name="Google Shape;2095;p46"/>
            <p:cNvSpPr/>
            <p:nvPr/>
          </p:nvSpPr>
          <p:spPr>
            <a:xfrm>
              <a:off x="2733050" y="3950800"/>
              <a:ext cx="121900" cy="157800"/>
            </a:xfrm>
            <a:custGeom>
              <a:avLst/>
              <a:gdLst/>
              <a:ahLst/>
              <a:cxnLst/>
              <a:rect l="l" t="t" r="r" b="b"/>
              <a:pathLst>
                <a:path w="4876" h="6312" extrusionOk="0">
                  <a:moveTo>
                    <a:pt x="4875" y="1"/>
                  </a:moveTo>
                  <a:lnTo>
                    <a:pt x="0" y="2278"/>
                  </a:lnTo>
                  <a:lnTo>
                    <a:pt x="0" y="4034"/>
                  </a:lnTo>
                  <a:lnTo>
                    <a:pt x="4875" y="6312"/>
                  </a:lnTo>
                  <a:lnTo>
                    <a:pt x="4875" y="4900"/>
                  </a:lnTo>
                  <a:lnTo>
                    <a:pt x="1068" y="3156"/>
                  </a:lnTo>
                  <a:lnTo>
                    <a:pt x="4875" y="1413"/>
                  </a:lnTo>
                  <a:lnTo>
                    <a:pt x="4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2873925" y="3872800"/>
              <a:ext cx="154825" cy="284125"/>
            </a:xfrm>
            <a:custGeom>
              <a:avLst/>
              <a:gdLst/>
              <a:ahLst/>
              <a:cxnLst/>
              <a:rect l="l" t="t" r="r" b="b"/>
              <a:pathLst>
                <a:path w="6193" h="11365" extrusionOk="0">
                  <a:moveTo>
                    <a:pt x="4555" y="1"/>
                  </a:moveTo>
                  <a:lnTo>
                    <a:pt x="0" y="11365"/>
                  </a:lnTo>
                  <a:lnTo>
                    <a:pt x="1626" y="11365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3044125" y="3950800"/>
              <a:ext cx="121900" cy="157800"/>
            </a:xfrm>
            <a:custGeom>
              <a:avLst/>
              <a:gdLst/>
              <a:ahLst/>
              <a:cxnLst/>
              <a:rect l="l" t="t" r="r" b="b"/>
              <a:pathLst>
                <a:path w="4876" h="6312" extrusionOk="0">
                  <a:moveTo>
                    <a:pt x="1" y="1"/>
                  </a:moveTo>
                  <a:lnTo>
                    <a:pt x="1" y="1413"/>
                  </a:lnTo>
                  <a:lnTo>
                    <a:pt x="3797" y="3156"/>
                  </a:lnTo>
                  <a:lnTo>
                    <a:pt x="1" y="4900"/>
                  </a:lnTo>
                  <a:lnTo>
                    <a:pt x="1" y="6312"/>
                  </a:lnTo>
                  <a:lnTo>
                    <a:pt x="4876" y="4034"/>
                  </a:lnTo>
                  <a:lnTo>
                    <a:pt x="4876" y="22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8" name="Google Shape;2098;p46"/>
          <p:cNvSpPr/>
          <p:nvPr/>
        </p:nvSpPr>
        <p:spPr>
          <a:xfrm>
            <a:off x="8587500" y="1894925"/>
            <a:ext cx="932700" cy="915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9" name="Google Shape;2099;p46"/>
          <p:cNvGrpSpPr/>
          <p:nvPr/>
        </p:nvGrpSpPr>
        <p:grpSpPr>
          <a:xfrm>
            <a:off x="5686170" y="2531129"/>
            <a:ext cx="3104705" cy="2523600"/>
            <a:chOff x="132320" y="1677597"/>
            <a:chExt cx="3104705" cy="2523600"/>
          </a:xfrm>
        </p:grpSpPr>
        <p:sp>
          <p:nvSpPr>
            <p:cNvPr id="2100" name="Google Shape;2100;p46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132320" y="1677598"/>
              <a:ext cx="31038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2" name="Google Shape;2102;p46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2103" name="Google Shape;2103;p46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6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5" name="Google Shape;2105;p46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2106" name="Google Shape;2106;p46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6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8" name="Google Shape;2108;p46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2109" name="Google Shape;2109;p46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6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1" name="Google Shape;2111;p46"/>
          <p:cNvGrpSpPr/>
          <p:nvPr/>
        </p:nvGrpSpPr>
        <p:grpSpPr>
          <a:xfrm>
            <a:off x="7789075" y="4776075"/>
            <a:ext cx="821600" cy="117650"/>
            <a:chOff x="5181550" y="4132300"/>
            <a:chExt cx="821600" cy="117650"/>
          </a:xfrm>
        </p:grpSpPr>
        <p:sp>
          <p:nvSpPr>
            <p:cNvPr id="2112" name="Google Shape;2112;p46"/>
            <p:cNvSpPr/>
            <p:nvPr/>
          </p:nvSpPr>
          <p:spPr>
            <a:xfrm>
              <a:off x="5225525" y="4176225"/>
              <a:ext cx="719950" cy="29750"/>
            </a:xfrm>
            <a:custGeom>
              <a:avLst/>
              <a:gdLst/>
              <a:ahLst/>
              <a:cxnLst/>
              <a:rect l="l" t="t" r="r" b="b"/>
              <a:pathLst>
                <a:path w="28798" h="1190" extrusionOk="0">
                  <a:moveTo>
                    <a:pt x="595" y="0"/>
                  </a:moveTo>
                  <a:cubicBezTo>
                    <a:pt x="267" y="0"/>
                    <a:pt x="0" y="267"/>
                    <a:pt x="0" y="595"/>
                  </a:cubicBezTo>
                  <a:cubicBezTo>
                    <a:pt x="0" y="925"/>
                    <a:pt x="267" y="1190"/>
                    <a:pt x="595" y="1190"/>
                  </a:cubicBezTo>
                  <a:lnTo>
                    <a:pt x="28203" y="1190"/>
                  </a:lnTo>
                  <a:cubicBezTo>
                    <a:pt x="28532" y="1190"/>
                    <a:pt x="28798" y="925"/>
                    <a:pt x="28798" y="595"/>
                  </a:cubicBezTo>
                  <a:cubicBezTo>
                    <a:pt x="28798" y="267"/>
                    <a:pt x="28532" y="0"/>
                    <a:pt x="28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5915850" y="414070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0" y="0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5196425" y="41471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5181550" y="41323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8" y="1188"/>
                  </a:moveTo>
                  <a:lnTo>
                    <a:pt x="3518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1" y="0"/>
                  </a:moveTo>
                  <a:lnTo>
                    <a:pt x="1" y="4705"/>
                  </a:lnTo>
                  <a:lnTo>
                    <a:pt x="4707" y="4705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6"/>
          <p:cNvGrpSpPr/>
          <p:nvPr/>
        </p:nvGrpSpPr>
        <p:grpSpPr>
          <a:xfrm>
            <a:off x="7833050" y="4634875"/>
            <a:ext cx="777625" cy="117650"/>
            <a:chOff x="5225525" y="3991100"/>
            <a:chExt cx="777625" cy="117650"/>
          </a:xfrm>
        </p:grpSpPr>
        <p:sp>
          <p:nvSpPr>
            <p:cNvPr id="2117" name="Google Shape;2117;p46"/>
            <p:cNvSpPr/>
            <p:nvPr/>
          </p:nvSpPr>
          <p:spPr>
            <a:xfrm>
              <a:off x="5225525" y="4035050"/>
              <a:ext cx="719950" cy="29725"/>
            </a:xfrm>
            <a:custGeom>
              <a:avLst/>
              <a:gdLst/>
              <a:ahLst/>
              <a:cxnLst/>
              <a:rect l="l" t="t" r="r" b="b"/>
              <a:pathLst>
                <a:path w="28798" h="1189" extrusionOk="0">
                  <a:moveTo>
                    <a:pt x="595" y="1"/>
                  </a:moveTo>
                  <a:cubicBezTo>
                    <a:pt x="267" y="1"/>
                    <a:pt x="0" y="266"/>
                    <a:pt x="0" y="594"/>
                  </a:cubicBezTo>
                  <a:cubicBezTo>
                    <a:pt x="0" y="924"/>
                    <a:pt x="267" y="1189"/>
                    <a:pt x="595" y="1189"/>
                  </a:cubicBezTo>
                  <a:lnTo>
                    <a:pt x="28203" y="1189"/>
                  </a:lnTo>
                  <a:cubicBezTo>
                    <a:pt x="28532" y="1189"/>
                    <a:pt x="28798" y="924"/>
                    <a:pt x="28798" y="594"/>
                  </a:cubicBezTo>
                  <a:cubicBezTo>
                    <a:pt x="28798" y="266"/>
                    <a:pt x="28532" y="1"/>
                    <a:pt x="2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5915850" y="3999500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0" y="1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5704325" y="40059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6"/>
            <p:cNvSpPr/>
            <p:nvPr/>
          </p:nvSpPr>
          <p:spPr>
            <a:xfrm>
              <a:off x="5689450" y="3991100"/>
              <a:ext cx="117675" cy="117650"/>
            </a:xfrm>
            <a:custGeom>
              <a:avLst/>
              <a:gdLst/>
              <a:ahLst/>
              <a:cxnLst/>
              <a:rect l="l" t="t" r="r" b="b"/>
              <a:pathLst>
                <a:path w="4707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0" y="0"/>
                  </a:moveTo>
                  <a:lnTo>
                    <a:pt x="0" y="4706"/>
                  </a:lnTo>
                  <a:lnTo>
                    <a:pt x="4707" y="4706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1" name="Google Shape;2121;p46"/>
          <p:cNvSpPr/>
          <p:nvPr/>
        </p:nvSpPr>
        <p:spPr>
          <a:xfrm>
            <a:off x="5833423" y="2897350"/>
            <a:ext cx="2790586" cy="29750"/>
          </a:xfrm>
          <a:custGeom>
            <a:avLst/>
            <a:gdLst/>
            <a:ahLst/>
            <a:cxnLst/>
            <a:rect l="l" t="t" r="r" b="b"/>
            <a:pathLst>
              <a:path w="53058" h="1190" extrusionOk="0">
                <a:moveTo>
                  <a:pt x="0" y="0"/>
                </a:moveTo>
                <a:lnTo>
                  <a:pt x="0" y="1189"/>
                </a:lnTo>
                <a:lnTo>
                  <a:pt x="53057" y="1189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46"/>
          <p:cNvSpPr/>
          <p:nvPr/>
        </p:nvSpPr>
        <p:spPr>
          <a:xfrm>
            <a:off x="5833423" y="2999775"/>
            <a:ext cx="2790586" cy="29725"/>
          </a:xfrm>
          <a:custGeom>
            <a:avLst/>
            <a:gdLst/>
            <a:ahLst/>
            <a:cxnLst/>
            <a:rect l="l" t="t" r="r" b="b"/>
            <a:pathLst>
              <a:path w="53058" h="1189" extrusionOk="0">
                <a:moveTo>
                  <a:pt x="0" y="0"/>
                </a:moveTo>
                <a:lnTo>
                  <a:pt x="0" y="1188"/>
                </a:lnTo>
                <a:lnTo>
                  <a:pt x="53057" y="1188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46"/>
          <p:cNvSpPr/>
          <p:nvPr/>
        </p:nvSpPr>
        <p:spPr>
          <a:xfrm>
            <a:off x="5833423" y="3102175"/>
            <a:ext cx="2790586" cy="29775"/>
          </a:xfrm>
          <a:custGeom>
            <a:avLst/>
            <a:gdLst/>
            <a:ahLst/>
            <a:cxnLst/>
            <a:rect l="l" t="t" r="r" b="b"/>
            <a:pathLst>
              <a:path w="53058" h="1191" extrusionOk="0">
                <a:moveTo>
                  <a:pt x="0" y="1"/>
                </a:moveTo>
                <a:lnTo>
                  <a:pt x="0" y="1190"/>
                </a:lnTo>
                <a:lnTo>
                  <a:pt x="53057" y="1190"/>
                </a:lnTo>
                <a:lnTo>
                  <a:pt x="530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46"/>
          <p:cNvSpPr/>
          <p:nvPr/>
        </p:nvSpPr>
        <p:spPr>
          <a:xfrm>
            <a:off x="5833423" y="3204575"/>
            <a:ext cx="1877116" cy="29750"/>
          </a:xfrm>
          <a:custGeom>
            <a:avLst/>
            <a:gdLst/>
            <a:ahLst/>
            <a:cxnLst/>
            <a:rect l="l" t="t" r="r" b="b"/>
            <a:pathLst>
              <a:path w="35690" h="1190" extrusionOk="0">
                <a:moveTo>
                  <a:pt x="0" y="1"/>
                </a:moveTo>
                <a:lnTo>
                  <a:pt x="0" y="1190"/>
                </a:lnTo>
                <a:lnTo>
                  <a:pt x="35690" y="1190"/>
                </a:lnTo>
                <a:lnTo>
                  <a:pt x="356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46"/>
          <p:cNvSpPr/>
          <p:nvPr/>
        </p:nvSpPr>
        <p:spPr>
          <a:xfrm>
            <a:off x="5820150" y="4233800"/>
            <a:ext cx="459200" cy="370200"/>
          </a:xfrm>
          <a:custGeom>
            <a:avLst/>
            <a:gdLst/>
            <a:ahLst/>
            <a:cxnLst/>
            <a:rect l="l" t="t" r="r" b="b"/>
            <a:pathLst>
              <a:path w="18368" h="14808" extrusionOk="0">
                <a:moveTo>
                  <a:pt x="9185" y="1"/>
                </a:moveTo>
                <a:cubicBezTo>
                  <a:pt x="5621" y="1"/>
                  <a:pt x="2387" y="1407"/>
                  <a:pt x="0" y="3690"/>
                </a:cubicBezTo>
                <a:lnTo>
                  <a:pt x="1340" y="5091"/>
                </a:lnTo>
                <a:cubicBezTo>
                  <a:pt x="3381" y="3138"/>
                  <a:pt x="6137" y="1939"/>
                  <a:pt x="9185" y="1937"/>
                </a:cubicBezTo>
                <a:cubicBezTo>
                  <a:pt x="12232" y="1939"/>
                  <a:pt x="14989" y="3138"/>
                  <a:pt x="17030" y="5091"/>
                </a:cubicBezTo>
                <a:lnTo>
                  <a:pt x="18368" y="3690"/>
                </a:lnTo>
                <a:cubicBezTo>
                  <a:pt x="15983" y="1407"/>
                  <a:pt x="12749" y="1"/>
                  <a:pt x="9185" y="1"/>
                </a:cubicBezTo>
                <a:close/>
                <a:moveTo>
                  <a:pt x="9185" y="4121"/>
                </a:moveTo>
                <a:cubicBezTo>
                  <a:pt x="6726" y="4122"/>
                  <a:pt x="4499" y="5095"/>
                  <a:pt x="2853" y="6670"/>
                </a:cubicBezTo>
                <a:lnTo>
                  <a:pt x="4191" y="8070"/>
                </a:lnTo>
                <a:cubicBezTo>
                  <a:pt x="5492" y="6825"/>
                  <a:pt x="7243" y="6060"/>
                  <a:pt x="9185" y="6058"/>
                </a:cubicBezTo>
                <a:cubicBezTo>
                  <a:pt x="11126" y="6060"/>
                  <a:pt x="12878" y="6825"/>
                  <a:pt x="14178" y="8070"/>
                </a:cubicBezTo>
                <a:lnTo>
                  <a:pt x="15517" y="6670"/>
                </a:lnTo>
                <a:cubicBezTo>
                  <a:pt x="13871" y="5095"/>
                  <a:pt x="11644" y="4122"/>
                  <a:pt x="9185" y="4121"/>
                </a:cubicBezTo>
                <a:close/>
                <a:moveTo>
                  <a:pt x="9185" y="8143"/>
                </a:moveTo>
                <a:cubicBezTo>
                  <a:pt x="7804" y="8143"/>
                  <a:pt x="6555" y="8689"/>
                  <a:pt x="5631" y="9573"/>
                </a:cubicBezTo>
                <a:lnTo>
                  <a:pt x="6969" y="10973"/>
                </a:lnTo>
                <a:cubicBezTo>
                  <a:pt x="7548" y="10419"/>
                  <a:pt x="8322" y="10081"/>
                  <a:pt x="9185" y="10081"/>
                </a:cubicBezTo>
                <a:cubicBezTo>
                  <a:pt x="10048" y="10081"/>
                  <a:pt x="10822" y="10419"/>
                  <a:pt x="11400" y="10973"/>
                </a:cubicBezTo>
                <a:lnTo>
                  <a:pt x="12739" y="9573"/>
                </a:lnTo>
                <a:cubicBezTo>
                  <a:pt x="11815" y="8689"/>
                  <a:pt x="10565" y="8143"/>
                  <a:pt x="9185" y="8143"/>
                </a:cubicBezTo>
                <a:close/>
                <a:moveTo>
                  <a:pt x="9185" y="11766"/>
                </a:moveTo>
                <a:cubicBezTo>
                  <a:pt x="8344" y="11766"/>
                  <a:pt x="7664" y="12447"/>
                  <a:pt x="7664" y="13287"/>
                </a:cubicBezTo>
                <a:cubicBezTo>
                  <a:pt x="7664" y="14127"/>
                  <a:pt x="8344" y="14808"/>
                  <a:pt x="9185" y="14808"/>
                </a:cubicBezTo>
                <a:cubicBezTo>
                  <a:pt x="10025" y="14808"/>
                  <a:pt x="10706" y="14127"/>
                  <a:pt x="10706" y="13287"/>
                </a:cubicBezTo>
                <a:cubicBezTo>
                  <a:pt x="10706" y="12447"/>
                  <a:pt x="10025" y="11766"/>
                  <a:pt x="9185" y="117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6" name="Google Shape;2126;p46"/>
          <p:cNvGrpSpPr/>
          <p:nvPr/>
        </p:nvGrpSpPr>
        <p:grpSpPr>
          <a:xfrm>
            <a:off x="5833425" y="3343325"/>
            <a:ext cx="955450" cy="330775"/>
            <a:chOff x="2743375" y="769475"/>
            <a:chExt cx="955450" cy="330775"/>
          </a:xfrm>
        </p:grpSpPr>
        <p:sp>
          <p:nvSpPr>
            <p:cNvPr id="2127" name="Google Shape;2127;p46"/>
            <p:cNvSpPr/>
            <p:nvPr/>
          </p:nvSpPr>
          <p:spPr>
            <a:xfrm>
              <a:off x="2875725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3141200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3" y="0"/>
                  </a:lnTo>
                  <a:lnTo>
                    <a:pt x="6393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3406675" y="854975"/>
              <a:ext cx="159800" cy="159800"/>
            </a:xfrm>
            <a:custGeom>
              <a:avLst/>
              <a:gdLst/>
              <a:ahLst/>
              <a:cxnLst/>
              <a:rect l="l" t="t" r="r" b="b"/>
              <a:pathLst>
                <a:path w="6392" h="6392" extrusionOk="0">
                  <a:moveTo>
                    <a:pt x="0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0" y="6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2743375" y="769475"/>
              <a:ext cx="955450" cy="330775"/>
            </a:xfrm>
            <a:custGeom>
              <a:avLst/>
              <a:gdLst/>
              <a:ahLst/>
              <a:cxnLst/>
              <a:rect l="l" t="t" r="r" b="b"/>
              <a:pathLst>
                <a:path w="38218" h="13231" extrusionOk="0">
                  <a:moveTo>
                    <a:pt x="37029" y="1190"/>
                  </a:moveTo>
                  <a:lnTo>
                    <a:pt x="37029" y="12041"/>
                  </a:lnTo>
                  <a:lnTo>
                    <a:pt x="1190" y="12041"/>
                  </a:lnTo>
                  <a:lnTo>
                    <a:pt x="1190" y="1190"/>
                  </a:lnTo>
                  <a:close/>
                  <a:moveTo>
                    <a:pt x="1" y="1"/>
                  </a:moveTo>
                  <a:lnTo>
                    <a:pt x="1" y="13230"/>
                  </a:lnTo>
                  <a:lnTo>
                    <a:pt x="38218" y="13230"/>
                  </a:lnTo>
                  <a:lnTo>
                    <a:pt x="38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2131;p46"/>
          <p:cNvGrpSpPr/>
          <p:nvPr/>
        </p:nvGrpSpPr>
        <p:grpSpPr>
          <a:xfrm>
            <a:off x="6425800" y="4185375"/>
            <a:ext cx="333150" cy="418625"/>
            <a:chOff x="5564900" y="3052425"/>
            <a:chExt cx="333150" cy="418625"/>
          </a:xfrm>
        </p:grpSpPr>
        <p:sp>
          <p:nvSpPr>
            <p:cNvPr id="2132" name="Google Shape;2132;p46"/>
            <p:cNvSpPr/>
            <p:nvPr/>
          </p:nvSpPr>
          <p:spPr>
            <a:xfrm>
              <a:off x="5593725" y="3091475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0" y="1"/>
                  </a:moveTo>
                  <a:cubicBezTo>
                    <a:pt x="0" y="2127"/>
                    <a:pt x="1456" y="3569"/>
                    <a:pt x="2625" y="4728"/>
                  </a:cubicBezTo>
                  <a:cubicBezTo>
                    <a:pt x="3405" y="5500"/>
                    <a:pt x="4141" y="6230"/>
                    <a:pt x="4141" y="6880"/>
                  </a:cubicBezTo>
                  <a:lnTo>
                    <a:pt x="5330" y="6880"/>
                  </a:lnTo>
                  <a:cubicBezTo>
                    <a:pt x="5330" y="5734"/>
                    <a:pt x="4423" y="4836"/>
                    <a:pt x="3462" y="3884"/>
                  </a:cubicBezTo>
                  <a:cubicBezTo>
                    <a:pt x="2345" y="2776"/>
                    <a:pt x="1189" y="1632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5593725" y="3260000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4141" y="0"/>
                  </a:moveTo>
                  <a:cubicBezTo>
                    <a:pt x="4141" y="650"/>
                    <a:pt x="3405" y="1379"/>
                    <a:pt x="2625" y="2151"/>
                  </a:cubicBezTo>
                  <a:cubicBezTo>
                    <a:pt x="1456" y="3311"/>
                    <a:pt x="0" y="4752"/>
                    <a:pt x="0" y="6880"/>
                  </a:cubicBezTo>
                  <a:lnTo>
                    <a:pt x="1189" y="6880"/>
                  </a:lnTo>
                  <a:cubicBezTo>
                    <a:pt x="1189" y="5248"/>
                    <a:pt x="2345" y="4104"/>
                    <a:pt x="3462" y="2996"/>
                  </a:cubicBezTo>
                  <a:cubicBezTo>
                    <a:pt x="4423" y="2045"/>
                    <a:pt x="5330" y="1145"/>
                    <a:pt x="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5739075" y="3091475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4141" y="1"/>
                  </a:moveTo>
                  <a:cubicBezTo>
                    <a:pt x="4141" y="1632"/>
                    <a:pt x="2985" y="2776"/>
                    <a:pt x="1868" y="3884"/>
                  </a:cubicBezTo>
                  <a:cubicBezTo>
                    <a:pt x="907" y="4836"/>
                    <a:pt x="0" y="5734"/>
                    <a:pt x="0" y="6880"/>
                  </a:cubicBezTo>
                  <a:lnTo>
                    <a:pt x="1189" y="6880"/>
                  </a:lnTo>
                  <a:cubicBezTo>
                    <a:pt x="1189" y="6230"/>
                    <a:pt x="1925" y="5500"/>
                    <a:pt x="2705" y="4728"/>
                  </a:cubicBezTo>
                  <a:cubicBezTo>
                    <a:pt x="3874" y="3569"/>
                    <a:pt x="5330" y="2127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5739075" y="3260000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0" y="0"/>
                  </a:moveTo>
                  <a:cubicBezTo>
                    <a:pt x="0" y="1145"/>
                    <a:pt x="907" y="2045"/>
                    <a:pt x="1868" y="2996"/>
                  </a:cubicBezTo>
                  <a:cubicBezTo>
                    <a:pt x="2985" y="4104"/>
                    <a:pt x="4141" y="5248"/>
                    <a:pt x="4141" y="6880"/>
                  </a:cubicBezTo>
                  <a:lnTo>
                    <a:pt x="5330" y="6880"/>
                  </a:lnTo>
                  <a:cubicBezTo>
                    <a:pt x="5330" y="4752"/>
                    <a:pt x="3874" y="3311"/>
                    <a:pt x="2705" y="2151"/>
                  </a:cubicBezTo>
                  <a:cubicBezTo>
                    <a:pt x="1925" y="1379"/>
                    <a:pt x="1189" y="650"/>
                    <a:pt x="1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5663875" y="3159675"/>
              <a:ext cx="138250" cy="87075"/>
            </a:xfrm>
            <a:custGeom>
              <a:avLst/>
              <a:gdLst/>
              <a:ahLst/>
              <a:cxnLst/>
              <a:rect l="l" t="t" r="r" b="b"/>
              <a:pathLst>
                <a:path w="5530" h="3483" extrusionOk="0">
                  <a:moveTo>
                    <a:pt x="1" y="0"/>
                  </a:moveTo>
                  <a:cubicBezTo>
                    <a:pt x="454" y="504"/>
                    <a:pt x="981" y="993"/>
                    <a:pt x="1469" y="1499"/>
                  </a:cubicBezTo>
                  <a:cubicBezTo>
                    <a:pt x="1902" y="1954"/>
                    <a:pt x="2314" y="2422"/>
                    <a:pt x="2594" y="3014"/>
                  </a:cubicBezTo>
                  <a:cubicBezTo>
                    <a:pt x="2663" y="3161"/>
                    <a:pt x="2720" y="3319"/>
                    <a:pt x="2765" y="3483"/>
                  </a:cubicBezTo>
                  <a:cubicBezTo>
                    <a:pt x="2783" y="3413"/>
                    <a:pt x="2806" y="3343"/>
                    <a:pt x="2830" y="3276"/>
                  </a:cubicBezTo>
                  <a:cubicBezTo>
                    <a:pt x="2927" y="3005"/>
                    <a:pt x="3059" y="2761"/>
                    <a:pt x="3208" y="2535"/>
                  </a:cubicBezTo>
                  <a:cubicBezTo>
                    <a:pt x="3506" y="2081"/>
                    <a:pt x="3873" y="1691"/>
                    <a:pt x="4251" y="1306"/>
                  </a:cubicBezTo>
                  <a:cubicBezTo>
                    <a:pt x="4684" y="870"/>
                    <a:pt x="5133" y="440"/>
                    <a:pt x="5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5635525" y="3276800"/>
              <a:ext cx="195000" cy="155200"/>
            </a:xfrm>
            <a:custGeom>
              <a:avLst/>
              <a:gdLst/>
              <a:ahLst/>
              <a:cxnLst/>
              <a:rect l="l" t="t" r="r" b="b"/>
              <a:pathLst>
                <a:path w="7800" h="6208" extrusionOk="0">
                  <a:moveTo>
                    <a:pt x="3900" y="1"/>
                  </a:moveTo>
                  <a:cubicBezTo>
                    <a:pt x="3900" y="2"/>
                    <a:pt x="3900" y="3"/>
                    <a:pt x="3900" y="3"/>
                  </a:cubicBezTo>
                  <a:cubicBezTo>
                    <a:pt x="3895" y="3352"/>
                    <a:pt x="646" y="4817"/>
                    <a:pt x="152" y="5021"/>
                  </a:cubicBezTo>
                  <a:cubicBezTo>
                    <a:pt x="94" y="5267"/>
                    <a:pt x="43" y="5626"/>
                    <a:pt x="1" y="6208"/>
                  </a:cubicBezTo>
                  <a:lnTo>
                    <a:pt x="7799" y="6208"/>
                  </a:lnTo>
                  <a:cubicBezTo>
                    <a:pt x="7774" y="5201"/>
                    <a:pt x="7748" y="5124"/>
                    <a:pt x="7718" y="5048"/>
                  </a:cubicBezTo>
                  <a:cubicBezTo>
                    <a:pt x="7718" y="5048"/>
                    <a:pt x="7717" y="5047"/>
                    <a:pt x="7717" y="5047"/>
                  </a:cubicBezTo>
                  <a:lnTo>
                    <a:pt x="7716" y="5048"/>
                  </a:lnTo>
                  <a:cubicBezTo>
                    <a:pt x="7716" y="5048"/>
                    <a:pt x="3903" y="3626"/>
                    <a:pt x="3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5564900" y="3052425"/>
              <a:ext cx="333150" cy="29750"/>
            </a:xfrm>
            <a:custGeom>
              <a:avLst/>
              <a:gdLst/>
              <a:ahLst/>
              <a:cxnLst/>
              <a:rect l="l" t="t" r="r" b="b"/>
              <a:pathLst>
                <a:path w="13326" h="1190" extrusionOk="0">
                  <a:moveTo>
                    <a:pt x="1" y="0"/>
                  </a:moveTo>
                  <a:lnTo>
                    <a:pt x="1" y="1190"/>
                  </a:lnTo>
                  <a:lnTo>
                    <a:pt x="13325" y="1190"/>
                  </a:lnTo>
                  <a:lnTo>
                    <a:pt x="13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5564900" y="3441300"/>
              <a:ext cx="333150" cy="29750"/>
            </a:xfrm>
            <a:custGeom>
              <a:avLst/>
              <a:gdLst/>
              <a:ahLst/>
              <a:cxnLst/>
              <a:rect l="l" t="t" r="r" b="b"/>
              <a:pathLst>
                <a:path w="13326" h="1190" extrusionOk="0">
                  <a:moveTo>
                    <a:pt x="1" y="1"/>
                  </a:moveTo>
                  <a:lnTo>
                    <a:pt x="1" y="1190"/>
                  </a:lnTo>
                  <a:lnTo>
                    <a:pt x="13325" y="1190"/>
                  </a:lnTo>
                  <a:lnTo>
                    <a:pt x="13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0" name="Google Shape;2140;p46">
            <a:hlinkClick r:id="rId4"/>
          </p:cNvPr>
          <p:cNvSpPr/>
          <p:nvPr/>
        </p:nvSpPr>
        <p:spPr>
          <a:xfrm>
            <a:off x="713270" y="32343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Shape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FCCFEC44-953A-F9C6-B179-6AD3D16487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1294" y="3242570"/>
            <a:ext cx="346055" cy="34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0"/>
          <p:cNvSpPr txBox="1">
            <a:spLocks noGrp="1"/>
          </p:cNvSpPr>
          <p:nvPr>
            <p:ph type="title"/>
          </p:nvPr>
        </p:nvSpPr>
        <p:spPr>
          <a:xfrm>
            <a:off x="713225" y="2191800"/>
            <a:ext cx="4164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Barebone Language?</a:t>
            </a:r>
          </a:p>
        </p:txBody>
      </p:sp>
      <p:sp>
        <p:nvSpPr>
          <p:cNvPr id="1236" name="Google Shape;1236;p30"/>
          <p:cNvSpPr txBox="1">
            <a:spLocks noGrp="1"/>
          </p:cNvSpPr>
          <p:nvPr>
            <p:ph type="title" idx="2"/>
          </p:nvPr>
        </p:nvSpPr>
        <p:spPr>
          <a:xfrm>
            <a:off x="1480654" y="1440300"/>
            <a:ext cx="16521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37" name="Google Shape;1237;p30"/>
          <p:cNvSpPr/>
          <p:nvPr/>
        </p:nvSpPr>
        <p:spPr>
          <a:xfrm>
            <a:off x="729154" y="1440300"/>
            <a:ext cx="751500" cy="751500"/>
          </a:xfrm>
          <a:prstGeom prst="mathMultiply">
            <a:avLst>
              <a:gd name="adj1" fmla="val 1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8" name="Google Shape;1238;p30"/>
          <p:cNvGrpSpPr/>
          <p:nvPr/>
        </p:nvGrpSpPr>
        <p:grpSpPr>
          <a:xfrm>
            <a:off x="6268645" y="1024579"/>
            <a:ext cx="3104705" cy="2523600"/>
            <a:chOff x="132320" y="1677597"/>
            <a:chExt cx="3104705" cy="2523600"/>
          </a:xfrm>
        </p:grpSpPr>
        <p:sp>
          <p:nvSpPr>
            <p:cNvPr id="1239" name="Google Shape;1239;p30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132320" y="1677598"/>
              <a:ext cx="31038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1" name="Google Shape;1241;p30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1242" name="Google Shape;1242;p30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0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4" name="Google Shape;1244;p30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1245" name="Google Shape;1245;p30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0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30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1248" name="Google Shape;1248;p30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0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0" name="Google Shape;1250;p30"/>
          <p:cNvSpPr/>
          <p:nvPr/>
        </p:nvSpPr>
        <p:spPr>
          <a:xfrm>
            <a:off x="5362951" y="2857225"/>
            <a:ext cx="605650" cy="556600"/>
          </a:xfrm>
          <a:custGeom>
            <a:avLst/>
            <a:gdLst/>
            <a:ahLst/>
            <a:cxnLst/>
            <a:rect l="l" t="t" r="r" b="b"/>
            <a:pathLst>
              <a:path w="24226" h="22264" extrusionOk="0">
                <a:moveTo>
                  <a:pt x="20332" y="1189"/>
                </a:moveTo>
                <a:cubicBezTo>
                  <a:pt x="21823" y="1189"/>
                  <a:pt x="23036" y="2403"/>
                  <a:pt x="23036" y="3894"/>
                </a:cubicBezTo>
                <a:lnTo>
                  <a:pt x="23036" y="11997"/>
                </a:lnTo>
                <a:cubicBezTo>
                  <a:pt x="23036" y="13489"/>
                  <a:pt x="21823" y="14702"/>
                  <a:pt x="20332" y="14702"/>
                </a:cubicBezTo>
                <a:lnTo>
                  <a:pt x="18134" y="14702"/>
                </a:lnTo>
                <a:lnTo>
                  <a:pt x="13558" y="19277"/>
                </a:lnTo>
                <a:lnTo>
                  <a:pt x="13734" y="14702"/>
                </a:lnTo>
                <a:lnTo>
                  <a:pt x="3895" y="14702"/>
                </a:lnTo>
                <a:cubicBezTo>
                  <a:pt x="2403" y="14702"/>
                  <a:pt x="1190" y="13489"/>
                  <a:pt x="1190" y="11997"/>
                </a:cubicBezTo>
                <a:lnTo>
                  <a:pt x="1190" y="3894"/>
                </a:lnTo>
                <a:cubicBezTo>
                  <a:pt x="1190" y="2403"/>
                  <a:pt x="2403" y="1189"/>
                  <a:pt x="3895" y="1189"/>
                </a:cubicBezTo>
                <a:close/>
                <a:moveTo>
                  <a:pt x="3895" y="0"/>
                </a:moveTo>
                <a:cubicBezTo>
                  <a:pt x="1747" y="0"/>
                  <a:pt x="0" y="1747"/>
                  <a:pt x="0" y="3894"/>
                </a:cubicBezTo>
                <a:lnTo>
                  <a:pt x="0" y="11997"/>
                </a:lnTo>
                <a:cubicBezTo>
                  <a:pt x="0" y="14145"/>
                  <a:pt x="1747" y="15891"/>
                  <a:pt x="3895" y="15891"/>
                </a:cubicBezTo>
                <a:lnTo>
                  <a:pt x="12499" y="15891"/>
                </a:lnTo>
                <a:lnTo>
                  <a:pt x="12254" y="22264"/>
                </a:lnTo>
                <a:lnTo>
                  <a:pt x="18626" y="15891"/>
                </a:lnTo>
                <a:lnTo>
                  <a:pt x="20332" y="15891"/>
                </a:lnTo>
                <a:cubicBezTo>
                  <a:pt x="22479" y="15891"/>
                  <a:pt x="24226" y="14145"/>
                  <a:pt x="24226" y="11997"/>
                </a:cubicBezTo>
                <a:lnTo>
                  <a:pt x="24226" y="3894"/>
                </a:lnTo>
                <a:cubicBezTo>
                  <a:pt x="24226" y="1747"/>
                  <a:pt x="22479" y="0"/>
                  <a:pt x="203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6404725" y="1334450"/>
            <a:ext cx="1569350" cy="460875"/>
            <a:chOff x="2064275" y="584400"/>
            <a:chExt cx="1569350" cy="460875"/>
          </a:xfrm>
        </p:grpSpPr>
        <p:sp>
          <p:nvSpPr>
            <p:cNvPr id="1252" name="Google Shape;1252;p30"/>
            <p:cNvSpPr/>
            <p:nvPr/>
          </p:nvSpPr>
          <p:spPr>
            <a:xfrm>
              <a:off x="3546325" y="59285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1" y="0"/>
                  </a:moveTo>
                  <a:lnTo>
                    <a:pt x="1" y="4032"/>
                  </a:lnTo>
                  <a:lnTo>
                    <a:pt x="3492" y="20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2064275" y="584400"/>
              <a:ext cx="1511700" cy="460875"/>
              <a:chOff x="2064275" y="584400"/>
              <a:chExt cx="1511700" cy="460875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2064275" y="628375"/>
                <a:ext cx="1511700" cy="416900"/>
              </a:xfrm>
              <a:custGeom>
                <a:avLst/>
                <a:gdLst/>
                <a:ahLst/>
                <a:cxnLst/>
                <a:rect l="l" t="t" r="r" b="b"/>
                <a:pathLst>
                  <a:path w="60468" h="16676" extrusionOk="0">
                    <a:moveTo>
                      <a:pt x="5878" y="1"/>
                    </a:moveTo>
                    <a:cubicBezTo>
                      <a:pt x="2637" y="1"/>
                      <a:pt x="1" y="2636"/>
                      <a:pt x="1" y="5877"/>
                    </a:cubicBezTo>
                    <a:lnTo>
                      <a:pt x="1" y="16080"/>
                    </a:lnTo>
                    <a:cubicBezTo>
                      <a:pt x="1" y="16409"/>
                      <a:pt x="267" y="16675"/>
                      <a:pt x="595" y="16675"/>
                    </a:cubicBezTo>
                    <a:cubicBezTo>
                      <a:pt x="923" y="16675"/>
                      <a:pt x="1190" y="16409"/>
                      <a:pt x="1190" y="16080"/>
                    </a:cubicBezTo>
                    <a:lnTo>
                      <a:pt x="1190" y="5877"/>
                    </a:lnTo>
                    <a:cubicBezTo>
                      <a:pt x="1190" y="3293"/>
                      <a:pt x="3293" y="1190"/>
                      <a:pt x="5878" y="1190"/>
                    </a:cubicBezTo>
                    <a:lnTo>
                      <a:pt x="59873" y="1190"/>
                    </a:lnTo>
                    <a:cubicBezTo>
                      <a:pt x="60201" y="1190"/>
                      <a:pt x="60468" y="923"/>
                      <a:pt x="60468" y="595"/>
                    </a:cubicBezTo>
                    <a:cubicBezTo>
                      <a:pt x="60468" y="267"/>
                      <a:pt x="60201" y="1"/>
                      <a:pt x="59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2519400" y="599275"/>
                <a:ext cx="87950" cy="879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8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504525" y="584400"/>
                <a:ext cx="117675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4708" extrusionOk="0">
                    <a:moveTo>
                      <a:pt x="3518" y="1190"/>
                    </a:moveTo>
                    <a:lnTo>
                      <a:pt x="3518" y="3518"/>
                    </a:lnTo>
                    <a:lnTo>
                      <a:pt x="1190" y="3518"/>
                    </a:lnTo>
                    <a:lnTo>
                      <a:pt x="1190" y="1190"/>
                    </a:lnTo>
                    <a:close/>
                    <a:moveTo>
                      <a:pt x="1" y="1"/>
                    </a:moveTo>
                    <a:lnTo>
                      <a:pt x="1" y="4707"/>
                    </a:lnTo>
                    <a:lnTo>
                      <a:pt x="4707" y="4707"/>
                    </a:lnTo>
                    <a:lnTo>
                      <a:pt x="47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7" name="Google Shape;1257;p30"/>
          <p:cNvSpPr/>
          <p:nvPr/>
        </p:nvSpPr>
        <p:spPr>
          <a:xfrm>
            <a:off x="6616000" y="1599475"/>
            <a:ext cx="1494000" cy="1360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0"/>
          <p:cNvSpPr/>
          <p:nvPr/>
        </p:nvSpPr>
        <p:spPr>
          <a:xfrm>
            <a:off x="8490850" y="1334450"/>
            <a:ext cx="724550" cy="556625"/>
          </a:xfrm>
          <a:custGeom>
            <a:avLst/>
            <a:gdLst/>
            <a:ahLst/>
            <a:cxnLst/>
            <a:rect l="l" t="t" r="r" b="b"/>
            <a:pathLst>
              <a:path w="28982" h="22265" extrusionOk="0">
                <a:moveTo>
                  <a:pt x="25088" y="1190"/>
                </a:moveTo>
                <a:cubicBezTo>
                  <a:pt x="26579" y="1190"/>
                  <a:pt x="27793" y="2403"/>
                  <a:pt x="27793" y="3895"/>
                </a:cubicBezTo>
                <a:lnTo>
                  <a:pt x="27793" y="11998"/>
                </a:lnTo>
                <a:cubicBezTo>
                  <a:pt x="27793" y="13489"/>
                  <a:pt x="26579" y="14702"/>
                  <a:pt x="25088" y="14702"/>
                </a:cubicBezTo>
                <a:lnTo>
                  <a:pt x="22890" y="14702"/>
                </a:lnTo>
                <a:lnTo>
                  <a:pt x="18314" y="19278"/>
                </a:lnTo>
                <a:lnTo>
                  <a:pt x="18490" y="14702"/>
                </a:lnTo>
                <a:lnTo>
                  <a:pt x="3894" y="14702"/>
                </a:lnTo>
                <a:cubicBezTo>
                  <a:pt x="2403" y="14702"/>
                  <a:pt x="1190" y="13489"/>
                  <a:pt x="1190" y="11998"/>
                </a:cubicBezTo>
                <a:lnTo>
                  <a:pt x="1190" y="3895"/>
                </a:lnTo>
                <a:cubicBezTo>
                  <a:pt x="1190" y="2403"/>
                  <a:pt x="2403" y="1190"/>
                  <a:pt x="3894" y="1190"/>
                </a:cubicBezTo>
                <a:close/>
                <a:moveTo>
                  <a:pt x="3894" y="1"/>
                </a:moveTo>
                <a:cubicBezTo>
                  <a:pt x="1748" y="1"/>
                  <a:pt x="1" y="1748"/>
                  <a:pt x="1" y="3895"/>
                </a:cubicBezTo>
                <a:lnTo>
                  <a:pt x="1" y="11998"/>
                </a:lnTo>
                <a:cubicBezTo>
                  <a:pt x="1" y="14145"/>
                  <a:pt x="1748" y="15891"/>
                  <a:pt x="3894" y="15891"/>
                </a:cubicBezTo>
                <a:lnTo>
                  <a:pt x="17255" y="15891"/>
                </a:lnTo>
                <a:lnTo>
                  <a:pt x="17009" y="22265"/>
                </a:lnTo>
                <a:lnTo>
                  <a:pt x="23382" y="15891"/>
                </a:lnTo>
                <a:lnTo>
                  <a:pt x="25088" y="15891"/>
                </a:lnTo>
                <a:cubicBezTo>
                  <a:pt x="27235" y="15891"/>
                  <a:pt x="28982" y="14145"/>
                  <a:pt x="28982" y="11998"/>
                </a:cubicBezTo>
                <a:lnTo>
                  <a:pt x="28982" y="3895"/>
                </a:lnTo>
                <a:cubicBezTo>
                  <a:pt x="28982" y="1748"/>
                  <a:pt x="27235" y="1"/>
                  <a:pt x="25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30"/>
          <p:cNvGrpSpPr/>
          <p:nvPr/>
        </p:nvGrpSpPr>
        <p:grpSpPr>
          <a:xfrm>
            <a:off x="8660190" y="1405063"/>
            <a:ext cx="385608" cy="253042"/>
            <a:chOff x="2733050" y="3872800"/>
            <a:chExt cx="432975" cy="284125"/>
          </a:xfrm>
        </p:grpSpPr>
        <p:sp>
          <p:nvSpPr>
            <p:cNvPr id="1260" name="Google Shape;1260;p30"/>
            <p:cNvSpPr/>
            <p:nvPr/>
          </p:nvSpPr>
          <p:spPr>
            <a:xfrm>
              <a:off x="2733050" y="3950800"/>
              <a:ext cx="121900" cy="157800"/>
            </a:xfrm>
            <a:custGeom>
              <a:avLst/>
              <a:gdLst/>
              <a:ahLst/>
              <a:cxnLst/>
              <a:rect l="l" t="t" r="r" b="b"/>
              <a:pathLst>
                <a:path w="4876" h="6312" extrusionOk="0">
                  <a:moveTo>
                    <a:pt x="4875" y="1"/>
                  </a:moveTo>
                  <a:lnTo>
                    <a:pt x="0" y="2278"/>
                  </a:lnTo>
                  <a:lnTo>
                    <a:pt x="0" y="4034"/>
                  </a:lnTo>
                  <a:lnTo>
                    <a:pt x="4875" y="6312"/>
                  </a:lnTo>
                  <a:lnTo>
                    <a:pt x="4875" y="4900"/>
                  </a:lnTo>
                  <a:lnTo>
                    <a:pt x="1068" y="3156"/>
                  </a:lnTo>
                  <a:lnTo>
                    <a:pt x="4875" y="1413"/>
                  </a:lnTo>
                  <a:lnTo>
                    <a:pt x="4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873925" y="3872800"/>
              <a:ext cx="154825" cy="284125"/>
            </a:xfrm>
            <a:custGeom>
              <a:avLst/>
              <a:gdLst/>
              <a:ahLst/>
              <a:cxnLst/>
              <a:rect l="l" t="t" r="r" b="b"/>
              <a:pathLst>
                <a:path w="6193" h="11365" extrusionOk="0">
                  <a:moveTo>
                    <a:pt x="4555" y="1"/>
                  </a:moveTo>
                  <a:lnTo>
                    <a:pt x="0" y="11365"/>
                  </a:lnTo>
                  <a:lnTo>
                    <a:pt x="1626" y="11365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044125" y="3950800"/>
              <a:ext cx="121900" cy="157800"/>
            </a:xfrm>
            <a:custGeom>
              <a:avLst/>
              <a:gdLst/>
              <a:ahLst/>
              <a:cxnLst/>
              <a:rect l="l" t="t" r="r" b="b"/>
              <a:pathLst>
                <a:path w="4876" h="6312" extrusionOk="0">
                  <a:moveTo>
                    <a:pt x="1" y="1"/>
                  </a:moveTo>
                  <a:lnTo>
                    <a:pt x="1" y="1413"/>
                  </a:lnTo>
                  <a:lnTo>
                    <a:pt x="3797" y="3156"/>
                  </a:lnTo>
                  <a:lnTo>
                    <a:pt x="1" y="4900"/>
                  </a:lnTo>
                  <a:lnTo>
                    <a:pt x="1" y="6312"/>
                  </a:lnTo>
                  <a:lnTo>
                    <a:pt x="4876" y="4034"/>
                  </a:lnTo>
                  <a:lnTo>
                    <a:pt x="4876" y="22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30"/>
          <p:cNvSpPr/>
          <p:nvPr/>
        </p:nvSpPr>
        <p:spPr>
          <a:xfrm>
            <a:off x="8282700" y="1971125"/>
            <a:ext cx="932700" cy="915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30"/>
          <p:cNvGrpSpPr/>
          <p:nvPr/>
        </p:nvGrpSpPr>
        <p:grpSpPr>
          <a:xfrm>
            <a:off x="5228970" y="2531129"/>
            <a:ext cx="3104705" cy="2523600"/>
            <a:chOff x="132320" y="1677597"/>
            <a:chExt cx="3104705" cy="2523600"/>
          </a:xfrm>
        </p:grpSpPr>
        <p:sp>
          <p:nvSpPr>
            <p:cNvPr id="1265" name="Google Shape;1265;p30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32320" y="1677598"/>
              <a:ext cx="31038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7" name="Google Shape;1267;p30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30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1271" name="Google Shape;1271;p30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3" name="Google Shape;1273;p30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1274" name="Google Shape;1274;p30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7331875" y="4776075"/>
            <a:ext cx="821600" cy="117650"/>
            <a:chOff x="5181550" y="4132300"/>
            <a:chExt cx="821600" cy="117650"/>
          </a:xfrm>
        </p:grpSpPr>
        <p:sp>
          <p:nvSpPr>
            <p:cNvPr id="1277" name="Google Shape;1277;p30"/>
            <p:cNvSpPr/>
            <p:nvPr/>
          </p:nvSpPr>
          <p:spPr>
            <a:xfrm>
              <a:off x="5225525" y="4176225"/>
              <a:ext cx="719950" cy="29750"/>
            </a:xfrm>
            <a:custGeom>
              <a:avLst/>
              <a:gdLst/>
              <a:ahLst/>
              <a:cxnLst/>
              <a:rect l="l" t="t" r="r" b="b"/>
              <a:pathLst>
                <a:path w="28798" h="1190" extrusionOk="0">
                  <a:moveTo>
                    <a:pt x="595" y="0"/>
                  </a:moveTo>
                  <a:cubicBezTo>
                    <a:pt x="267" y="0"/>
                    <a:pt x="0" y="267"/>
                    <a:pt x="0" y="595"/>
                  </a:cubicBezTo>
                  <a:cubicBezTo>
                    <a:pt x="0" y="925"/>
                    <a:pt x="267" y="1190"/>
                    <a:pt x="595" y="1190"/>
                  </a:cubicBezTo>
                  <a:lnTo>
                    <a:pt x="28203" y="1190"/>
                  </a:lnTo>
                  <a:cubicBezTo>
                    <a:pt x="28532" y="1190"/>
                    <a:pt x="28798" y="925"/>
                    <a:pt x="28798" y="595"/>
                  </a:cubicBezTo>
                  <a:cubicBezTo>
                    <a:pt x="28798" y="267"/>
                    <a:pt x="28532" y="0"/>
                    <a:pt x="28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915850" y="414070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0" y="0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196425" y="41471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181550" y="41323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8" y="1188"/>
                  </a:moveTo>
                  <a:lnTo>
                    <a:pt x="3518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1" y="0"/>
                  </a:moveTo>
                  <a:lnTo>
                    <a:pt x="1" y="4705"/>
                  </a:lnTo>
                  <a:lnTo>
                    <a:pt x="4707" y="4705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0"/>
          <p:cNvGrpSpPr/>
          <p:nvPr/>
        </p:nvGrpSpPr>
        <p:grpSpPr>
          <a:xfrm>
            <a:off x="7375850" y="4634875"/>
            <a:ext cx="777625" cy="117650"/>
            <a:chOff x="5225525" y="3991100"/>
            <a:chExt cx="777625" cy="117650"/>
          </a:xfrm>
        </p:grpSpPr>
        <p:sp>
          <p:nvSpPr>
            <p:cNvPr id="1282" name="Google Shape;1282;p30"/>
            <p:cNvSpPr/>
            <p:nvPr/>
          </p:nvSpPr>
          <p:spPr>
            <a:xfrm>
              <a:off x="5225525" y="4035050"/>
              <a:ext cx="719950" cy="29725"/>
            </a:xfrm>
            <a:custGeom>
              <a:avLst/>
              <a:gdLst/>
              <a:ahLst/>
              <a:cxnLst/>
              <a:rect l="l" t="t" r="r" b="b"/>
              <a:pathLst>
                <a:path w="28798" h="1189" extrusionOk="0">
                  <a:moveTo>
                    <a:pt x="595" y="1"/>
                  </a:moveTo>
                  <a:cubicBezTo>
                    <a:pt x="267" y="1"/>
                    <a:pt x="0" y="266"/>
                    <a:pt x="0" y="594"/>
                  </a:cubicBezTo>
                  <a:cubicBezTo>
                    <a:pt x="0" y="924"/>
                    <a:pt x="267" y="1189"/>
                    <a:pt x="595" y="1189"/>
                  </a:cubicBezTo>
                  <a:lnTo>
                    <a:pt x="28203" y="1189"/>
                  </a:lnTo>
                  <a:cubicBezTo>
                    <a:pt x="28532" y="1189"/>
                    <a:pt x="28798" y="924"/>
                    <a:pt x="28798" y="594"/>
                  </a:cubicBezTo>
                  <a:cubicBezTo>
                    <a:pt x="28798" y="266"/>
                    <a:pt x="28532" y="1"/>
                    <a:pt x="2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915850" y="3999500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0" y="1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704325" y="40059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689450" y="3991100"/>
              <a:ext cx="117675" cy="117650"/>
            </a:xfrm>
            <a:custGeom>
              <a:avLst/>
              <a:gdLst/>
              <a:ahLst/>
              <a:cxnLst/>
              <a:rect l="l" t="t" r="r" b="b"/>
              <a:pathLst>
                <a:path w="4707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0" y="0"/>
                  </a:moveTo>
                  <a:lnTo>
                    <a:pt x="0" y="4706"/>
                  </a:lnTo>
                  <a:lnTo>
                    <a:pt x="4707" y="4706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6" name="Google Shape;1286;p30"/>
          <p:cNvSpPr/>
          <p:nvPr/>
        </p:nvSpPr>
        <p:spPr>
          <a:xfrm>
            <a:off x="5376223" y="2897350"/>
            <a:ext cx="2790586" cy="29750"/>
          </a:xfrm>
          <a:custGeom>
            <a:avLst/>
            <a:gdLst/>
            <a:ahLst/>
            <a:cxnLst/>
            <a:rect l="l" t="t" r="r" b="b"/>
            <a:pathLst>
              <a:path w="53058" h="1190" extrusionOk="0">
                <a:moveTo>
                  <a:pt x="0" y="0"/>
                </a:moveTo>
                <a:lnTo>
                  <a:pt x="0" y="1189"/>
                </a:lnTo>
                <a:lnTo>
                  <a:pt x="53057" y="1189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>
            <a:off x="5376223" y="2999775"/>
            <a:ext cx="2790586" cy="29725"/>
          </a:xfrm>
          <a:custGeom>
            <a:avLst/>
            <a:gdLst/>
            <a:ahLst/>
            <a:cxnLst/>
            <a:rect l="l" t="t" r="r" b="b"/>
            <a:pathLst>
              <a:path w="53058" h="1189" extrusionOk="0">
                <a:moveTo>
                  <a:pt x="0" y="0"/>
                </a:moveTo>
                <a:lnTo>
                  <a:pt x="0" y="1188"/>
                </a:lnTo>
                <a:lnTo>
                  <a:pt x="53057" y="1188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>
            <a:off x="5376223" y="3102175"/>
            <a:ext cx="2790586" cy="29775"/>
          </a:xfrm>
          <a:custGeom>
            <a:avLst/>
            <a:gdLst/>
            <a:ahLst/>
            <a:cxnLst/>
            <a:rect l="l" t="t" r="r" b="b"/>
            <a:pathLst>
              <a:path w="53058" h="1191" extrusionOk="0">
                <a:moveTo>
                  <a:pt x="0" y="1"/>
                </a:moveTo>
                <a:lnTo>
                  <a:pt x="0" y="1190"/>
                </a:lnTo>
                <a:lnTo>
                  <a:pt x="53057" y="1190"/>
                </a:lnTo>
                <a:lnTo>
                  <a:pt x="530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>
            <a:off x="5376223" y="3204575"/>
            <a:ext cx="1877116" cy="29750"/>
          </a:xfrm>
          <a:custGeom>
            <a:avLst/>
            <a:gdLst/>
            <a:ahLst/>
            <a:cxnLst/>
            <a:rect l="l" t="t" r="r" b="b"/>
            <a:pathLst>
              <a:path w="35690" h="1190" extrusionOk="0">
                <a:moveTo>
                  <a:pt x="0" y="1"/>
                </a:moveTo>
                <a:lnTo>
                  <a:pt x="0" y="1190"/>
                </a:lnTo>
                <a:lnTo>
                  <a:pt x="35690" y="1190"/>
                </a:lnTo>
                <a:lnTo>
                  <a:pt x="356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>
            <a:off x="5362950" y="4233800"/>
            <a:ext cx="459200" cy="370200"/>
          </a:xfrm>
          <a:custGeom>
            <a:avLst/>
            <a:gdLst/>
            <a:ahLst/>
            <a:cxnLst/>
            <a:rect l="l" t="t" r="r" b="b"/>
            <a:pathLst>
              <a:path w="18368" h="14808" extrusionOk="0">
                <a:moveTo>
                  <a:pt x="9185" y="1"/>
                </a:moveTo>
                <a:cubicBezTo>
                  <a:pt x="5621" y="1"/>
                  <a:pt x="2387" y="1407"/>
                  <a:pt x="0" y="3690"/>
                </a:cubicBezTo>
                <a:lnTo>
                  <a:pt x="1340" y="5091"/>
                </a:lnTo>
                <a:cubicBezTo>
                  <a:pt x="3381" y="3138"/>
                  <a:pt x="6137" y="1939"/>
                  <a:pt x="9185" y="1937"/>
                </a:cubicBezTo>
                <a:cubicBezTo>
                  <a:pt x="12232" y="1939"/>
                  <a:pt x="14989" y="3138"/>
                  <a:pt x="17030" y="5091"/>
                </a:cubicBezTo>
                <a:lnTo>
                  <a:pt x="18368" y="3690"/>
                </a:lnTo>
                <a:cubicBezTo>
                  <a:pt x="15983" y="1407"/>
                  <a:pt x="12749" y="1"/>
                  <a:pt x="9185" y="1"/>
                </a:cubicBezTo>
                <a:close/>
                <a:moveTo>
                  <a:pt x="9185" y="4121"/>
                </a:moveTo>
                <a:cubicBezTo>
                  <a:pt x="6726" y="4122"/>
                  <a:pt x="4499" y="5095"/>
                  <a:pt x="2853" y="6670"/>
                </a:cubicBezTo>
                <a:lnTo>
                  <a:pt x="4191" y="8070"/>
                </a:lnTo>
                <a:cubicBezTo>
                  <a:pt x="5492" y="6825"/>
                  <a:pt x="7243" y="6060"/>
                  <a:pt x="9185" y="6058"/>
                </a:cubicBezTo>
                <a:cubicBezTo>
                  <a:pt x="11126" y="6060"/>
                  <a:pt x="12878" y="6825"/>
                  <a:pt x="14178" y="8070"/>
                </a:cubicBezTo>
                <a:lnTo>
                  <a:pt x="15517" y="6670"/>
                </a:lnTo>
                <a:cubicBezTo>
                  <a:pt x="13871" y="5095"/>
                  <a:pt x="11644" y="4122"/>
                  <a:pt x="9185" y="4121"/>
                </a:cubicBezTo>
                <a:close/>
                <a:moveTo>
                  <a:pt x="9185" y="8143"/>
                </a:moveTo>
                <a:cubicBezTo>
                  <a:pt x="7804" y="8143"/>
                  <a:pt x="6555" y="8689"/>
                  <a:pt x="5631" y="9573"/>
                </a:cubicBezTo>
                <a:lnTo>
                  <a:pt x="6969" y="10973"/>
                </a:lnTo>
                <a:cubicBezTo>
                  <a:pt x="7548" y="10419"/>
                  <a:pt x="8322" y="10081"/>
                  <a:pt x="9185" y="10081"/>
                </a:cubicBezTo>
                <a:cubicBezTo>
                  <a:pt x="10048" y="10081"/>
                  <a:pt x="10822" y="10419"/>
                  <a:pt x="11400" y="10973"/>
                </a:cubicBezTo>
                <a:lnTo>
                  <a:pt x="12739" y="9573"/>
                </a:lnTo>
                <a:cubicBezTo>
                  <a:pt x="11815" y="8689"/>
                  <a:pt x="10565" y="8143"/>
                  <a:pt x="9185" y="8143"/>
                </a:cubicBezTo>
                <a:close/>
                <a:moveTo>
                  <a:pt x="9185" y="11766"/>
                </a:moveTo>
                <a:cubicBezTo>
                  <a:pt x="8344" y="11766"/>
                  <a:pt x="7664" y="12447"/>
                  <a:pt x="7664" y="13287"/>
                </a:cubicBezTo>
                <a:cubicBezTo>
                  <a:pt x="7664" y="14127"/>
                  <a:pt x="8344" y="14808"/>
                  <a:pt x="9185" y="14808"/>
                </a:cubicBezTo>
                <a:cubicBezTo>
                  <a:pt x="10025" y="14808"/>
                  <a:pt x="10706" y="14127"/>
                  <a:pt x="10706" y="13287"/>
                </a:cubicBezTo>
                <a:cubicBezTo>
                  <a:pt x="10706" y="12447"/>
                  <a:pt x="10025" y="11766"/>
                  <a:pt x="9185" y="117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30"/>
          <p:cNvGrpSpPr/>
          <p:nvPr/>
        </p:nvGrpSpPr>
        <p:grpSpPr>
          <a:xfrm>
            <a:off x="5376225" y="3343325"/>
            <a:ext cx="955450" cy="330775"/>
            <a:chOff x="2743375" y="769475"/>
            <a:chExt cx="955450" cy="330775"/>
          </a:xfrm>
        </p:grpSpPr>
        <p:sp>
          <p:nvSpPr>
            <p:cNvPr id="1292" name="Google Shape;1292;p30"/>
            <p:cNvSpPr/>
            <p:nvPr/>
          </p:nvSpPr>
          <p:spPr>
            <a:xfrm>
              <a:off x="2875725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141200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3" y="0"/>
                  </a:lnTo>
                  <a:lnTo>
                    <a:pt x="6393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406675" y="854975"/>
              <a:ext cx="159800" cy="159800"/>
            </a:xfrm>
            <a:custGeom>
              <a:avLst/>
              <a:gdLst/>
              <a:ahLst/>
              <a:cxnLst/>
              <a:rect l="l" t="t" r="r" b="b"/>
              <a:pathLst>
                <a:path w="6392" h="6392" extrusionOk="0">
                  <a:moveTo>
                    <a:pt x="0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0" y="6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2743375" y="769475"/>
              <a:ext cx="955450" cy="330775"/>
            </a:xfrm>
            <a:custGeom>
              <a:avLst/>
              <a:gdLst/>
              <a:ahLst/>
              <a:cxnLst/>
              <a:rect l="l" t="t" r="r" b="b"/>
              <a:pathLst>
                <a:path w="38218" h="13231" extrusionOk="0">
                  <a:moveTo>
                    <a:pt x="37029" y="1190"/>
                  </a:moveTo>
                  <a:lnTo>
                    <a:pt x="37029" y="12041"/>
                  </a:lnTo>
                  <a:lnTo>
                    <a:pt x="1190" y="12041"/>
                  </a:lnTo>
                  <a:lnTo>
                    <a:pt x="1190" y="1190"/>
                  </a:lnTo>
                  <a:close/>
                  <a:moveTo>
                    <a:pt x="1" y="1"/>
                  </a:moveTo>
                  <a:lnTo>
                    <a:pt x="1" y="13230"/>
                  </a:lnTo>
                  <a:lnTo>
                    <a:pt x="38218" y="13230"/>
                  </a:lnTo>
                  <a:lnTo>
                    <a:pt x="38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0"/>
          <p:cNvGrpSpPr/>
          <p:nvPr/>
        </p:nvGrpSpPr>
        <p:grpSpPr>
          <a:xfrm>
            <a:off x="5968600" y="4185375"/>
            <a:ext cx="333150" cy="418625"/>
            <a:chOff x="5564900" y="3052425"/>
            <a:chExt cx="333150" cy="418625"/>
          </a:xfrm>
        </p:grpSpPr>
        <p:sp>
          <p:nvSpPr>
            <p:cNvPr id="1297" name="Google Shape;1297;p30"/>
            <p:cNvSpPr/>
            <p:nvPr/>
          </p:nvSpPr>
          <p:spPr>
            <a:xfrm>
              <a:off x="5593725" y="3091475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0" y="1"/>
                  </a:moveTo>
                  <a:cubicBezTo>
                    <a:pt x="0" y="2127"/>
                    <a:pt x="1456" y="3569"/>
                    <a:pt x="2625" y="4728"/>
                  </a:cubicBezTo>
                  <a:cubicBezTo>
                    <a:pt x="3405" y="5500"/>
                    <a:pt x="4141" y="6230"/>
                    <a:pt x="4141" y="6880"/>
                  </a:cubicBezTo>
                  <a:lnTo>
                    <a:pt x="5330" y="6880"/>
                  </a:lnTo>
                  <a:cubicBezTo>
                    <a:pt x="5330" y="5734"/>
                    <a:pt x="4423" y="4836"/>
                    <a:pt x="3462" y="3884"/>
                  </a:cubicBezTo>
                  <a:cubicBezTo>
                    <a:pt x="2345" y="2776"/>
                    <a:pt x="1189" y="1632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593725" y="3260000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4141" y="0"/>
                  </a:moveTo>
                  <a:cubicBezTo>
                    <a:pt x="4141" y="650"/>
                    <a:pt x="3405" y="1379"/>
                    <a:pt x="2625" y="2151"/>
                  </a:cubicBezTo>
                  <a:cubicBezTo>
                    <a:pt x="1456" y="3311"/>
                    <a:pt x="0" y="4752"/>
                    <a:pt x="0" y="6880"/>
                  </a:cubicBezTo>
                  <a:lnTo>
                    <a:pt x="1189" y="6880"/>
                  </a:lnTo>
                  <a:cubicBezTo>
                    <a:pt x="1189" y="5248"/>
                    <a:pt x="2345" y="4104"/>
                    <a:pt x="3462" y="2996"/>
                  </a:cubicBezTo>
                  <a:cubicBezTo>
                    <a:pt x="4423" y="2045"/>
                    <a:pt x="5330" y="1145"/>
                    <a:pt x="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5739075" y="3091475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4141" y="1"/>
                  </a:moveTo>
                  <a:cubicBezTo>
                    <a:pt x="4141" y="1632"/>
                    <a:pt x="2985" y="2776"/>
                    <a:pt x="1868" y="3884"/>
                  </a:cubicBezTo>
                  <a:cubicBezTo>
                    <a:pt x="907" y="4836"/>
                    <a:pt x="0" y="5734"/>
                    <a:pt x="0" y="6880"/>
                  </a:cubicBezTo>
                  <a:lnTo>
                    <a:pt x="1189" y="6880"/>
                  </a:lnTo>
                  <a:cubicBezTo>
                    <a:pt x="1189" y="6230"/>
                    <a:pt x="1925" y="5500"/>
                    <a:pt x="2705" y="4728"/>
                  </a:cubicBezTo>
                  <a:cubicBezTo>
                    <a:pt x="3874" y="3569"/>
                    <a:pt x="5330" y="2127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739075" y="3260000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0" y="0"/>
                  </a:moveTo>
                  <a:cubicBezTo>
                    <a:pt x="0" y="1145"/>
                    <a:pt x="907" y="2045"/>
                    <a:pt x="1868" y="2996"/>
                  </a:cubicBezTo>
                  <a:cubicBezTo>
                    <a:pt x="2985" y="4104"/>
                    <a:pt x="4141" y="5248"/>
                    <a:pt x="4141" y="6880"/>
                  </a:cubicBezTo>
                  <a:lnTo>
                    <a:pt x="5330" y="6880"/>
                  </a:lnTo>
                  <a:cubicBezTo>
                    <a:pt x="5330" y="4752"/>
                    <a:pt x="3874" y="3311"/>
                    <a:pt x="2705" y="2151"/>
                  </a:cubicBezTo>
                  <a:cubicBezTo>
                    <a:pt x="1925" y="1379"/>
                    <a:pt x="1189" y="650"/>
                    <a:pt x="1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663875" y="3159675"/>
              <a:ext cx="138250" cy="87075"/>
            </a:xfrm>
            <a:custGeom>
              <a:avLst/>
              <a:gdLst/>
              <a:ahLst/>
              <a:cxnLst/>
              <a:rect l="l" t="t" r="r" b="b"/>
              <a:pathLst>
                <a:path w="5530" h="3483" extrusionOk="0">
                  <a:moveTo>
                    <a:pt x="1" y="0"/>
                  </a:moveTo>
                  <a:cubicBezTo>
                    <a:pt x="454" y="504"/>
                    <a:pt x="981" y="993"/>
                    <a:pt x="1469" y="1499"/>
                  </a:cubicBezTo>
                  <a:cubicBezTo>
                    <a:pt x="1902" y="1954"/>
                    <a:pt x="2314" y="2422"/>
                    <a:pt x="2594" y="3014"/>
                  </a:cubicBezTo>
                  <a:cubicBezTo>
                    <a:pt x="2663" y="3161"/>
                    <a:pt x="2720" y="3319"/>
                    <a:pt x="2765" y="3483"/>
                  </a:cubicBezTo>
                  <a:cubicBezTo>
                    <a:pt x="2783" y="3413"/>
                    <a:pt x="2806" y="3343"/>
                    <a:pt x="2830" y="3276"/>
                  </a:cubicBezTo>
                  <a:cubicBezTo>
                    <a:pt x="2927" y="3005"/>
                    <a:pt x="3059" y="2761"/>
                    <a:pt x="3208" y="2535"/>
                  </a:cubicBezTo>
                  <a:cubicBezTo>
                    <a:pt x="3506" y="2081"/>
                    <a:pt x="3873" y="1691"/>
                    <a:pt x="4251" y="1306"/>
                  </a:cubicBezTo>
                  <a:cubicBezTo>
                    <a:pt x="4684" y="870"/>
                    <a:pt x="5133" y="440"/>
                    <a:pt x="5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635525" y="3276800"/>
              <a:ext cx="195000" cy="155200"/>
            </a:xfrm>
            <a:custGeom>
              <a:avLst/>
              <a:gdLst/>
              <a:ahLst/>
              <a:cxnLst/>
              <a:rect l="l" t="t" r="r" b="b"/>
              <a:pathLst>
                <a:path w="7800" h="6208" extrusionOk="0">
                  <a:moveTo>
                    <a:pt x="3900" y="1"/>
                  </a:moveTo>
                  <a:cubicBezTo>
                    <a:pt x="3900" y="2"/>
                    <a:pt x="3900" y="3"/>
                    <a:pt x="3900" y="3"/>
                  </a:cubicBezTo>
                  <a:cubicBezTo>
                    <a:pt x="3895" y="3352"/>
                    <a:pt x="646" y="4817"/>
                    <a:pt x="152" y="5021"/>
                  </a:cubicBezTo>
                  <a:cubicBezTo>
                    <a:pt x="94" y="5267"/>
                    <a:pt x="43" y="5626"/>
                    <a:pt x="1" y="6208"/>
                  </a:cubicBezTo>
                  <a:lnTo>
                    <a:pt x="7799" y="6208"/>
                  </a:lnTo>
                  <a:cubicBezTo>
                    <a:pt x="7774" y="5201"/>
                    <a:pt x="7748" y="5124"/>
                    <a:pt x="7718" y="5048"/>
                  </a:cubicBezTo>
                  <a:cubicBezTo>
                    <a:pt x="7718" y="5048"/>
                    <a:pt x="7717" y="5047"/>
                    <a:pt x="7717" y="5047"/>
                  </a:cubicBezTo>
                  <a:lnTo>
                    <a:pt x="7716" y="5048"/>
                  </a:lnTo>
                  <a:cubicBezTo>
                    <a:pt x="7716" y="5048"/>
                    <a:pt x="3903" y="3626"/>
                    <a:pt x="3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564900" y="3052425"/>
              <a:ext cx="333150" cy="29750"/>
            </a:xfrm>
            <a:custGeom>
              <a:avLst/>
              <a:gdLst/>
              <a:ahLst/>
              <a:cxnLst/>
              <a:rect l="l" t="t" r="r" b="b"/>
              <a:pathLst>
                <a:path w="13326" h="1190" extrusionOk="0">
                  <a:moveTo>
                    <a:pt x="1" y="0"/>
                  </a:moveTo>
                  <a:lnTo>
                    <a:pt x="1" y="1190"/>
                  </a:lnTo>
                  <a:lnTo>
                    <a:pt x="13325" y="1190"/>
                  </a:lnTo>
                  <a:lnTo>
                    <a:pt x="13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5564900" y="3441300"/>
              <a:ext cx="333150" cy="29750"/>
            </a:xfrm>
            <a:custGeom>
              <a:avLst/>
              <a:gdLst/>
              <a:ahLst/>
              <a:cxnLst/>
              <a:rect l="l" t="t" r="r" b="b"/>
              <a:pathLst>
                <a:path w="13326" h="1190" extrusionOk="0">
                  <a:moveTo>
                    <a:pt x="1" y="1"/>
                  </a:moveTo>
                  <a:lnTo>
                    <a:pt x="1" y="1190"/>
                  </a:lnTo>
                  <a:lnTo>
                    <a:pt x="13325" y="1190"/>
                  </a:lnTo>
                  <a:lnTo>
                    <a:pt x="13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918291" y="4503175"/>
            <a:ext cx="1124725" cy="100825"/>
            <a:chOff x="3390550" y="1592925"/>
            <a:chExt cx="1124725" cy="100825"/>
          </a:xfrm>
        </p:grpSpPr>
        <p:sp>
          <p:nvSpPr>
            <p:cNvPr id="1306" name="Google Shape;1306;p30"/>
            <p:cNvSpPr/>
            <p:nvPr/>
          </p:nvSpPr>
          <p:spPr>
            <a:xfrm>
              <a:off x="3390550" y="1628475"/>
              <a:ext cx="1067050" cy="29725"/>
            </a:xfrm>
            <a:custGeom>
              <a:avLst/>
              <a:gdLst/>
              <a:ahLst/>
              <a:cxnLst/>
              <a:rect l="l" t="t" r="r" b="b"/>
              <a:pathLst>
                <a:path w="42682" h="1189" extrusionOk="0">
                  <a:moveTo>
                    <a:pt x="595" y="0"/>
                  </a:moveTo>
                  <a:cubicBezTo>
                    <a:pt x="266" y="0"/>
                    <a:pt x="0" y="265"/>
                    <a:pt x="0" y="594"/>
                  </a:cubicBezTo>
                  <a:cubicBezTo>
                    <a:pt x="0" y="923"/>
                    <a:pt x="266" y="1188"/>
                    <a:pt x="595" y="1188"/>
                  </a:cubicBezTo>
                  <a:lnTo>
                    <a:pt x="42088" y="1188"/>
                  </a:lnTo>
                  <a:cubicBezTo>
                    <a:pt x="42416" y="1188"/>
                    <a:pt x="42681" y="923"/>
                    <a:pt x="42681" y="594"/>
                  </a:cubicBezTo>
                  <a:cubicBezTo>
                    <a:pt x="42681" y="265"/>
                    <a:pt x="42416" y="0"/>
                    <a:pt x="42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4427975" y="1592925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1" y="1"/>
                  </a:moveTo>
                  <a:lnTo>
                    <a:pt x="1" y="4032"/>
                  </a:lnTo>
                  <a:lnTo>
                    <a:pt x="3492" y="20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2"/>
          <p:cNvSpPr txBox="1">
            <a:spLocks noGrp="1"/>
          </p:cNvSpPr>
          <p:nvPr>
            <p:ph type="subTitle" idx="1"/>
          </p:nvPr>
        </p:nvSpPr>
        <p:spPr>
          <a:xfrm>
            <a:off x="800364" y="2150937"/>
            <a:ext cx="4597961" cy="1293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1500" dirty="0"/>
              <a:t>Bare bones là một tính từ, dùng để miêu tả một vật là thành phần cơ bản và thiết yếu.</a:t>
            </a:r>
          </a:p>
        </p:txBody>
      </p:sp>
      <p:grpSp>
        <p:nvGrpSpPr>
          <p:cNvPr id="1365" name="Google Shape;1365;p32"/>
          <p:cNvGrpSpPr/>
          <p:nvPr/>
        </p:nvGrpSpPr>
        <p:grpSpPr>
          <a:xfrm>
            <a:off x="960456" y="4594806"/>
            <a:ext cx="821600" cy="117650"/>
            <a:chOff x="5181550" y="4132300"/>
            <a:chExt cx="821600" cy="117650"/>
          </a:xfrm>
        </p:grpSpPr>
        <p:sp>
          <p:nvSpPr>
            <p:cNvPr id="1366" name="Google Shape;1366;p32"/>
            <p:cNvSpPr/>
            <p:nvPr/>
          </p:nvSpPr>
          <p:spPr>
            <a:xfrm>
              <a:off x="5225525" y="4176225"/>
              <a:ext cx="719950" cy="29750"/>
            </a:xfrm>
            <a:custGeom>
              <a:avLst/>
              <a:gdLst/>
              <a:ahLst/>
              <a:cxnLst/>
              <a:rect l="l" t="t" r="r" b="b"/>
              <a:pathLst>
                <a:path w="28798" h="1190" extrusionOk="0">
                  <a:moveTo>
                    <a:pt x="595" y="0"/>
                  </a:moveTo>
                  <a:cubicBezTo>
                    <a:pt x="267" y="0"/>
                    <a:pt x="0" y="267"/>
                    <a:pt x="0" y="595"/>
                  </a:cubicBezTo>
                  <a:cubicBezTo>
                    <a:pt x="0" y="925"/>
                    <a:pt x="267" y="1190"/>
                    <a:pt x="595" y="1190"/>
                  </a:cubicBezTo>
                  <a:lnTo>
                    <a:pt x="28203" y="1190"/>
                  </a:lnTo>
                  <a:cubicBezTo>
                    <a:pt x="28532" y="1190"/>
                    <a:pt x="28798" y="925"/>
                    <a:pt x="28798" y="595"/>
                  </a:cubicBezTo>
                  <a:cubicBezTo>
                    <a:pt x="28798" y="267"/>
                    <a:pt x="28532" y="0"/>
                    <a:pt x="28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5915850" y="414070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0" y="0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5196425" y="41471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5181550" y="41323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8" y="1188"/>
                  </a:moveTo>
                  <a:lnTo>
                    <a:pt x="3518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1" y="0"/>
                  </a:moveTo>
                  <a:lnTo>
                    <a:pt x="1" y="4705"/>
                  </a:lnTo>
                  <a:lnTo>
                    <a:pt x="4707" y="4705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2"/>
          <p:cNvGrpSpPr/>
          <p:nvPr/>
        </p:nvGrpSpPr>
        <p:grpSpPr>
          <a:xfrm>
            <a:off x="8639675" y="1973887"/>
            <a:ext cx="100800" cy="234700"/>
            <a:chOff x="2387825" y="3261400"/>
            <a:chExt cx="100800" cy="234700"/>
          </a:xfrm>
        </p:grpSpPr>
        <p:sp>
          <p:nvSpPr>
            <p:cNvPr id="1371" name="Google Shape;1371;p32"/>
            <p:cNvSpPr/>
            <p:nvPr/>
          </p:nvSpPr>
          <p:spPr>
            <a:xfrm>
              <a:off x="2423350" y="3261400"/>
              <a:ext cx="29750" cy="177050"/>
            </a:xfrm>
            <a:custGeom>
              <a:avLst/>
              <a:gdLst/>
              <a:ahLst/>
              <a:cxnLst/>
              <a:rect l="l" t="t" r="r" b="b"/>
              <a:pathLst>
                <a:path w="1190" h="7082" extrusionOk="0">
                  <a:moveTo>
                    <a:pt x="595" y="0"/>
                  </a:moveTo>
                  <a:cubicBezTo>
                    <a:pt x="265" y="0"/>
                    <a:pt x="0" y="267"/>
                    <a:pt x="0" y="595"/>
                  </a:cubicBezTo>
                  <a:lnTo>
                    <a:pt x="0" y="6487"/>
                  </a:lnTo>
                  <a:cubicBezTo>
                    <a:pt x="0" y="6815"/>
                    <a:pt x="265" y="7082"/>
                    <a:pt x="595" y="7082"/>
                  </a:cubicBezTo>
                  <a:cubicBezTo>
                    <a:pt x="923" y="7082"/>
                    <a:pt x="1189" y="6815"/>
                    <a:pt x="1189" y="6487"/>
                  </a:cubicBezTo>
                  <a:lnTo>
                    <a:pt x="1189" y="595"/>
                  </a:lnTo>
                  <a:cubicBezTo>
                    <a:pt x="1189" y="267"/>
                    <a:pt x="923" y="0"/>
                    <a:pt x="595" y="0"/>
                  </a:cubicBez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2387825" y="3408825"/>
              <a:ext cx="100800" cy="87275"/>
            </a:xfrm>
            <a:custGeom>
              <a:avLst/>
              <a:gdLst/>
              <a:ahLst/>
              <a:cxnLst/>
              <a:rect l="l" t="t" r="r" b="b"/>
              <a:pathLst>
                <a:path w="4032" h="3491" extrusionOk="0">
                  <a:moveTo>
                    <a:pt x="0" y="0"/>
                  </a:moveTo>
                  <a:lnTo>
                    <a:pt x="2016" y="3491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2"/>
          <p:cNvGrpSpPr/>
          <p:nvPr/>
        </p:nvGrpSpPr>
        <p:grpSpPr>
          <a:xfrm>
            <a:off x="8639675" y="684412"/>
            <a:ext cx="100800" cy="1247175"/>
            <a:chOff x="2387825" y="1971925"/>
            <a:chExt cx="100800" cy="1247175"/>
          </a:xfrm>
        </p:grpSpPr>
        <p:sp>
          <p:nvSpPr>
            <p:cNvPr id="1374" name="Google Shape;1374;p32"/>
            <p:cNvSpPr/>
            <p:nvPr/>
          </p:nvSpPr>
          <p:spPr>
            <a:xfrm>
              <a:off x="2423350" y="2029575"/>
              <a:ext cx="29750" cy="1189525"/>
            </a:xfrm>
            <a:custGeom>
              <a:avLst/>
              <a:gdLst/>
              <a:ahLst/>
              <a:cxnLst/>
              <a:rect l="l" t="t" r="r" b="b"/>
              <a:pathLst>
                <a:path w="1190" h="47581" extrusionOk="0">
                  <a:moveTo>
                    <a:pt x="595" y="0"/>
                  </a:moveTo>
                  <a:cubicBezTo>
                    <a:pt x="265" y="0"/>
                    <a:pt x="0" y="267"/>
                    <a:pt x="0" y="595"/>
                  </a:cubicBezTo>
                  <a:lnTo>
                    <a:pt x="0" y="46986"/>
                  </a:lnTo>
                  <a:cubicBezTo>
                    <a:pt x="0" y="47314"/>
                    <a:pt x="265" y="47580"/>
                    <a:pt x="595" y="47580"/>
                  </a:cubicBezTo>
                  <a:cubicBezTo>
                    <a:pt x="923" y="47580"/>
                    <a:pt x="1189" y="47314"/>
                    <a:pt x="1189" y="46986"/>
                  </a:cubicBezTo>
                  <a:lnTo>
                    <a:pt x="1189" y="595"/>
                  </a:lnTo>
                  <a:cubicBezTo>
                    <a:pt x="1189" y="267"/>
                    <a:pt x="923" y="0"/>
                    <a:pt x="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2387825" y="1971925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6" y="0"/>
                  </a:moveTo>
                  <a:lnTo>
                    <a:pt x="0" y="3491"/>
                  </a:lnTo>
                  <a:lnTo>
                    <a:pt x="4031" y="3491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651;p38">
            <a:extLst>
              <a:ext uri="{FF2B5EF4-FFF2-40B4-BE49-F238E27FC236}">
                <a16:creationId xmlns:a16="http://schemas.microsoft.com/office/drawing/2014/main" id="{3570FBD3-0EDF-8ADE-8E04-FA5603AA316A}"/>
              </a:ext>
            </a:extLst>
          </p:cNvPr>
          <p:cNvGrpSpPr/>
          <p:nvPr/>
        </p:nvGrpSpPr>
        <p:grpSpPr>
          <a:xfrm>
            <a:off x="5603361" y="1931587"/>
            <a:ext cx="2946239" cy="2208514"/>
            <a:chOff x="331763" y="414153"/>
            <a:chExt cx="6903246" cy="5019697"/>
          </a:xfrm>
        </p:grpSpPr>
        <p:sp>
          <p:nvSpPr>
            <p:cNvPr id="10" name="Google Shape;1652;p38">
              <a:extLst>
                <a:ext uri="{FF2B5EF4-FFF2-40B4-BE49-F238E27FC236}">
                  <a16:creationId xmlns:a16="http://schemas.microsoft.com/office/drawing/2014/main" id="{C4E5B701-2819-BCB1-BC50-0DD821CDC3D5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3;p38">
              <a:extLst>
                <a:ext uri="{FF2B5EF4-FFF2-40B4-BE49-F238E27FC236}">
                  <a16:creationId xmlns:a16="http://schemas.microsoft.com/office/drawing/2014/main" id="{035577A2-3FA3-5B87-AF3C-983DF9DA1EAB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54;p38">
              <a:extLst>
                <a:ext uri="{FF2B5EF4-FFF2-40B4-BE49-F238E27FC236}">
                  <a16:creationId xmlns:a16="http://schemas.microsoft.com/office/drawing/2014/main" id="{437024F0-53B2-24B0-9FAB-63DE510647D5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55;p38">
              <a:extLst>
                <a:ext uri="{FF2B5EF4-FFF2-40B4-BE49-F238E27FC236}">
                  <a16:creationId xmlns:a16="http://schemas.microsoft.com/office/drawing/2014/main" id="{5F41006E-C432-F9A2-AB0B-E1197F2032D9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rgbClr val="6974E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4" name="Google Shape;1656;p38">
            <a:extLst>
              <a:ext uri="{FF2B5EF4-FFF2-40B4-BE49-F238E27FC236}">
                <a16:creationId xmlns:a16="http://schemas.microsoft.com/office/drawing/2014/main" id="{5738292D-DC17-32C3-CFF4-AFF5826B4445}"/>
              </a:ext>
            </a:extLst>
          </p:cNvPr>
          <p:cNvPicPr preferRelativeResize="0"/>
          <p:nvPr/>
        </p:nvPicPr>
        <p:blipFill rotWithShape="1">
          <a:blip r:embed="rId3"/>
          <a:srcRect t="19504" b="19504"/>
          <a:stretch/>
        </p:blipFill>
        <p:spPr>
          <a:xfrm>
            <a:off x="5695350" y="2011929"/>
            <a:ext cx="2788530" cy="1753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" name="Google Shape;1362;p32">
            <a:extLst>
              <a:ext uri="{FF2B5EF4-FFF2-40B4-BE49-F238E27FC236}">
                <a16:creationId xmlns:a16="http://schemas.microsoft.com/office/drawing/2014/main" id="{23FEF5B7-E77B-5ABE-FD95-CDE7727B6BE4}"/>
              </a:ext>
            </a:extLst>
          </p:cNvPr>
          <p:cNvSpPr txBox="1">
            <a:spLocks/>
          </p:cNvSpPr>
          <p:nvPr/>
        </p:nvSpPr>
        <p:spPr>
          <a:xfrm>
            <a:off x="720000" y="771712"/>
            <a:ext cx="7704000" cy="1023167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What is Bare Bone programming language?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2"/>
          <p:cNvSpPr txBox="1">
            <a:spLocks noGrp="1"/>
          </p:cNvSpPr>
          <p:nvPr>
            <p:ph type="title"/>
          </p:nvPr>
        </p:nvSpPr>
        <p:spPr>
          <a:xfrm>
            <a:off x="720000" y="771712"/>
            <a:ext cx="7704000" cy="1023167"/>
          </a:xfrm>
          <a:prstGeom prst="rect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Bare Bone programming language?</a:t>
            </a:r>
            <a:endParaRPr dirty="0"/>
          </a:p>
        </p:txBody>
      </p:sp>
      <p:sp>
        <p:nvSpPr>
          <p:cNvPr id="1363" name="Google Shape;1363;p32"/>
          <p:cNvSpPr txBox="1">
            <a:spLocks noGrp="1"/>
          </p:cNvSpPr>
          <p:nvPr>
            <p:ph type="subTitle" idx="1"/>
          </p:nvPr>
        </p:nvSpPr>
        <p:spPr>
          <a:xfrm>
            <a:off x="879800" y="2022701"/>
            <a:ext cx="4597961" cy="2292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1500" dirty="0"/>
              <a:t>Bare bones language là một ngôn ngữ lập trình cơ bản</a:t>
            </a:r>
            <a:r>
              <a:rPr lang="en-US" sz="1500" dirty="0"/>
              <a:t>,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câu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tối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tính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</a:t>
            </a:r>
            <a:r>
              <a:rPr lang="en-US" sz="1500" dirty="0" err="1"/>
              <a:t>cơ</a:t>
            </a:r>
            <a:r>
              <a:rPr lang="en-US" sz="1500" dirty="0"/>
              <a:t> </a:t>
            </a:r>
            <a:r>
              <a:rPr lang="en-US" sz="1500" dirty="0" err="1"/>
              <a:t>bản</a:t>
            </a:r>
            <a:endParaRPr lang="en-US" sz="15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1500" dirty="0"/>
              <a:t> Thường được dùng để giảng dạy lập trình cơ bản.</a:t>
            </a:r>
          </a:p>
        </p:txBody>
      </p:sp>
      <p:grpSp>
        <p:nvGrpSpPr>
          <p:cNvPr id="1365" name="Google Shape;1365;p32"/>
          <p:cNvGrpSpPr/>
          <p:nvPr/>
        </p:nvGrpSpPr>
        <p:grpSpPr>
          <a:xfrm>
            <a:off x="960456" y="4594806"/>
            <a:ext cx="821600" cy="117650"/>
            <a:chOff x="5181550" y="4132300"/>
            <a:chExt cx="821600" cy="117650"/>
          </a:xfrm>
        </p:grpSpPr>
        <p:sp>
          <p:nvSpPr>
            <p:cNvPr id="1366" name="Google Shape;1366;p32"/>
            <p:cNvSpPr/>
            <p:nvPr/>
          </p:nvSpPr>
          <p:spPr>
            <a:xfrm>
              <a:off x="5225525" y="4176225"/>
              <a:ext cx="719950" cy="29750"/>
            </a:xfrm>
            <a:custGeom>
              <a:avLst/>
              <a:gdLst/>
              <a:ahLst/>
              <a:cxnLst/>
              <a:rect l="l" t="t" r="r" b="b"/>
              <a:pathLst>
                <a:path w="28798" h="1190" extrusionOk="0">
                  <a:moveTo>
                    <a:pt x="595" y="0"/>
                  </a:moveTo>
                  <a:cubicBezTo>
                    <a:pt x="267" y="0"/>
                    <a:pt x="0" y="267"/>
                    <a:pt x="0" y="595"/>
                  </a:cubicBezTo>
                  <a:cubicBezTo>
                    <a:pt x="0" y="925"/>
                    <a:pt x="267" y="1190"/>
                    <a:pt x="595" y="1190"/>
                  </a:cubicBezTo>
                  <a:lnTo>
                    <a:pt x="28203" y="1190"/>
                  </a:lnTo>
                  <a:cubicBezTo>
                    <a:pt x="28532" y="1190"/>
                    <a:pt x="28798" y="925"/>
                    <a:pt x="28798" y="595"/>
                  </a:cubicBezTo>
                  <a:cubicBezTo>
                    <a:pt x="28798" y="267"/>
                    <a:pt x="28532" y="0"/>
                    <a:pt x="28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5915850" y="414070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0" y="0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5196425" y="41471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5181550" y="41323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8" y="1188"/>
                  </a:moveTo>
                  <a:lnTo>
                    <a:pt x="3518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1" y="0"/>
                  </a:moveTo>
                  <a:lnTo>
                    <a:pt x="1" y="4705"/>
                  </a:lnTo>
                  <a:lnTo>
                    <a:pt x="4707" y="4705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2"/>
          <p:cNvGrpSpPr/>
          <p:nvPr/>
        </p:nvGrpSpPr>
        <p:grpSpPr>
          <a:xfrm>
            <a:off x="8639675" y="1973887"/>
            <a:ext cx="100800" cy="234700"/>
            <a:chOff x="2387825" y="3261400"/>
            <a:chExt cx="100800" cy="234700"/>
          </a:xfrm>
        </p:grpSpPr>
        <p:sp>
          <p:nvSpPr>
            <p:cNvPr id="1371" name="Google Shape;1371;p32"/>
            <p:cNvSpPr/>
            <p:nvPr/>
          </p:nvSpPr>
          <p:spPr>
            <a:xfrm>
              <a:off x="2423350" y="3261400"/>
              <a:ext cx="29750" cy="177050"/>
            </a:xfrm>
            <a:custGeom>
              <a:avLst/>
              <a:gdLst/>
              <a:ahLst/>
              <a:cxnLst/>
              <a:rect l="l" t="t" r="r" b="b"/>
              <a:pathLst>
                <a:path w="1190" h="7082" extrusionOk="0">
                  <a:moveTo>
                    <a:pt x="595" y="0"/>
                  </a:moveTo>
                  <a:cubicBezTo>
                    <a:pt x="265" y="0"/>
                    <a:pt x="0" y="267"/>
                    <a:pt x="0" y="595"/>
                  </a:cubicBezTo>
                  <a:lnTo>
                    <a:pt x="0" y="6487"/>
                  </a:lnTo>
                  <a:cubicBezTo>
                    <a:pt x="0" y="6815"/>
                    <a:pt x="265" y="7082"/>
                    <a:pt x="595" y="7082"/>
                  </a:cubicBezTo>
                  <a:cubicBezTo>
                    <a:pt x="923" y="7082"/>
                    <a:pt x="1189" y="6815"/>
                    <a:pt x="1189" y="6487"/>
                  </a:cubicBezTo>
                  <a:lnTo>
                    <a:pt x="1189" y="595"/>
                  </a:lnTo>
                  <a:cubicBezTo>
                    <a:pt x="1189" y="267"/>
                    <a:pt x="923" y="0"/>
                    <a:pt x="595" y="0"/>
                  </a:cubicBez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2387825" y="3408825"/>
              <a:ext cx="100800" cy="87275"/>
            </a:xfrm>
            <a:custGeom>
              <a:avLst/>
              <a:gdLst/>
              <a:ahLst/>
              <a:cxnLst/>
              <a:rect l="l" t="t" r="r" b="b"/>
              <a:pathLst>
                <a:path w="4032" h="3491" extrusionOk="0">
                  <a:moveTo>
                    <a:pt x="0" y="0"/>
                  </a:moveTo>
                  <a:lnTo>
                    <a:pt x="2016" y="3491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2"/>
          <p:cNvGrpSpPr/>
          <p:nvPr/>
        </p:nvGrpSpPr>
        <p:grpSpPr>
          <a:xfrm>
            <a:off x="8639675" y="684412"/>
            <a:ext cx="100800" cy="1247175"/>
            <a:chOff x="2387825" y="1971925"/>
            <a:chExt cx="100800" cy="1247175"/>
          </a:xfrm>
        </p:grpSpPr>
        <p:sp>
          <p:nvSpPr>
            <p:cNvPr id="1374" name="Google Shape;1374;p32"/>
            <p:cNvSpPr/>
            <p:nvPr/>
          </p:nvSpPr>
          <p:spPr>
            <a:xfrm>
              <a:off x="2423350" y="2029575"/>
              <a:ext cx="29750" cy="1189525"/>
            </a:xfrm>
            <a:custGeom>
              <a:avLst/>
              <a:gdLst/>
              <a:ahLst/>
              <a:cxnLst/>
              <a:rect l="l" t="t" r="r" b="b"/>
              <a:pathLst>
                <a:path w="1190" h="47581" extrusionOk="0">
                  <a:moveTo>
                    <a:pt x="595" y="0"/>
                  </a:moveTo>
                  <a:cubicBezTo>
                    <a:pt x="265" y="0"/>
                    <a:pt x="0" y="267"/>
                    <a:pt x="0" y="595"/>
                  </a:cubicBezTo>
                  <a:lnTo>
                    <a:pt x="0" y="46986"/>
                  </a:lnTo>
                  <a:cubicBezTo>
                    <a:pt x="0" y="47314"/>
                    <a:pt x="265" y="47580"/>
                    <a:pt x="595" y="47580"/>
                  </a:cubicBezTo>
                  <a:cubicBezTo>
                    <a:pt x="923" y="47580"/>
                    <a:pt x="1189" y="47314"/>
                    <a:pt x="1189" y="46986"/>
                  </a:cubicBezTo>
                  <a:lnTo>
                    <a:pt x="1189" y="595"/>
                  </a:lnTo>
                  <a:cubicBezTo>
                    <a:pt x="1189" y="267"/>
                    <a:pt x="923" y="0"/>
                    <a:pt x="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2387825" y="1971925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6" y="0"/>
                  </a:moveTo>
                  <a:lnTo>
                    <a:pt x="0" y="3491"/>
                  </a:lnTo>
                  <a:lnTo>
                    <a:pt x="4031" y="3491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651;p38">
            <a:extLst>
              <a:ext uri="{FF2B5EF4-FFF2-40B4-BE49-F238E27FC236}">
                <a16:creationId xmlns:a16="http://schemas.microsoft.com/office/drawing/2014/main" id="{3570FBD3-0EDF-8ADE-8E04-FA5603AA316A}"/>
              </a:ext>
            </a:extLst>
          </p:cNvPr>
          <p:cNvGrpSpPr/>
          <p:nvPr/>
        </p:nvGrpSpPr>
        <p:grpSpPr>
          <a:xfrm>
            <a:off x="5603361" y="1931587"/>
            <a:ext cx="2946239" cy="2208514"/>
            <a:chOff x="331763" y="414153"/>
            <a:chExt cx="6903246" cy="5019697"/>
          </a:xfrm>
        </p:grpSpPr>
        <p:sp>
          <p:nvSpPr>
            <p:cNvPr id="10" name="Google Shape;1652;p38">
              <a:extLst>
                <a:ext uri="{FF2B5EF4-FFF2-40B4-BE49-F238E27FC236}">
                  <a16:creationId xmlns:a16="http://schemas.microsoft.com/office/drawing/2014/main" id="{C4E5B701-2819-BCB1-BC50-0DD821CDC3D5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3;p38">
              <a:extLst>
                <a:ext uri="{FF2B5EF4-FFF2-40B4-BE49-F238E27FC236}">
                  <a16:creationId xmlns:a16="http://schemas.microsoft.com/office/drawing/2014/main" id="{035577A2-3FA3-5B87-AF3C-983DF9DA1EAB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54;p38">
              <a:extLst>
                <a:ext uri="{FF2B5EF4-FFF2-40B4-BE49-F238E27FC236}">
                  <a16:creationId xmlns:a16="http://schemas.microsoft.com/office/drawing/2014/main" id="{437024F0-53B2-24B0-9FAB-63DE510647D5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55;p38">
              <a:extLst>
                <a:ext uri="{FF2B5EF4-FFF2-40B4-BE49-F238E27FC236}">
                  <a16:creationId xmlns:a16="http://schemas.microsoft.com/office/drawing/2014/main" id="{5F41006E-C432-F9A2-AB0B-E1197F2032D9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rgbClr val="6974E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4" name="Google Shape;1656;p38">
            <a:extLst>
              <a:ext uri="{FF2B5EF4-FFF2-40B4-BE49-F238E27FC236}">
                <a16:creationId xmlns:a16="http://schemas.microsoft.com/office/drawing/2014/main" id="{5738292D-DC17-32C3-CFF4-AFF5826B4445}"/>
              </a:ext>
            </a:extLst>
          </p:cNvPr>
          <p:cNvPicPr preferRelativeResize="0"/>
          <p:nvPr/>
        </p:nvPicPr>
        <p:blipFill rotWithShape="1">
          <a:blip r:embed="rId3"/>
          <a:srcRect t="19504" b="19504"/>
          <a:stretch/>
        </p:blipFill>
        <p:spPr>
          <a:xfrm>
            <a:off x="5695350" y="2011929"/>
            <a:ext cx="2788530" cy="1753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8824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2"/>
          <p:cNvSpPr txBox="1">
            <a:spLocks noGrp="1"/>
          </p:cNvSpPr>
          <p:nvPr>
            <p:ph type="subTitle" idx="1"/>
          </p:nvPr>
        </p:nvSpPr>
        <p:spPr>
          <a:xfrm>
            <a:off x="1300515" y="1653361"/>
            <a:ext cx="3615059" cy="2940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500" dirty="0"/>
              <a:t>CLEAR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500" dirty="0"/>
              <a:t>INCR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500" dirty="0"/>
              <a:t>DECR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500" dirty="0"/>
              <a:t>WHILE &lt;var&gt; NOT 0 do</a:t>
            </a:r>
          </a:p>
          <a:p>
            <a:pPr marL="457200" lvl="1" indent="0" algn="l">
              <a:lnSpc>
                <a:spcPct val="150000"/>
              </a:lnSpc>
              <a:buClr>
                <a:schemeClr val="dk1"/>
              </a:buClr>
              <a:buSzPct val="100000"/>
              <a:buNone/>
            </a:pPr>
            <a:r>
              <a:rPr lang="en-US" sz="1500" dirty="0"/>
              <a:t>&lt;&gt;</a:t>
            </a:r>
          </a:p>
          <a:p>
            <a:pPr marL="287338" lvl="1" indent="0" algn="l">
              <a:lnSpc>
                <a:spcPct val="150000"/>
              </a:lnSpc>
              <a:buClr>
                <a:schemeClr val="dk1"/>
              </a:buClr>
              <a:buSzPct val="100000"/>
              <a:buNone/>
            </a:pPr>
            <a:r>
              <a:rPr lang="en-US" sz="1500" dirty="0"/>
              <a:t>END;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endParaRPr sz="1500" dirty="0"/>
          </a:p>
        </p:txBody>
      </p:sp>
      <p:grpSp>
        <p:nvGrpSpPr>
          <p:cNvPr id="1365" name="Google Shape;1365;p32"/>
          <p:cNvGrpSpPr/>
          <p:nvPr/>
        </p:nvGrpSpPr>
        <p:grpSpPr>
          <a:xfrm>
            <a:off x="896565" y="4599571"/>
            <a:ext cx="821600" cy="117650"/>
            <a:chOff x="5181550" y="4132300"/>
            <a:chExt cx="821600" cy="117650"/>
          </a:xfrm>
        </p:grpSpPr>
        <p:sp>
          <p:nvSpPr>
            <p:cNvPr id="1366" name="Google Shape;1366;p32"/>
            <p:cNvSpPr/>
            <p:nvPr/>
          </p:nvSpPr>
          <p:spPr>
            <a:xfrm>
              <a:off x="5225525" y="4176225"/>
              <a:ext cx="719950" cy="29750"/>
            </a:xfrm>
            <a:custGeom>
              <a:avLst/>
              <a:gdLst/>
              <a:ahLst/>
              <a:cxnLst/>
              <a:rect l="l" t="t" r="r" b="b"/>
              <a:pathLst>
                <a:path w="28798" h="1190" extrusionOk="0">
                  <a:moveTo>
                    <a:pt x="595" y="0"/>
                  </a:moveTo>
                  <a:cubicBezTo>
                    <a:pt x="267" y="0"/>
                    <a:pt x="0" y="267"/>
                    <a:pt x="0" y="595"/>
                  </a:cubicBezTo>
                  <a:cubicBezTo>
                    <a:pt x="0" y="925"/>
                    <a:pt x="267" y="1190"/>
                    <a:pt x="595" y="1190"/>
                  </a:cubicBezTo>
                  <a:lnTo>
                    <a:pt x="28203" y="1190"/>
                  </a:lnTo>
                  <a:cubicBezTo>
                    <a:pt x="28532" y="1190"/>
                    <a:pt x="28798" y="925"/>
                    <a:pt x="28798" y="595"/>
                  </a:cubicBezTo>
                  <a:cubicBezTo>
                    <a:pt x="28798" y="267"/>
                    <a:pt x="28532" y="0"/>
                    <a:pt x="28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5915850" y="414070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0" y="0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5196425" y="41471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5181550" y="41323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8" y="1188"/>
                  </a:moveTo>
                  <a:lnTo>
                    <a:pt x="3518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1" y="0"/>
                  </a:moveTo>
                  <a:lnTo>
                    <a:pt x="1" y="4705"/>
                  </a:lnTo>
                  <a:lnTo>
                    <a:pt x="4707" y="4705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2"/>
          <p:cNvGrpSpPr/>
          <p:nvPr/>
        </p:nvGrpSpPr>
        <p:grpSpPr>
          <a:xfrm>
            <a:off x="8639675" y="1973887"/>
            <a:ext cx="100800" cy="234700"/>
            <a:chOff x="2387825" y="3261400"/>
            <a:chExt cx="100800" cy="234700"/>
          </a:xfrm>
        </p:grpSpPr>
        <p:sp>
          <p:nvSpPr>
            <p:cNvPr id="1371" name="Google Shape;1371;p32"/>
            <p:cNvSpPr/>
            <p:nvPr/>
          </p:nvSpPr>
          <p:spPr>
            <a:xfrm>
              <a:off x="2423350" y="3261400"/>
              <a:ext cx="29750" cy="177050"/>
            </a:xfrm>
            <a:custGeom>
              <a:avLst/>
              <a:gdLst/>
              <a:ahLst/>
              <a:cxnLst/>
              <a:rect l="l" t="t" r="r" b="b"/>
              <a:pathLst>
                <a:path w="1190" h="7082" extrusionOk="0">
                  <a:moveTo>
                    <a:pt x="595" y="0"/>
                  </a:moveTo>
                  <a:cubicBezTo>
                    <a:pt x="265" y="0"/>
                    <a:pt x="0" y="267"/>
                    <a:pt x="0" y="595"/>
                  </a:cubicBezTo>
                  <a:lnTo>
                    <a:pt x="0" y="6487"/>
                  </a:lnTo>
                  <a:cubicBezTo>
                    <a:pt x="0" y="6815"/>
                    <a:pt x="265" y="7082"/>
                    <a:pt x="595" y="7082"/>
                  </a:cubicBezTo>
                  <a:cubicBezTo>
                    <a:pt x="923" y="7082"/>
                    <a:pt x="1189" y="6815"/>
                    <a:pt x="1189" y="6487"/>
                  </a:cubicBezTo>
                  <a:lnTo>
                    <a:pt x="1189" y="595"/>
                  </a:lnTo>
                  <a:cubicBezTo>
                    <a:pt x="1189" y="267"/>
                    <a:pt x="923" y="0"/>
                    <a:pt x="595" y="0"/>
                  </a:cubicBez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2387825" y="3408825"/>
              <a:ext cx="100800" cy="87275"/>
            </a:xfrm>
            <a:custGeom>
              <a:avLst/>
              <a:gdLst/>
              <a:ahLst/>
              <a:cxnLst/>
              <a:rect l="l" t="t" r="r" b="b"/>
              <a:pathLst>
                <a:path w="4032" h="3491" extrusionOk="0">
                  <a:moveTo>
                    <a:pt x="0" y="0"/>
                  </a:moveTo>
                  <a:lnTo>
                    <a:pt x="2016" y="3491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2"/>
          <p:cNvGrpSpPr/>
          <p:nvPr/>
        </p:nvGrpSpPr>
        <p:grpSpPr>
          <a:xfrm>
            <a:off x="8639675" y="684412"/>
            <a:ext cx="100800" cy="1247175"/>
            <a:chOff x="2387825" y="1971925"/>
            <a:chExt cx="100800" cy="1247175"/>
          </a:xfrm>
        </p:grpSpPr>
        <p:sp>
          <p:nvSpPr>
            <p:cNvPr id="1374" name="Google Shape;1374;p32"/>
            <p:cNvSpPr/>
            <p:nvPr/>
          </p:nvSpPr>
          <p:spPr>
            <a:xfrm>
              <a:off x="2423350" y="2029575"/>
              <a:ext cx="29750" cy="1189525"/>
            </a:xfrm>
            <a:custGeom>
              <a:avLst/>
              <a:gdLst/>
              <a:ahLst/>
              <a:cxnLst/>
              <a:rect l="l" t="t" r="r" b="b"/>
              <a:pathLst>
                <a:path w="1190" h="47581" extrusionOk="0">
                  <a:moveTo>
                    <a:pt x="595" y="0"/>
                  </a:moveTo>
                  <a:cubicBezTo>
                    <a:pt x="265" y="0"/>
                    <a:pt x="0" y="267"/>
                    <a:pt x="0" y="595"/>
                  </a:cubicBezTo>
                  <a:lnTo>
                    <a:pt x="0" y="46986"/>
                  </a:lnTo>
                  <a:cubicBezTo>
                    <a:pt x="0" y="47314"/>
                    <a:pt x="265" y="47580"/>
                    <a:pt x="595" y="47580"/>
                  </a:cubicBezTo>
                  <a:cubicBezTo>
                    <a:pt x="923" y="47580"/>
                    <a:pt x="1189" y="47314"/>
                    <a:pt x="1189" y="46986"/>
                  </a:cubicBezTo>
                  <a:lnTo>
                    <a:pt x="1189" y="595"/>
                  </a:lnTo>
                  <a:cubicBezTo>
                    <a:pt x="1189" y="267"/>
                    <a:pt x="923" y="0"/>
                    <a:pt x="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2387825" y="1971925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6" y="0"/>
                  </a:moveTo>
                  <a:lnTo>
                    <a:pt x="0" y="3491"/>
                  </a:lnTo>
                  <a:lnTo>
                    <a:pt x="4031" y="3491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3;p32">
            <a:extLst>
              <a:ext uri="{FF2B5EF4-FFF2-40B4-BE49-F238E27FC236}">
                <a16:creationId xmlns:a16="http://schemas.microsoft.com/office/drawing/2014/main" id="{F568118D-83D2-11EB-00EA-5F24CFC58394}"/>
              </a:ext>
            </a:extLst>
          </p:cNvPr>
          <p:cNvSpPr txBox="1">
            <a:spLocks/>
          </p:cNvSpPr>
          <p:nvPr/>
        </p:nvSpPr>
        <p:spPr>
          <a:xfrm>
            <a:off x="4808940" y="2050062"/>
            <a:ext cx="3615059" cy="27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1500" dirty="0"/>
              <a:t>COPY &lt;var1&gt; &lt;var2&gt;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1500" dirty="0"/>
              <a:t>IF &lt;var&gt; NOT 0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1500" dirty="0"/>
              <a:t>	THEN &lt;&gt;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1500" dirty="0"/>
              <a:t>	ELSE &lt;&gt;</a:t>
            </a:r>
          </a:p>
        </p:txBody>
      </p:sp>
      <p:pic>
        <p:nvPicPr>
          <p:cNvPr id="2056" name="Picture 8" descr="Business, gear, options, function icon - Download on Iconfinder">
            <a:extLst>
              <a:ext uri="{FF2B5EF4-FFF2-40B4-BE49-F238E27FC236}">
                <a16:creationId xmlns:a16="http://schemas.microsoft.com/office/drawing/2014/main" id="{0B38A5D3-14DB-7785-DF59-4C848E27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21" y="639620"/>
            <a:ext cx="1146149" cy="11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0B8C88-6494-5588-F531-F4E77DA59667}"/>
              </a:ext>
            </a:extLst>
          </p:cNvPr>
          <p:cNvCxnSpPr>
            <a:cxnSpLocks/>
          </p:cNvCxnSpPr>
          <p:nvPr/>
        </p:nvCxnSpPr>
        <p:spPr>
          <a:xfrm>
            <a:off x="4572000" y="1653361"/>
            <a:ext cx="0" cy="266925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362;p32">
            <a:extLst>
              <a:ext uri="{FF2B5EF4-FFF2-40B4-BE49-F238E27FC236}">
                <a16:creationId xmlns:a16="http://schemas.microsoft.com/office/drawing/2014/main" id="{1D25F4E1-D502-6BD4-70ED-B327E76853A3}"/>
              </a:ext>
            </a:extLst>
          </p:cNvPr>
          <p:cNvSpPr txBox="1">
            <a:spLocks/>
          </p:cNvSpPr>
          <p:nvPr/>
        </p:nvSpPr>
        <p:spPr>
          <a:xfrm>
            <a:off x="751009" y="833481"/>
            <a:ext cx="4714069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Function in Barebone</a:t>
            </a:r>
            <a:endParaRPr lang="en-US" dirty="0"/>
          </a:p>
        </p:txBody>
      </p:sp>
      <p:grpSp>
        <p:nvGrpSpPr>
          <p:cNvPr id="11" name="Google Shape;2645;p48">
            <a:extLst>
              <a:ext uri="{FF2B5EF4-FFF2-40B4-BE49-F238E27FC236}">
                <a16:creationId xmlns:a16="http://schemas.microsoft.com/office/drawing/2014/main" id="{65CAD3FA-2ADD-AA5C-634C-00D6C887EDB3}"/>
              </a:ext>
            </a:extLst>
          </p:cNvPr>
          <p:cNvGrpSpPr/>
          <p:nvPr/>
        </p:nvGrpSpPr>
        <p:grpSpPr>
          <a:xfrm>
            <a:off x="7112645" y="3672714"/>
            <a:ext cx="1627830" cy="1109671"/>
            <a:chOff x="5117988" y="3187322"/>
            <a:chExt cx="671445" cy="536379"/>
          </a:xfrm>
        </p:grpSpPr>
        <p:sp>
          <p:nvSpPr>
            <p:cNvPr id="12" name="Google Shape;2646;p48">
              <a:extLst>
                <a:ext uri="{FF2B5EF4-FFF2-40B4-BE49-F238E27FC236}">
                  <a16:creationId xmlns:a16="http://schemas.microsoft.com/office/drawing/2014/main" id="{4530E62E-A0FE-549C-8FE2-0A383118C0B9}"/>
                </a:ext>
              </a:extLst>
            </p:cNvPr>
            <p:cNvSpPr/>
            <p:nvPr/>
          </p:nvSpPr>
          <p:spPr>
            <a:xfrm>
              <a:off x="5256193" y="3692130"/>
              <a:ext cx="309489" cy="27092"/>
            </a:xfrm>
            <a:custGeom>
              <a:avLst/>
              <a:gdLst/>
              <a:ahLst/>
              <a:cxnLst/>
              <a:rect l="l" t="t" r="r" b="b"/>
              <a:pathLst>
                <a:path w="20799" h="1821" extrusionOk="0">
                  <a:moveTo>
                    <a:pt x="0" y="1"/>
                  </a:moveTo>
                  <a:lnTo>
                    <a:pt x="0" y="1821"/>
                  </a:lnTo>
                  <a:lnTo>
                    <a:pt x="20798" y="1821"/>
                  </a:lnTo>
                  <a:lnTo>
                    <a:pt x="20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47;p48">
              <a:extLst>
                <a:ext uri="{FF2B5EF4-FFF2-40B4-BE49-F238E27FC236}">
                  <a16:creationId xmlns:a16="http://schemas.microsoft.com/office/drawing/2014/main" id="{048F1EE2-F6AF-457D-3B3E-307ABC23DD63}"/>
                </a:ext>
              </a:extLst>
            </p:cNvPr>
            <p:cNvSpPr/>
            <p:nvPr/>
          </p:nvSpPr>
          <p:spPr>
            <a:xfrm>
              <a:off x="5251744" y="3687667"/>
              <a:ext cx="318387" cy="36033"/>
            </a:xfrm>
            <a:custGeom>
              <a:avLst/>
              <a:gdLst/>
              <a:ahLst/>
              <a:cxnLst/>
              <a:rect l="l" t="t" r="r" b="b"/>
              <a:pathLst>
                <a:path w="21397" h="2422" extrusionOk="0">
                  <a:moveTo>
                    <a:pt x="20797" y="600"/>
                  </a:moveTo>
                  <a:lnTo>
                    <a:pt x="20797" y="1820"/>
                  </a:lnTo>
                  <a:lnTo>
                    <a:pt x="601" y="1820"/>
                  </a:lnTo>
                  <a:lnTo>
                    <a:pt x="601" y="600"/>
                  </a:lnTo>
                  <a:close/>
                  <a:moveTo>
                    <a:pt x="0" y="1"/>
                  </a:moveTo>
                  <a:lnTo>
                    <a:pt x="0" y="2421"/>
                  </a:lnTo>
                  <a:lnTo>
                    <a:pt x="21396" y="2421"/>
                  </a:lnTo>
                  <a:lnTo>
                    <a:pt x="213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48;p48">
              <a:extLst>
                <a:ext uri="{FF2B5EF4-FFF2-40B4-BE49-F238E27FC236}">
                  <a16:creationId xmlns:a16="http://schemas.microsoft.com/office/drawing/2014/main" id="{672011E1-00B2-202A-BA1E-7AD5D10BE213}"/>
                </a:ext>
              </a:extLst>
            </p:cNvPr>
            <p:cNvSpPr/>
            <p:nvPr/>
          </p:nvSpPr>
          <p:spPr>
            <a:xfrm>
              <a:off x="5341024" y="3628187"/>
              <a:ext cx="130765" cy="63958"/>
            </a:xfrm>
            <a:custGeom>
              <a:avLst/>
              <a:gdLst/>
              <a:ahLst/>
              <a:cxnLst/>
              <a:rect l="l" t="t" r="r" b="b"/>
              <a:pathLst>
                <a:path w="8788" h="4299" extrusionOk="0">
                  <a:moveTo>
                    <a:pt x="1" y="1"/>
                  </a:moveTo>
                  <a:lnTo>
                    <a:pt x="1" y="4299"/>
                  </a:lnTo>
                  <a:lnTo>
                    <a:pt x="8788" y="4299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49;p48">
              <a:extLst>
                <a:ext uri="{FF2B5EF4-FFF2-40B4-BE49-F238E27FC236}">
                  <a16:creationId xmlns:a16="http://schemas.microsoft.com/office/drawing/2014/main" id="{98454B3A-801A-308F-BAF8-61F5F6E7A788}"/>
                </a:ext>
              </a:extLst>
            </p:cNvPr>
            <p:cNvSpPr/>
            <p:nvPr/>
          </p:nvSpPr>
          <p:spPr>
            <a:xfrm>
              <a:off x="5336560" y="3628187"/>
              <a:ext cx="139708" cy="68422"/>
            </a:xfrm>
            <a:custGeom>
              <a:avLst/>
              <a:gdLst/>
              <a:ahLst/>
              <a:cxnLst/>
              <a:rect l="l" t="t" r="r" b="b"/>
              <a:pathLst>
                <a:path w="9389" h="4599" extrusionOk="0">
                  <a:moveTo>
                    <a:pt x="0" y="1"/>
                  </a:moveTo>
                  <a:lnTo>
                    <a:pt x="0" y="4598"/>
                  </a:lnTo>
                  <a:lnTo>
                    <a:pt x="9388" y="4598"/>
                  </a:lnTo>
                  <a:lnTo>
                    <a:pt x="9388" y="1"/>
                  </a:lnTo>
                  <a:lnTo>
                    <a:pt x="8787" y="1"/>
                  </a:lnTo>
                  <a:lnTo>
                    <a:pt x="8787" y="3999"/>
                  </a:lnTo>
                  <a:lnTo>
                    <a:pt x="601" y="3999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50;p48">
              <a:extLst>
                <a:ext uri="{FF2B5EF4-FFF2-40B4-BE49-F238E27FC236}">
                  <a16:creationId xmlns:a16="http://schemas.microsoft.com/office/drawing/2014/main" id="{FDDFEEF0-55D9-E016-72C1-8FDC49876CEB}"/>
                </a:ext>
              </a:extLst>
            </p:cNvPr>
            <p:cNvSpPr/>
            <p:nvPr/>
          </p:nvSpPr>
          <p:spPr>
            <a:xfrm>
              <a:off x="5122437" y="3253765"/>
              <a:ext cx="576987" cy="374437"/>
            </a:xfrm>
            <a:custGeom>
              <a:avLst/>
              <a:gdLst/>
              <a:ahLst/>
              <a:cxnLst/>
              <a:rect l="l" t="t" r="r" b="b"/>
              <a:pathLst>
                <a:path w="38776" h="25168" extrusionOk="0">
                  <a:moveTo>
                    <a:pt x="1" y="1"/>
                  </a:moveTo>
                  <a:lnTo>
                    <a:pt x="1" y="25168"/>
                  </a:lnTo>
                  <a:lnTo>
                    <a:pt x="38776" y="25168"/>
                  </a:lnTo>
                  <a:lnTo>
                    <a:pt x="38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51;p48">
              <a:extLst>
                <a:ext uri="{FF2B5EF4-FFF2-40B4-BE49-F238E27FC236}">
                  <a16:creationId xmlns:a16="http://schemas.microsoft.com/office/drawing/2014/main" id="{15CEDFC9-6096-C648-8C75-867FD4761E2F}"/>
                </a:ext>
              </a:extLst>
            </p:cNvPr>
            <p:cNvSpPr/>
            <p:nvPr/>
          </p:nvSpPr>
          <p:spPr>
            <a:xfrm>
              <a:off x="5117988" y="3249301"/>
              <a:ext cx="585915" cy="383378"/>
            </a:xfrm>
            <a:custGeom>
              <a:avLst/>
              <a:gdLst/>
              <a:ahLst/>
              <a:cxnLst/>
              <a:rect l="l" t="t" r="r" b="b"/>
              <a:pathLst>
                <a:path w="39376" h="25769" extrusionOk="0">
                  <a:moveTo>
                    <a:pt x="38774" y="600"/>
                  </a:moveTo>
                  <a:lnTo>
                    <a:pt x="38774" y="25167"/>
                  </a:lnTo>
                  <a:lnTo>
                    <a:pt x="600" y="25167"/>
                  </a:lnTo>
                  <a:lnTo>
                    <a:pt x="600" y="600"/>
                  </a:lnTo>
                  <a:close/>
                  <a:moveTo>
                    <a:pt x="1" y="0"/>
                  </a:moveTo>
                  <a:lnTo>
                    <a:pt x="1" y="25768"/>
                  </a:lnTo>
                  <a:lnTo>
                    <a:pt x="39375" y="25768"/>
                  </a:lnTo>
                  <a:lnTo>
                    <a:pt x="39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52;p48">
              <a:extLst>
                <a:ext uri="{FF2B5EF4-FFF2-40B4-BE49-F238E27FC236}">
                  <a16:creationId xmlns:a16="http://schemas.microsoft.com/office/drawing/2014/main" id="{D54BF4A9-30AD-E3B2-9DBF-066411D85B20}"/>
                </a:ext>
              </a:extLst>
            </p:cNvPr>
            <p:cNvSpPr/>
            <p:nvPr/>
          </p:nvSpPr>
          <p:spPr>
            <a:xfrm>
              <a:off x="5122437" y="3572381"/>
              <a:ext cx="446936" cy="8956"/>
            </a:xfrm>
            <a:custGeom>
              <a:avLst/>
              <a:gdLst/>
              <a:ahLst/>
              <a:cxnLst/>
              <a:rect l="l" t="t" r="r" b="b"/>
              <a:pathLst>
                <a:path w="30036" h="602" extrusionOk="0">
                  <a:moveTo>
                    <a:pt x="1" y="1"/>
                  </a:moveTo>
                  <a:lnTo>
                    <a:pt x="1" y="602"/>
                  </a:lnTo>
                  <a:lnTo>
                    <a:pt x="30036" y="602"/>
                  </a:lnTo>
                  <a:lnTo>
                    <a:pt x="30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53;p48">
              <a:extLst>
                <a:ext uri="{FF2B5EF4-FFF2-40B4-BE49-F238E27FC236}">
                  <a16:creationId xmlns:a16="http://schemas.microsoft.com/office/drawing/2014/main" id="{482C7EC3-3EF6-BE43-A3C8-AE7E578F495B}"/>
                </a:ext>
              </a:extLst>
            </p:cNvPr>
            <p:cNvSpPr/>
            <p:nvPr/>
          </p:nvSpPr>
          <p:spPr>
            <a:xfrm>
              <a:off x="5153179" y="3281288"/>
              <a:ext cx="515518" cy="265296"/>
            </a:xfrm>
            <a:custGeom>
              <a:avLst/>
              <a:gdLst/>
              <a:ahLst/>
              <a:cxnLst/>
              <a:rect l="l" t="t" r="r" b="b"/>
              <a:pathLst>
                <a:path w="34645" h="17832" extrusionOk="0">
                  <a:moveTo>
                    <a:pt x="1" y="0"/>
                  </a:moveTo>
                  <a:lnTo>
                    <a:pt x="1" y="17831"/>
                  </a:lnTo>
                  <a:lnTo>
                    <a:pt x="34644" y="17831"/>
                  </a:lnTo>
                  <a:lnTo>
                    <a:pt x="34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54;p48">
              <a:extLst>
                <a:ext uri="{FF2B5EF4-FFF2-40B4-BE49-F238E27FC236}">
                  <a16:creationId xmlns:a16="http://schemas.microsoft.com/office/drawing/2014/main" id="{EF31E17F-53DE-52F0-FB42-E6117898CE68}"/>
                </a:ext>
              </a:extLst>
            </p:cNvPr>
            <p:cNvSpPr/>
            <p:nvPr/>
          </p:nvSpPr>
          <p:spPr>
            <a:xfrm>
              <a:off x="5148715" y="3276810"/>
              <a:ext cx="524446" cy="274237"/>
            </a:xfrm>
            <a:custGeom>
              <a:avLst/>
              <a:gdLst/>
              <a:ahLst/>
              <a:cxnLst/>
              <a:rect l="l" t="t" r="r" b="b"/>
              <a:pathLst>
                <a:path w="35245" h="18433" extrusionOk="0">
                  <a:moveTo>
                    <a:pt x="34644" y="602"/>
                  </a:moveTo>
                  <a:lnTo>
                    <a:pt x="34644" y="17832"/>
                  </a:lnTo>
                  <a:lnTo>
                    <a:pt x="601" y="17832"/>
                  </a:lnTo>
                  <a:lnTo>
                    <a:pt x="601" y="602"/>
                  </a:lnTo>
                  <a:close/>
                  <a:moveTo>
                    <a:pt x="0" y="1"/>
                  </a:moveTo>
                  <a:lnTo>
                    <a:pt x="0" y="18433"/>
                  </a:lnTo>
                  <a:lnTo>
                    <a:pt x="35244" y="18433"/>
                  </a:lnTo>
                  <a:lnTo>
                    <a:pt x="35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55;p48">
              <a:extLst>
                <a:ext uri="{FF2B5EF4-FFF2-40B4-BE49-F238E27FC236}">
                  <a16:creationId xmlns:a16="http://schemas.microsoft.com/office/drawing/2014/main" id="{0C97A5F8-9D32-B416-8499-239BC13ABCD8}"/>
                </a:ext>
              </a:extLst>
            </p:cNvPr>
            <p:cNvSpPr/>
            <p:nvPr/>
          </p:nvSpPr>
          <p:spPr>
            <a:xfrm>
              <a:off x="5488574" y="3192365"/>
              <a:ext cx="296395" cy="385714"/>
            </a:xfrm>
            <a:custGeom>
              <a:avLst/>
              <a:gdLst/>
              <a:ahLst/>
              <a:cxnLst/>
              <a:rect l="l" t="t" r="r" b="b"/>
              <a:pathLst>
                <a:path w="19919" h="25926" extrusionOk="0">
                  <a:moveTo>
                    <a:pt x="0" y="0"/>
                  </a:moveTo>
                  <a:lnTo>
                    <a:pt x="0" y="25926"/>
                  </a:lnTo>
                  <a:lnTo>
                    <a:pt x="19918" y="25926"/>
                  </a:lnTo>
                  <a:lnTo>
                    <a:pt x="199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6;p48">
              <a:extLst>
                <a:ext uri="{FF2B5EF4-FFF2-40B4-BE49-F238E27FC236}">
                  <a16:creationId xmlns:a16="http://schemas.microsoft.com/office/drawing/2014/main" id="{A23325D8-296B-0EE4-450E-42C3A743F130}"/>
                </a:ext>
              </a:extLst>
            </p:cNvPr>
            <p:cNvSpPr/>
            <p:nvPr/>
          </p:nvSpPr>
          <p:spPr>
            <a:xfrm>
              <a:off x="5484095" y="3187887"/>
              <a:ext cx="305338" cy="394655"/>
            </a:xfrm>
            <a:custGeom>
              <a:avLst/>
              <a:gdLst/>
              <a:ahLst/>
              <a:cxnLst/>
              <a:rect l="l" t="t" r="r" b="b"/>
              <a:pathLst>
                <a:path w="20520" h="26527" extrusionOk="0">
                  <a:moveTo>
                    <a:pt x="19919" y="602"/>
                  </a:moveTo>
                  <a:lnTo>
                    <a:pt x="19919" y="25927"/>
                  </a:lnTo>
                  <a:lnTo>
                    <a:pt x="600" y="25927"/>
                  </a:lnTo>
                  <a:lnTo>
                    <a:pt x="600" y="602"/>
                  </a:lnTo>
                  <a:close/>
                  <a:moveTo>
                    <a:pt x="1" y="1"/>
                  </a:moveTo>
                  <a:lnTo>
                    <a:pt x="1" y="26526"/>
                  </a:lnTo>
                  <a:lnTo>
                    <a:pt x="20519" y="26526"/>
                  </a:lnTo>
                  <a:lnTo>
                    <a:pt x="20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57;p48">
              <a:extLst>
                <a:ext uri="{FF2B5EF4-FFF2-40B4-BE49-F238E27FC236}">
                  <a16:creationId xmlns:a16="http://schemas.microsoft.com/office/drawing/2014/main" id="{7C9C6887-BB6A-15BE-98BB-DDCDFE2FF379}"/>
                </a:ext>
              </a:extLst>
            </p:cNvPr>
            <p:cNvSpPr/>
            <p:nvPr/>
          </p:nvSpPr>
          <p:spPr>
            <a:xfrm>
              <a:off x="5528482" y="3370523"/>
              <a:ext cx="216549" cy="41627"/>
            </a:xfrm>
            <a:custGeom>
              <a:avLst/>
              <a:gdLst/>
              <a:ahLst/>
              <a:cxnLst/>
              <a:rect l="l" t="t" r="r" b="b"/>
              <a:pathLst>
                <a:path w="14553" h="2798" extrusionOk="0">
                  <a:moveTo>
                    <a:pt x="1" y="0"/>
                  </a:moveTo>
                  <a:lnTo>
                    <a:pt x="1" y="2798"/>
                  </a:lnTo>
                  <a:lnTo>
                    <a:pt x="14552" y="2798"/>
                  </a:lnTo>
                  <a:lnTo>
                    <a:pt x="14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58;p48">
              <a:extLst>
                <a:ext uri="{FF2B5EF4-FFF2-40B4-BE49-F238E27FC236}">
                  <a16:creationId xmlns:a16="http://schemas.microsoft.com/office/drawing/2014/main" id="{91015634-36DC-4AB3-5AF8-55597F00C356}"/>
                </a:ext>
              </a:extLst>
            </p:cNvPr>
            <p:cNvSpPr/>
            <p:nvPr/>
          </p:nvSpPr>
          <p:spPr>
            <a:xfrm>
              <a:off x="5524018" y="3366075"/>
              <a:ext cx="225477" cy="50554"/>
            </a:xfrm>
            <a:custGeom>
              <a:avLst/>
              <a:gdLst/>
              <a:ahLst/>
              <a:cxnLst/>
              <a:rect l="l" t="t" r="r" b="b"/>
              <a:pathLst>
                <a:path w="15153" h="3398" extrusionOk="0">
                  <a:moveTo>
                    <a:pt x="14552" y="600"/>
                  </a:moveTo>
                  <a:lnTo>
                    <a:pt x="14552" y="2796"/>
                  </a:lnTo>
                  <a:lnTo>
                    <a:pt x="601" y="2796"/>
                  </a:lnTo>
                  <a:lnTo>
                    <a:pt x="601" y="600"/>
                  </a:lnTo>
                  <a:close/>
                  <a:moveTo>
                    <a:pt x="0" y="0"/>
                  </a:moveTo>
                  <a:lnTo>
                    <a:pt x="0" y="3397"/>
                  </a:lnTo>
                  <a:lnTo>
                    <a:pt x="15153" y="3397"/>
                  </a:lnTo>
                  <a:lnTo>
                    <a:pt x="15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9;p48">
              <a:extLst>
                <a:ext uri="{FF2B5EF4-FFF2-40B4-BE49-F238E27FC236}">
                  <a16:creationId xmlns:a16="http://schemas.microsoft.com/office/drawing/2014/main" id="{44E282B3-A12E-902A-53CA-E265AF0E8901}"/>
                </a:ext>
              </a:extLst>
            </p:cNvPr>
            <p:cNvSpPr/>
            <p:nvPr/>
          </p:nvSpPr>
          <p:spPr>
            <a:xfrm>
              <a:off x="5528482" y="3434511"/>
              <a:ext cx="216549" cy="41627"/>
            </a:xfrm>
            <a:custGeom>
              <a:avLst/>
              <a:gdLst/>
              <a:ahLst/>
              <a:cxnLst/>
              <a:rect l="l" t="t" r="r" b="b"/>
              <a:pathLst>
                <a:path w="14553" h="2798" extrusionOk="0">
                  <a:moveTo>
                    <a:pt x="1" y="0"/>
                  </a:moveTo>
                  <a:lnTo>
                    <a:pt x="1" y="2798"/>
                  </a:lnTo>
                  <a:lnTo>
                    <a:pt x="14552" y="2798"/>
                  </a:lnTo>
                  <a:lnTo>
                    <a:pt x="14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60;p48">
              <a:extLst>
                <a:ext uri="{FF2B5EF4-FFF2-40B4-BE49-F238E27FC236}">
                  <a16:creationId xmlns:a16="http://schemas.microsoft.com/office/drawing/2014/main" id="{21E994AB-5BCF-1E21-29EF-4D37B6238EE0}"/>
                </a:ext>
              </a:extLst>
            </p:cNvPr>
            <p:cNvSpPr/>
            <p:nvPr/>
          </p:nvSpPr>
          <p:spPr>
            <a:xfrm>
              <a:off x="5524018" y="3430033"/>
              <a:ext cx="225477" cy="50583"/>
            </a:xfrm>
            <a:custGeom>
              <a:avLst/>
              <a:gdLst/>
              <a:ahLst/>
              <a:cxnLst/>
              <a:rect l="l" t="t" r="r" b="b"/>
              <a:pathLst>
                <a:path w="15153" h="3400" extrusionOk="0">
                  <a:moveTo>
                    <a:pt x="14552" y="602"/>
                  </a:moveTo>
                  <a:lnTo>
                    <a:pt x="14552" y="2798"/>
                  </a:lnTo>
                  <a:lnTo>
                    <a:pt x="601" y="2798"/>
                  </a:lnTo>
                  <a:lnTo>
                    <a:pt x="601" y="602"/>
                  </a:lnTo>
                  <a:close/>
                  <a:moveTo>
                    <a:pt x="0" y="1"/>
                  </a:moveTo>
                  <a:lnTo>
                    <a:pt x="0" y="3399"/>
                  </a:lnTo>
                  <a:lnTo>
                    <a:pt x="15153" y="3399"/>
                  </a:lnTo>
                  <a:lnTo>
                    <a:pt x="15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61;p48">
              <a:extLst>
                <a:ext uri="{FF2B5EF4-FFF2-40B4-BE49-F238E27FC236}">
                  <a16:creationId xmlns:a16="http://schemas.microsoft.com/office/drawing/2014/main" id="{04FE2B76-F873-F00F-A496-EBF4267A849F}"/>
                </a:ext>
              </a:extLst>
            </p:cNvPr>
            <p:cNvSpPr/>
            <p:nvPr/>
          </p:nvSpPr>
          <p:spPr>
            <a:xfrm>
              <a:off x="5526994" y="3497280"/>
              <a:ext cx="218037" cy="49230"/>
            </a:xfrm>
            <a:custGeom>
              <a:avLst/>
              <a:gdLst/>
              <a:ahLst/>
              <a:cxnLst/>
              <a:rect l="l" t="t" r="r" b="b"/>
              <a:pathLst>
                <a:path w="14653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4652" y="3308"/>
                  </a:lnTo>
                  <a:lnTo>
                    <a:pt x="14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62;p48">
              <a:extLst>
                <a:ext uri="{FF2B5EF4-FFF2-40B4-BE49-F238E27FC236}">
                  <a16:creationId xmlns:a16="http://schemas.microsoft.com/office/drawing/2014/main" id="{B13B92E5-A365-FB87-250F-F7638205F625}"/>
                </a:ext>
              </a:extLst>
            </p:cNvPr>
            <p:cNvSpPr/>
            <p:nvPr/>
          </p:nvSpPr>
          <p:spPr>
            <a:xfrm>
              <a:off x="5522530" y="3492802"/>
              <a:ext cx="226965" cy="58171"/>
            </a:xfrm>
            <a:custGeom>
              <a:avLst/>
              <a:gdLst/>
              <a:ahLst/>
              <a:cxnLst/>
              <a:rect l="l" t="t" r="r" b="b"/>
              <a:pathLst>
                <a:path w="15253" h="3910" extrusionOk="0">
                  <a:moveTo>
                    <a:pt x="14652" y="602"/>
                  </a:moveTo>
                  <a:lnTo>
                    <a:pt x="14652" y="3309"/>
                  </a:lnTo>
                  <a:lnTo>
                    <a:pt x="600" y="3309"/>
                  </a:lnTo>
                  <a:lnTo>
                    <a:pt x="600" y="602"/>
                  </a:lnTo>
                  <a:close/>
                  <a:moveTo>
                    <a:pt x="0" y="1"/>
                  </a:moveTo>
                  <a:lnTo>
                    <a:pt x="0" y="3910"/>
                  </a:lnTo>
                  <a:lnTo>
                    <a:pt x="15253" y="3910"/>
                  </a:lnTo>
                  <a:lnTo>
                    <a:pt x="15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63;p48">
              <a:extLst>
                <a:ext uri="{FF2B5EF4-FFF2-40B4-BE49-F238E27FC236}">
                  <a16:creationId xmlns:a16="http://schemas.microsoft.com/office/drawing/2014/main" id="{AC86AF41-472C-BAF3-ACC7-1E5BA408C548}"/>
                </a:ext>
              </a:extLst>
            </p:cNvPr>
            <p:cNvSpPr/>
            <p:nvPr/>
          </p:nvSpPr>
          <p:spPr>
            <a:xfrm>
              <a:off x="5568778" y="3226226"/>
              <a:ext cx="135096" cy="8941"/>
            </a:xfrm>
            <a:custGeom>
              <a:avLst/>
              <a:gdLst/>
              <a:ahLst/>
              <a:cxnLst/>
              <a:rect l="l" t="t" r="r" b="b"/>
              <a:pathLst>
                <a:path w="9079" h="601" extrusionOk="0">
                  <a:moveTo>
                    <a:pt x="0" y="0"/>
                  </a:moveTo>
                  <a:lnTo>
                    <a:pt x="0" y="601"/>
                  </a:lnTo>
                  <a:lnTo>
                    <a:pt x="9079" y="601"/>
                  </a:lnTo>
                  <a:lnTo>
                    <a:pt x="9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64;p48">
              <a:extLst>
                <a:ext uri="{FF2B5EF4-FFF2-40B4-BE49-F238E27FC236}">
                  <a16:creationId xmlns:a16="http://schemas.microsoft.com/office/drawing/2014/main" id="{A9D5707F-7838-469B-7036-EA08AC30F640}"/>
                </a:ext>
              </a:extLst>
            </p:cNvPr>
            <p:cNvSpPr/>
            <p:nvPr/>
          </p:nvSpPr>
          <p:spPr>
            <a:xfrm>
              <a:off x="5735850" y="3191785"/>
              <a:ext cx="49119" cy="49096"/>
            </a:xfrm>
            <a:custGeom>
              <a:avLst/>
              <a:gdLst/>
              <a:ahLst/>
              <a:cxnLst/>
              <a:rect l="l" t="t" r="r" b="b"/>
              <a:pathLst>
                <a:path w="3301" h="3300" extrusionOk="0">
                  <a:moveTo>
                    <a:pt x="1" y="1"/>
                  </a:moveTo>
                  <a:lnTo>
                    <a:pt x="1" y="3299"/>
                  </a:lnTo>
                  <a:lnTo>
                    <a:pt x="3300" y="3299"/>
                  </a:lnTo>
                  <a:lnTo>
                    <a:pt x="3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5;p48">
              <a:extLst>
                <a:ext uri="{FF2B5EF4-FFF2-40B4-BE49-F238E27FC236}">
                  <a16:creationId xmlns:a16="http://schemas.microsoft.com/office/drawing/2014/main" id="{ED21FDD5-F1BA-7AFD-3267-1D0FEE8A47BE}"/>
                </a:ext>
              </a:extLst>
            </p:cNvPr>
            <p:cNvSpPr/>
            <p:nvPr/>
          </p:nvSpPr>
          <p:spPr>
            <a:xfrm>
              <a:off x="5731386" y="3187322"/>
              <a:ext cx="58047" cy="58022"/>
            </a:xfrm>
            <a:custGeom>
              <a:avLst/>
              <a:gdLst/>
              <a:ahLst/>
              <a:cxnLst/>
              <a:rect l="l" t="t" r="r" b="b"/>
              <a:pathLst>
                <a:path w="3901" h="3900" extrusionOk="0">
                  <a:moveTo>
                    <a:pt x="3300" y="601"/>
                  </a:moveTo>
                  <a:lnTo>
                    <a:pt x="3300" y="3300"/>
                  </a:lnTo>
                  <a:lnTo>
                    <a:pt x="601" y="3300"/>
                  </a:lnTo>
                  <a:lnTo>
                    <a:pt x="601" y="601"/>
                  </a:lnTo>
                  <a:close/>
                  <a:moveTo>
                    <a:pt x="0" y="0"/>
                  </a:moveTo>
                  <a:lnTo>
                    <a:pt x="0" y="3899"/>
                  </a:lnTo>
                  <a:lnTo>
                    <a:pt x="3900" y="3899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6;p48">
              <a:extLst>
                <a:ext uri="{FF2B5EF4-FFF2-40B4-BE49-F238E27FC236}">
                  <a16:creationId xmlns:a16="http://schemas.microsoft.com/office/drawing/2014/main" id="{83C52BA4-734C-ECB1-80E9-EB589F7F37B8}"/>
                </a:ext>
              </a:extLst>
            </p:cNvPr>
            <p:cNvSpPr/>
            <p:nvPr/>
          </p:nvSpPr>
          <p:spPr>
            <a:xfrm>
              <a:off x="5595249" y="3255208"/>
              <a:ext cx="85843" cy="85813"/>
            </a:xfrm>
            <a:custGeom>
              <a:avLst/>
              <a:gdLst/>
              <a:ahLst/>
              <a:cxnLst/>
              <a:rect l="l" t="t" r="r" b="b"/>
              <a:pathLst>
                <a:path w="5769" h="5768" extrusionOk="0">
                  <a:moveTo>
                    <a:pt x="2884" y="0"/>
                  </a:moveTo>
                  <a:cubicBezTo>
                    <a:pt x="1291" y="0"/>
                    <a:pt x="0" y="1291"/>
                    <a:pt x="0" y="2883"/>
                  </a:cubicBezTo>
                  <a:cubicBezTo>
                    <a:pt x="0" y="4477"/>
                    <a:pt x="1291" y="5767"/>
                    <a:pt x="2884" y="5767"/>
                  </a:cubicBezTo>
                  <a:cubicBezTo>
                    <a:pt x="4476" y="5767"/>
                    <a:pt x="5768" y="4477"/>
                    <a:pt x="5768" y="2883"/>
                  </a:cubicBezTo>
                  <a:cubicBezTo>
                    <a:pt x="5768" y="1291"/>
                    <a:pt x="4476" y="0"/>
                    <a:pt x="2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7;p48">
              <a:extLst>
                <a:ext uri="{FF2B5EF4-FFF2-40B4-BE49-F238E27FC236}">
                  <a16:creationId xmlns:a16="http://schemas.microsoft.com/office/drawing/2014/main" id="{39407F90-C3C9-5990-199A-8ECB3C997869}"/>
                </a:ext>
              </a:extLst>
            </p:cNvPr>
            <p:cNvSpPr/>
            <p:nvPr/>
          </p:nvSpPr>
          <p:spPr>
            <a:xfrm>
              <a:off x="5590770" y="3250730"/>
              <a:ext cx="94786" cy="94755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600"/>
                  </a:moveTo>
                  <a:cubicBezTo>
                    <a:pt x="4609" y="600"/>
                    <a:pt x="5769" y="1760"/>
                    <a:pt x="5769" y="3184"/>
                  </a:cubicBezTo>
                  <a:cubicBezTo>
                    <a:pt x="5769" y="4609"/>
                    <a:pt x="4609" y="5768"/>
                    <a:pt x="3185" y="5768"/>
                  </a:cubicBezTo>
                  <a:cubicBezTo>
                    <a:pt x="1761" y="5768"/>
                    <a:pt x="601" y="4609"/>
                    <a:pt x="601" y="3184"/>
                  </a:cubicBezTo>
                  <a:cubicBezTo>
                    <a:pt x="601" y="1760"/>
                    <a:pt x="1761" y="600"/>
                    <a:pt x="3185" y="600"/>
                  </a:cubicBezTo>
                  <a:close/>
                  <a:moveTo>
                    <a:pt x="3185" y="1"/>
                  </a:moveTo>
                  <a:cubicBezTo>
                    <a:pt x="1430" y="1"/>
                    <a:pt x="1" y="1429"/>
                    <a:pt x="1" y="3184"/>
                  </a:cubicBezTo>
                  <a:cubicBezTo>
                    <a:pt x="1" y="4941"/>
                    <a:pt x="1430" y="6369"/>
                    <a:pt x="3185" y="6369"/>
                  </a:cubicBezTo>
                  <a:cubicBezTo>
                    <a:pt x="4941" y="6369"/>
                    <a:pt x="6370" y="4941"/>
                    <a:pt x="6370" y="3184"/>
                  </a:cubicBezTo>
                  <a:cubicBezTo>
                    <a:pt x="6370" y="1429"/>
                    <a:pt x="4941" y="1"/>
                    <a:pt x="3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68;p48">
              <a:extLst>
                <a:ext uri="{FF2B5EF4-FFF2-40B4-BE49-F238E27FC236}">
                  <a16:creationId xmlns:a16="http://schemas.microsoft.com/office/drawing/2014/main" id="{A9D35FC2-21E5-F0D0-D5BF-0220CEF879EE}"/>
                </a:ext>
              </a:extLst>
            </p:cNvPr>
            <p:cNvSpPr/>
            <p:nvPr/>
          </p:nvSpPr>
          <p:spPr>
            <a:xfrm>
              <a:off x="5179963" y="3305747"/>
              <a:ext cx="224911" cy="8956"/>
            </a:xfrm>
            <a:custGeom>
              <a:avLst/>
              <a:gdLst/>
              <a:ahLst/>
              <a:cxnLst/>
              <a:rect l="l" t="t" r="r" b="b"/>
              <a:pathLst>
                <a:path w="15115" h="602" extrusionOk="0">
                  <a:moveTo>
                    <a:pt x="0" y="0"/>
                  </a:moveTo>
                  <a:lnTo>
                    <a:pt x="0" y="601"/>
                  </a:lnTo>
                  <a:lnTo>
                    <a:pt x="15114" y="601"/>
                  </a:lnTo>
                  <a:lnTo>
                    <a:pt x="15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9;p48">
              <a:extLst>
                <a:ext uri="{FF2B5EF4-FFF2-40B4-BE49-F238E27FC236}">
                  <a16:creationId xmlns:a16="http://schemas.microsoft.com/office/drawing/2014/main" id="{E4B578B8-5B4C-85C9-057F-22882C3E18FB}"/>
                </a:ext>
              </a:extLst>
            </p:cNvPr>
            <p:cNvSpPr/>
            <p:nvPr/>
          </p:nvSpPr>
          <p:spPr>
            <a:xfrm>
              <a:off x="5179963" y="3365242"/>
              <a:ext cx="90604" cy="8956"/>
            </a:xfrm>
            <a:custGeom>
              <a:avLst/>
              <a:gdLst/>
              <a:ahLst/>
              <a:cxnLst/>
              <a:rect l="l" t="t" r="r" b="b"/>
              <a:pathLst>
                <a:path w="6089" h="602" extrusionOk="0">
                  <a:moveTo>
                    <a:pt x="0" y="1"/>
                  </a:moveTo>
                  <a:lnTo>
                    <a:pt x="0" y="601"/>
                  </a:lnTo>
                  <a:lnTo>
                    <a:pt x="6089" y="601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0;p48">
              <a:extLst>
                <a:ext uri="{FF2B5EF4-FFF2-40B4-BE49-F238E27FC236}">
                  <a16:creationId xmlns:a16="http://schemas.microsoft.com/office/drawing/2014/main" id="{52714A92-128B-40DA-7A85-51396C5AC894}"/>
                </a:ext>
              </a:extLst>
            </p:cNvPr>
            <p:cNvSpPr/>
            <p:nvPr/>
          </p:nvSpPr>
          <p:spPr>
            <a:xfrm>
              <a:off x="5179963" y="3394997"/>
              <a:ext cx="133250" cy="8941"/>
            </a:xfrm>
            <a:custGeom>
              <a:avLst/>
              <a:gdLst/>
              <a:ahLst/>
              <a:cxnLst/>
              <a:rect l="l" t="t" r="r" b="b"/>
              <a:pathLst>
                <a:path w="8955" h="601" extrusionOk="0">
                  <a:moveTo>
                    <a:pt x="0" y="1"/>
                  </a:moveTo>
                  <a:lnTo>
                    <a:pt x="0" y="600"/>
                  </a:lnTo>
                  <a:lnTo>
                    <a:pt x="8954" y="600"/>
                  </a:lnTo>
                  <a:lnTo>
                    <a:pt x="8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71;p48">
              <a:extLst>
                <a:ext uri="{FF2B5EF4-FFF2-40B4-BE49-F238E27FC236}">
                  <a16:creationId xmlns:a16="http://schemas.microsoft.com/office/drawing/2014/main" id="{75F852E9-0CBD-8E7D-B721-105C59ABF168}"/>
                </a:ext>
              </a:extLst>
            </p:cNvPr>
            <p:cNvSpPr/>
            <p:nvPr/>
          </p:nvSpPr>
          <p:spPr>
            <a:xfrm>
              <a:off x="5179963" y="3454492"/>
              <a:ext cx="224911" cy="8956"/>
            </a:xfrm>
            <a:custGeom>
              <a:avLst/>
              <a:gdLst/>
              <a:ahLst/>
              <a:cxnLst/>
              <a:rect l="l" t="t" r="r" b="b"/>
              <a:pathLst>
                <a:path w="15115" h="602" extrusionOk="0">
                  <a:moveTo>
                    <a:pt x="0" y="1"/>
                  </a:moveTo>
                  <a:lnTo>
                    <a:pt x="0" y="602"/>
                  </a:lnTo>
                  <a:lnTo>
                    <a:pt x="15114" y="602"/>
                  </a:lnTo>
                  <a:lnTo>
                    <a:pt x="15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72;p48">
              <a:extLst>
                <a:ext uri="{FF2B5EF4-FFF2-40B4-BE49-F238E27FC236}">
                  <a16:creationId xmlns:a16="http://schemas.microsoft.com/office/drawing/2014/main" id="{8A8741D5-56A7-66AE-F615-B25C78D759EA}"/>
                </a:ext>
              </a:extLst>
            </p:cNvPr>
            <p:cNvSpPr/>
            <p:nvPr/>
          </p:nvSpPr>
          <p:spPr>
            <a:xfrm>
              <a:off x="5214068" y="3424737"/>
              <a:ext cx="66633" cy="8956"/>
            </a:xfrm>
            <a:custGeom>
              <a:avLst/>
              <a:gdLst/>
              <a:ahLst/>
              <a:cxnLst/>
              <a:rect l="l" t="t" r="r" b="b"/>
              <a:pathLst>
                <a:path w="4478" h="602" extrusionOk="0">
                  <a:moveTo>
                    <a:pt x="0" y="1"/>
                  </a:moveTo>
                  <a:lnTo>
                    <a:pt x="0" y="601"/>
                  </a:lnTo>
                  <a:lnTo>
                    <a:pt x="4478" y="601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3;p48">
              <a:extLst>
                <a:ext uri="{FF2B5EF4-FFF2-40B4-BE49-F238E27FC236}">
                  <a16:creationId xmlns:a16="http://schemas.microsoft.com/office/drawing/2014/main" id="{B4017E83-5A9E-52FE-EA22-58893A5CF802}"/>
                </a:ext>
              </a:extLst>
            </p:cNvPr>
            <p:cNvSpPr/>
            <p:nvPr/>
          </p:nvSpPr>
          <p:spPr>
            <a:xfrm>
              <a:off x="5211791" y="3484232"/>
              <a:ext cx="276783" cy="8956"/>
            </a:xfrm>
            <a:custGeom>
              <a:avLst/>
              <a:gdLst/>
              <a:ahLst/>
              <a:cxnLst/>
              <a:rect l="l" t="t" r="r" b="b"/>
              <a:pathLst>
                <a:path w="18601" h="602" extrusionOk="0">
                  <a:moveTo>
                    <a:pt x="0" y="1"/>
                  </a:moveTo>
                  <a:lnTo>
                    <a:pt x="0" y="602"/>
                  </a:lnTo>
                  <a:lnTo>
                    <a:pt x="18600" y="602"/>
                  </a:lnTo>
                  <a:lnTo>
                    <a:pt x="18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74;p48">
              <a:extLst>
                <a:ext uri="{FF2B5EF4-FFF2-40B4-BE49-F238E27FC236}">
                  <a16:creationId xmlns:a16="http://schemas.microsoft.com/office/drawing/2014/main" id="{931897B1-5970-87CD-FC81-8BB0317E8F79}"/>
                </a:ext>
              </a:extLst>
            </p:cNvPr>
            <p:cNvSpPr/>
            <p:nvPr/>
          </p:nvSpPr>
          <p:spPr>
            <a:xfrm>
              <a:off x="5344313" y="3394997"/>
              <a:ext cx="133236" cy="8941"/>
            </a:xfrm>
            <a:custGeom>
              <a:avLst/>
              <a:gdLst/>
              <a:ahLst/>
              <a:cxnLst/>
              <a:rect l="l" t="t" r="r" b="b"/>
              <a:pathLst>
                <a:path w="8954" h="601" extrusionOk="0">
                  <a:moveTo>
                    <a:pt x="1" y="1"/>
                  </a:moveTo>
                  <a:lnTo>
                    <a:pt x="1" y="600"/>
                  </a:lnTo>
                  <a:lnTo>
                    <a:pt x="8954" y="600"/>
                  </a:lnTo>
                  <a:lnTo>
                    <a:pt x="8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5;p48">
              <a:extLst>
                <a:ext uri="{FF2B5EF4-FFF2-40B4-BE49-F238E27FC236}">
                  <a16:creationId xmlns:a16="http://schemas.microsoft.com/office/drawing/2014/main" id="{6D66240C-63A9-D741-C637-CC4D39EA2830}"/>
                </a:ext>
              </a:extLst>
            </p:cNvPr>
            <p:cNvSpPr/>
            <p:nvPr/>
          </p:nvSpPr>
          <p:spPr>
            <a:xfrm>
              <a:off x="5257845" y="3514002"/>
              <a:ext cx="61484" cy="8941"/>
            </a:xfrm>
            <a:custGeom>
              <a:avLst/>
              <a:gdLst/>
              <a:ahLst/>
              <a:cxnLst/>
              <a:rect l="l" t="t" r="r" b="b"/>
              <a:pathLst>
                <a:path w="4132" h="601" extrusionOk="0">
                  <a:moveTo>
                    <a:pt x="1" y="0"/>
                  </a:moveTo>
                  <a:lnTo>
                    <a:pt x="1" y="601"/>
                  </a:lnTo>
                  <a:lnTo>
                    <a:pt x="4132" y="601"/>
                  </a:lnTo>
                  <a:lnTo>
                    <a:pt x="4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76;p48">
              <a:extLst>
                <a:ext uri="{FF2B5EF4-FFF2-40B4-BE49-F238E27FC236}">
                  <a16:creationId xmlns:a16="http://schemas.microsoft.com/office/drawing/2014/main" id="{FA8CC383-94A7-6BD6-804C-FA73AF967A12}"/>
                </a:ext>
              </a:extLst>
            </p:cNvPr>
            <p:cNvSpPr/>
            <p:nvPr/>
          </p:nvSpPr>
          <p:spPr>
            <a:xfrm>
              <a:off x="5293200" y="3424737"/>
              <a:ext cx="37602" cy="8956"/>
            </a:xfrm>
            <a:custGeom>
              <a:avLst/>
              <a:gdLst/>
              <a:ahLst/>
              <a:cxnLst/>
              <a:rect l="l" t="t" r="r" b="b"/>
              <a:pathLst>
                <a:path w="2527" h="602" extrusionOk="0">
                  <a:moveTo>
                    <a:pt x="1" y="1"/>
                  </a:moveTo>
                  <a:lnTo>
                    <a:pt x="1" y="601"/>
                  </a:lnTo>
                  <a:lnTo>
                    <a:pt x="2526" y="601"/>
                  </a:lnTo>
                  <a:lnTo>
                    <a:pt x="2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7;p48">
              <a:extLst>
                <a:ext uri="{FF2B5EF4-FFF2-40B4-BE49-F238E27FC236}">
                  <a16:creationId xmlns:a16="http://schemas.microsoft.com/office/drawing/2014/main" id="{79DC724A-C87C-5734-AF77-7674BC1575C8}"/>
                </a:ext>
              </a:extLst>
            </p:cNvPr>
            <p:cNvSpPr/>
            <p:nvPr/>
          </p:nvSpPr>
          <p:spPr>
            <a:xfrm>
              <a:off x="5388313" y="3583078"/>
              <a:ext cx="33257" cy="33251"/>
            </a:xfrm>
            <a:custGeom>
              <a:avLst/>
              <a:gdLst/>
              <a:ahLst/>
              <a:cxnLst/>
              <a:rect l="l" t="t" r="r" b="b"/>
              <a:pathLst>
                <a:path w="2235" h="2235" extrusionOk="0">
                  <a:moveTo>
                    <a:pt x="1117" y="601"/>
                  </a:moveTo>
                  <a:cubicBezTo>
                    <a:pt x="1403" y="601"/>
                    <a:pt x="1634" y="832"/>
                    <a:pt x="1634" y="1117"/>
                  </a:cubicBezTo>
                  <a:cubicBezTo>
                    <a:pt x="1634" y="1401"/>
                    <a:pt x="1403" y="1633"/>
                    <a:pt x="1117" y="1633"/>
                  </a:cubicBezTo>
                  <a:cubicBezTo>
                    <a:pt x="833" y="1633"/>
                    <a:pt x="602" y="1401"/>
                    <a:pt x="602" y="1117"/>
                  </a:cubicBezTo>
                  <a:cubicBezTo>
                    <a:pt x="602" y="832"/>
                    <a:pt x="833" y="601"/>
                    <a:pt x="1117" y="601"/>
                  </a:cubicBezTo>
                  <a:close/>
                  <a:moveTo>
                    <a:pt x="1117" y="0"/>
                  </a:moveTo>
                  <a:cubicBezTo>
                    <a:pt x="502" y="0"/>
                    <a:pt x="1" y="501"/>
                    <a:pt x="1" y="1117"/>
                  </a:cubicBezTo>
                  <a:cubicBezTo>
                    <a:pt x="1" y="1732"/>
                    <a:pt x="502" y="2234"/>
                    <a:pt x="1117" y="2234"/>
                  </a:cubicBezTo>
                  <a:cubicBezTo>
                    <a:pt x="1734" y="2234"/>
                    <a:pt x="2235" y="1732"/>
                    <a:pt x="2235" y="1117"/>
                  </a:cubicBezTo>
                  <a:cubicBezTo>
                    <a:pt x="2235" y="501"/>
                    <a:pt x="1734" y="0"/>
                    <a:pt x="1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8;p48">
              <a:extLst>
                <a:ext uri="{FF2B5EF4-FFF2-40B4-BE49-F238E27FC236}">
                  <a16:creationId xmlns:a16="http://schemas.microsoft.com/office/drawing/2014/main" id="{4E267AB0-E4F8-B318-E2B8-F6E582CDB5AD}"/>
                </a:ext>
              </a:extLst>
            </p:cNvPr>
            <p:cNvSpPr/>
            <p:nvPr/>
          </p:nvSpPr>
          <p:spPr>
            <a:xfrm>
              <a:off x="5243292" y="3335502"/>
              <a:ext cx="45310" cy="8941"/>
            </a:xfrm>
            <a:custGeom>
              <a:avLst/>
              <a:gdLst/>
              <a:ahLst/>
              <a:cxnLst/>
              <a:rect l="l" t="t" r="r" b="b"/>
              <a:pathLst>
                <a:path w="3045" h="601" extrusionOk="0">
                  <a:moveTo>
                    <a:pt x="1" y="1"/>
                  </a:moveTo>
                  <a:lnTo>
                    <a:pt x="1" y="600"/>
                  </a:lnTo>
                  <a:lnTo>
                    <a:pt x="3044" y="600"/>
                  </a:lnTo>
                  <a:lnTo>
                    <a:pt x="30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9;p48">
              <a:extLst>
                <a:ext uri="{FF2B5EF4-FFF2-40B4-BE49-F238E27FC236}">
                  <a16:creationId xmlns:a16="http://schemas.microsoft.com/office/drawing/2014/main" id="{71B1BA8E-320C-F6C4-9EA9-0977B5A15786}"/>
                </a:ext>
              </a:extLst>
            </p:cNvPr>
            <p:cNvSpPr/>
            <p:nvPr/>
          </p:nvSpPr>
          <p:spPr>
            <a:xfrm>
              <a:off x="5587422" y="3517409"/>
              <a:ext cx="103654" cy="8956"/>
            </a:xfrm>
            <a:custGeom>
              <a:avLst/>
              <a:gdLst/>
              <a:ahLst/>
              <a:cxnLst/>
              <a:rect l="l" t="t" r="r" b="b"/>
              <a:pathLst>
                <a:path w="6966" h="602" extrusionOk="0">
                  <a:moveTo>
                    <a:pt x="1" y="1"/>
                  </a:moveTo>
                  <a:lnTo>
                    <a:pt x="1" y="602"/>
                  </a:lnTo>
                  <a:lnTo>
                    <a:pt x="6965" y="602"/>
                  </a:lnTo>
                  <a:lnTo>
                    <a:pt x="6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3279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0"/>
          <p:cNvSpPr txBox="1">
            <a:spLocks noGrp="1"/>
          </p:cNvSpPr>
          <p:nvPr>
            <p:ph type="title"/>
          </p:nvPr>
        </p:nvSpPr>
        <p:spPr>
          <a:xfrm>
            <a:off x="713225" y="2191800"/>
            <a:ext cx="4164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my compiler.</a:t>
            </a:r>
          </a:p>
        </p:txBody>
      </p:sp>
      <p:sp>
        <p:nvSpPr>
          <p:cNvPr id="1236" name="Google Shape;1236;p30"/>
          <p:cNvSpPr txBox="1">
            <a:spLocks noGrp="1"/>
          </p:cNvSpPr>
          <p:nvPr>
            <p:ph type="title" idx="2"/>
          </p:nvPr>
        </p:nvSpPr>
        <p:spPr>
          <a:xfrm>
            <a:off x="1480654" y="1440300"/>
            <a:ext cx="16521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37" name="Google Shape;1237;p30"/>
          <p:cNvSpPr/>
          <p:nvPr/>
        </p:nvSpPr>
        <p:spPr>
          <a:xfrm>
            <a:off x="729154" y="1440300"/>
            <a:ext cx="751500" cy="751500"/>
          </a:xfrm>
          <a:prstGeom prst="mathMultiply">
            <a:avLst>
              <a:gd name="adj1" fmla="val 1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8" name="Google Shape;1238;p30"/>
          <p:cNvGrpSpPr/>
          <p:nvPr/>
        </p:nvGrpSpPr>
        <p:grpSpPr>
          <a:xfrm>
            <a:off x="6268645" y="1024579"/>
            <a:ext cx="3104705" cy="2523600"/>
            <a:chOff x="132320" y="1677597"/>
            <a:chExt cx="3104705" cy="2523600"/>
          </a:xfrm>
        </p:grpSpPr>
        <p:sp>
          <p:nvSpPr>
            <p:cNvPr id="1239" name="Google Shape;1239;p30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132320" y="1677598"/>
              <a:ext cx="31038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1" name="Google Shape;1241;p30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1242" name="Google Shape;1242;p30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0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4" name="Google Shape;1244;p30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1245" name="Google Shape;1245;p30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0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7" name="Google Shape;1247;p30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1248" name="Google Shape;1248;p30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0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0" name="Google Shape;1250;p30"/>
          <p:cNvSpPr/>
          <p:nvPr/>
        </p:nvSpPr>
        <p:spPr>
          <a:xfrm>
            <a:off x="5362951" y="2857225"/>
            <a:ext cx="605650" cy="556600"/>
          </a:xfrm>
          <a:custGeom>
            <a:avLst/>
            <a:gdLst/>
            <a:ahLst/>
            <a:cxnLst/>
            <a:rect l="l" t="t" r="r" b="b"/>
            <a:pathLst>
              <a:path w="24226" h="22264" extrusionOk="0">
                <a:moveTo>
                  <a:pt x="20332" y="1189"/>
                </a:moveTo>
                <a:cubicBezTo>
                  <a:pt x="21823" y="1189"/>
                  <a:pt x="23036" y="2403"/>
                  <a:pt x="23036" y="3894"/>
                </a:cubicBezTo>
                <a:lnTo>
                  <a:pt x="23036" y="11997"/>
                </a:lnTo>
                <a:cubicBezTo>
                  <a:pt x="23036" y="13489"/>
                  <a:pt x="21823" y="14702"/>
                  <a:pt x="20332" y="14702"/>
                </a:cubicBezTo>
                <a:lnTo>
                  <a:pt x="18134" y="14702"/>
                </a:lnTo>
                <a:lnTo>
                  <a:pt x="13558" y="19277"/>
                </a:lnTo>
                <a:lnTo>
                  <a:pt x="13734" y="14702"/>
                </a:lnTo>
                <a:lnTo>
                  <a:pt x="3895" y="14702"/>
                </a:lnTo>
                <a:cubicBezTo>
                  <a:pt x="2403" y="14702"/>
                  <a:pt x="1190" y="13489"/>
                  <a:pt x="1190" y="11997"/>
                </a:cubicBezTo>
                <a:lnTo>
                  <a:pt x="1190" y="3894"/>
                </a:lnTo>
                <a:cubicBezTo>
                  <a:pt x="1190" y="2403"/>
                  <a:pt x="2403" y="1189"/>
                  <a:pt x="3895" y="1189"/>
                </a:cubicBezTo>
                <a:close/>
                <a:moveTo>
                  <a:pt x="3895" y="0"/>
                </a:moveTo>
                <a:cubicBezTo>
                  <a:pt x="1747" y="0"/>
                  <a:pt x="0" y="1747"/>
                  <a:pt x="0" y="3894"/>
                </a:cubicBezTo>
                <a:lnTo>
                  <a:pt x="0" y="11997"/>
                </a:lnTo>
                <a:cubicBezTo>
                  <a:pt x="0" y="14145"/>
                  <a:pt x="1747" y="15891"/>
                  <a:pt x="3895" y="15891"/>
                </a:cubicBezTo>
                <a:lnTo>
                  <a:pt x="12499" y="15891"/>
                </a:lnTo>
                <a:lnTo>
                  <a:pt x="12254" y="22264"/>
                </a:lnTo>
                <a:lnTo>
                  <a:pt x="18626" y="15891"/>
                </a:lnTo>
                <a:lnTo>
                  <a:pt x="20332" y="15891"/>
                </a:lnTo>
                <a:cubicBezTo>
                  <a:pt x="22479" y="15891"/>
                  <a:pt x="24226" y="14145"/>
                  <a:pt x="24226" y="11997"/>
                </a:cubicBezTo>
                <a:lnTo>
                  <a:pt x="24226" y="3894"/>
                </a:lnTo>
                <a:cubicBezTo>
                  <a:pt x="24226" y="1747"/>
                  <a:pt x="22479" y="0"/>
                  <a:pt x="203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6404725" y="1334450"/>
            <a:ext cx="1569350" cy="460875"/>
            <a:chOff x="2064275" y="584400"/>
            <a:chExt cx="1569350" cy="460875"/>
          </a:xfrm>
        </p:grpSpPr>
        <p:sp>
          <p:nvSpPr>
            <p:cNvPr id="1252" name="Google Shape;1252;p30"/>
            <p:cNvSpPr/>
            <p:nvPr/>
          </p:nvSpPr>
          <p:spPr>
            <a:xfrm>
              <a:off x="3546325" y="59285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1" y="0"/>
                  </a:moveTo>
                  <a:lnTo>
                    <a:pt x="1" y="4032"/>
                  </a:lnTo>
                  <a:lnTo>
                    <a:pt x="3492" y="20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30"/>
            <p:cNvGrpSpPr/>
            <p:nvPr/>
          </p:nvGrpSpPr>
          <p:grpSpPr>
            <a:xfrm>
              <a:off x="2064275" y="584400"/>
              <a:ext cx="1511700" cy="460875"/>
              <a:chOff x="2064275" y="584400"/>
              <a:chExt cx="1511700" cy="460875"/>
            </a:xfrm>
          </p:grpSpPr>
          <p:sp>
            <p:nvSpPr>
              <p:cNvPr id="1254" name="Google Shape;1254;p30"/>
              <p:cNvSpPr/>
              <p:nvPr/>
            </p:nvSpPr>
            <p:spPr>
              <a:xfrm>
                <a:off x="2064275" y="628375"/>
                <a:ext cx="1511700" cy="416900"/>
              </a:xfrm>
              <a:custGeom>
                <a:avLst/>
                <a:gdLst/>
                <a:ahLst/>
                <a:cxnLst/>
                <a:rect l="l" t="t" r="r" b="b"/>
                <a:pathLst>
                  <a:path w="60468" h="16676" extrusionOk="0">
                    <a:moveTo>
                      <a:pt x="5878" y="1"/>
                    </a:moveTo>
                    <a:cubicBezTo>
                      <a:pt x="2637" y="1"/>
                      <a:pt x="1" y="2636"/>
                      <a:pt x="1" y="5877"/>
                    </a:cubicBezTo>
                    <a:lnTo>
                      <a:pt x="1" y="16080"/>
                    </a:lnTo>
                    <a:cubicBezTo>
                      <a:pt x="1" y="16409"/>
                      <a:pt x="267" y="16675"/>
                      <a:pt x="595" y="16675"/>
                    </a:cubicBezTo>
                    <a:cubicBezTo>
                      <a:pt x="923" y="16675"/>
                      <a:pt x="1190" y="16409"/>
                      <a:pt x="1190" y="16080"/>
                    </a:cubicBezTo>
                    <a:lnTo>
                      <a:pt x="1190" y="5877"/>
                    </a:lnTo>
                    <a:cubicBezTo>
                      <a:pt x="1190" y="3293"/>
                      <a:pt x="3293" y="1190"/>
                      <a:pt x="5878" y="1190"/>
                    </a:cubicBezTo>
                    <a:lnTo>
                      <a:pt x="59873" y="1190"/>
                    </a:lnTo>
                    <a:cubicBezTo>
                      <a:pt x="60201" y="1190"/>
                      <a:pt x="60468" y="923"/>
                      <a:pt x="60468" y="595"/>
                    </a:cubicBezTo>
                    <a:cubicBezTo>
                      <a:pt x="60468" y="267"/>
                      <a:pt x="60201" y="1"/>
                      <a:pt x="59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2519400" y="599275"/>
                <a:ext cx="87950" cy="8795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8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0"/>
              <p:cNvSpPr/>
              <p:nvPr/>
            </p:nvSpPr>
            <p:spPr>
              <a:xfrm>
                <a:off x="2504525" y="584400"/>
                <a:ext cx="117675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4708" extrusionOk="0">
                    <a:moveTo>
                      <a:pt x="3518" y="1190"/>
                    </a:moveTo>
                    <a:lnTo>
                      <a:pt x="3518" y="3518"/>
                    </a:lnTo>
                    <a:lnTo>
                      <a:pt x="1190" y="3518"/>
                    </a:lnTo>
                    <a:lnTo>
                      <a:pt x="1190" y="1190"/>
                    </a:lnTo>
                    <a:close/>
                    <a:moveTo>
                      <a:pt x="1" y="1"/>
                    </a:moveTo>
                    <a:lnTo>
                      <a:pt x="1" y="4707"/>
                    </a:lnTo>
                    <a:lnTo>
                      <a:pt x="4707" y="4707"/>
                    </a:lnTo>
                    <a:lnTo>
                      <a:pt x="47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7" name="Google Shape;1257;p30"/>
          <p:cNvSpPr/>
          <p:nvPr/>
        </p:nvSpPr>
        <p:spPr>
          <a:xfrm>
            <a:off x="6616000" y="1599475"/>
            <a:ext cx="1494000" cy="1360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0"/>
          <p:cNvSpPr/>
          <p:nvPr/>
        </p:nvSpPr>
        <p:spPr>
          <a:xfrm>
            <a:off x="8490850" y="1334450"/>
            <a:ext cx="724550" cy="556625"/>
          </a:xfrm>
          <a:custGeom>
            <a:avLst/>
            <a:gdLst/>
            <a:ahLst/>
            <a:cxnLst/>
            <a:rect l="l" t="t" r="r" b="b"/>
            <a:pathLst>
              <a:path w="28982" h="22265" extrusionOk="0">
                <a:moveTo>
                  <a:pt x="25088" y="1190"/>
                </a:moveTo>
                <a:cubicBezTo>
                  <a:pt x="26579" y="1190"/>
                  <a:pt x="27793" y="2403"/>
                  <a:pt x="27793" y="3895"/>
                </a:cubicBezTo>
                <a:lnTo>
                  <a:pt x="27793" y="11998"/>
                </a:lnTo>
                <a:cubicBezTo>
                  <a:pt x="27793" y="13489"/>
                  <a:pt x="26579" y="14702"/>
                  <a:pt x="25088" y="14702"/>
                </a:cubicBezTo>
                <a:lnTo>
                  <a:pt x="22890" y="14702"/>
                </a:lnTo>
                <a:lnTo>
                  <a:pt x="18314" y="19278"/>
                </a:lnTo>
                <a:lnTo>
                  <a:pt x="18490" y="14702"/>
                </a:lnTo>
                <a:lnTo>
                  <a:pt x="3894" y="14702"/>
                </a:lnTo>
                <a:cubicBezTo>
                  <a:pt x="2403" y="14702"/>
                  <a:pt x="1190" y="13489"/>
                  <a:pt x="1190" y="11998"/>
                </a:cubicBezTo>
                <a:lnTo>
                  <a:pt x="1190" y="3895"/>
                </a:lnTo>
                <a:cubicBezTo>
                  <a:pt x="1190" y="2403"/>
                  <a:pt x="2403" y="1190"/>
                  <a:pt x="3894" y="1190"/>
                </a:cubicBezTo>
                <a:close/>
                <a:moveTo>
                  <a:pt x="3894" y="1"/>
                </a:moveTo>
                <a:cubicBezTo>
                  <a:pt x="1748" y="1"/>
                  <a:pt x="1" y="1748"/>
                  <a:pt x="1" y="3895"/>
                </a:cubicBezTo>
                <a:lnTo>
                  <a:pt x="1" y="11998"/>
                </a:lnTo>
                <a:cubicBezTo>
                  <a:pt x="1" y="14145"/>
                  <a:pt x="1748" y="15891"/>
                  <a:pt x="3894" y="15891"/>
                </a:cubicBezTo>
                <a:lnTo>
                  <a:pt x="17255" y="15891"/>
                </a:lnTo>
                <a:lnTo>
                  <a:pt x="17009" y="22265"/>
                </a:lnTo>
                <a:lnTo>
                  <a:pt x="23382" y="15891"/>
                </a:lnTo>
                <a:lnTo>
                  <a:pt x="25088" y="15891"/>
                </a:lnTo>
                <a:cubicBezTo>
                  <a:pt x="27235" y="15891"/>
                  <a:pt x="28982" y="14145"/>
                  <a:pt x="28982" y="11998"/>
                </a:cubicBezTo>
                <a:lnTo>
                  <a:pt x="28982" y="3895"/>
                </a:lnTo>
                <a:cubicBezTo>
                  <a:pt x="28982" y="1748"/>
                  <a:pt x="27235" y="1"/>
                  <a:pt x="250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30"/>
          <p:cNvGrpSpPr/>
          <p:nvPr/>
        </p:nvGrpSpPr>
        <p:grpSpPr>
          <a:xfrm>
            <a:off x="8660190" y="1405063"/>
            <a:ext cx="385608" cy="253042"/>
            <a:chOff x="2733050" y="3872800"/>
            <a:chExt cx="432975" cy="284125"/>
          </a:xfrm>
        </p:grpSpPr>
        <p:sp>
          <p:nvSpPr>
            <p:cNvPr id="1260" name="Google Shape;1260;p30"/>
            <p:cNvSpPr/>
            <p:nvPr/>
          </p:nvSpPr>
          <p:spPr>
            <a:xfrm>
              <a:off x="2733050" y="3950800"/>
              <a:ext cx="121900" cy="157800"/>
            </a:xfrm>
            <a:custGeom>
              <a:avLst/>
              <a:gdLst/>
              <a:ahLst/>
              <a:cxnLst/>
              <a:rect l="l" t="t" r="r" b="b"/>
              <a:pathLst>
                <a:path w="4876" h="6312" extrusionOk="0">
                  <a:moveTo>
                    <a:pt x="4875" y="1"/>
                  </a:moveTo>
                  <a:lnTo>
                    <a:pt x="0" y="2278"/>
                  </a:lnTo>
                  <a:lnTo>
                    <a:pt x="0" y="4034"/>
                  </a:lnTo>
                  <a:lnTo>
                    <a:pt x="4875" y="6312"/>
                  </a:lnTo>
                  <a:lnTo>
                    <a:pt x="4875" y="4900"/>
                  </a:lnTo>
                  <a:lnTo>
                    <a:pt x="1068" y="3156"/>
                  </a:lnTo>
                  <a:lnTo>
                    <a:pt x="4875" y="1413"/>
                  </a:lnTo>
                  <a:lnTo>
                    <a:pt x="4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873925" y="3872800"/>
              <a:ext cx="154825" cy="284125"/>
            </a:xfrm>
            <a:custGeom>
              <a:avLst/>
              <a:gdLst/>
              <a:ahLst/>
              <a:cxnLst/>
              <a:rect l="l" t="t" r="r" b="b"/>
              <a:pathLst>
                <a:path w="6193" h="11365" extrusionOk="0">
                  <a:moveTo>
                    <a:pt x="4555" y="1"/>
                  </a:moveTo>
                  <a:lnTo>
                    <a:pt x="0" y="11365"/>
                  </a:lnTo>
                  <a:lnTo>
                    <a:pt x="1626" y="11365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044125" y="3950800"/>
              <a:ext cx="121900" cy="157800"/>
            </a:xfrm>
            <a:custGeom>
              <a:avLst/>
              <a:gdLst/>
              <a:ahLst/>
              <a:cxnLst/>
              <a:rect l="l" t="t" r="r" b="b"/>
              <a:pathLst>
                <a:path w="4876" h="6312" extrusionOk="0">
                  <a:moveTo>
                    <a:pt x="1" y="1"/>
                  </a:moveTo>
                  <a:lnTo>
                    <a:pt x="1" y="1413"/>
                  </a:lnTo>
                  <a:lnTo>
                    <a:pt x="3797" y="3156"/>
                  </a:lnTo>
                  <a:lnTo>
                    <a:pt x="1" y="4900"/>
                  </a:lnTo>
                  <a:lnTo>
                    <a:pt x="1" y="6312"/>
                  </a:lnTo>
                  <a:lnTo>
                    <a:pt x="4876" y="4034"/>
                  </a:lnTo>
                  <a:lnTo>
                    <a:pt x="4876" y="22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30"/>
          <p:cNvSpPr/>
          <p:nvPr/>
        </p:nvSpPr>
        <p:spPr>
          <a:xfrm>
            <a:off x="8282700" y="1971125"/>
            <a:ext cx="932700" cy="915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30"/>
          <p:cNvGrpSpPr/>
          <p:nvPr/>
        </p:nvGrpSpPr>
        <p:grpSpPr>
          <a:xfrm>
            <a:off x="5228970" y="2531129"/>
            <a:ext cx="3104705" cy="2523600"/>
            <a:chOff x="132320" y="1677597"/>
            <a:chExt cx="3104705" cy="2523600"/>
          </a:xfrm>
        </p:grpSpPr>
        <p:sp>
          <p:nvSpPr>
            <p:cNvPr id="1265" name="Google Shape;1265;p30"/>
            <p:cNvSpPr/>
            <p:nvPr/>
          </p:nvSpPr>
          <p:spPr>
            <a:xfrm>
              <a:off x="133225" y="1677597"/>
              <a:ext cx="3103800" cy="2523600"/>
            </a:xfrm>
            <a:prstGeom prst="roundRect">
              <a:avLst>
                <a:gd name="adj" fmla="val 6427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32320" y="1677598"/>
              <a:ext cx="31038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7" name="Google Shape;1267;p30"/>
            <p:cNvGrpSpPr/>
            <p:nvPr/>
          </p:nvGrpSpPr>
          <p:grpSpPr>
            <a:xfrm>
              <a:off x="467633" y="1725888"/>
              <a:ext cx="100821" cy="100821"/>
              <a:chOff x="2960900" y="1269275"/>
              <a:chExt cx="141225" cy="141225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30"/>
            <p:cNvGrpSpPr/>
            <p:nvPr/>
          </p:nvGrpSpPr>
          <p:grpSpPr>
            <a:xfrm>
              <a:off x="228923" y="1725888"/>
              <a:ext cx="100803" cy="100821"/>
              <a:chOff x="2626525" y="1269275"/>
              <a:chExt cx="141200" cy="141225"/>
            </a:xfrm>
          </p:grpSpPr>
          <p:sp>
            <p:nvSpPr>
              <p:cNvPr id="1271" name="Google Shape;1271;p30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3" name="Google Shape;1273;p30"/>
            <p:cNvGrpSpPr/>
            <p:nvPr/>
          </p:nvGrpSpPr>
          <p:grpSpPr>
            <a:xfrm>
              <a:off x="348269" y="1725888"/>
              <a:ext cx="100821" cy="100821"/>
              <a:chOff x="2793700" y="1269275"/>
              <a:chExt cx="141225" cy="141225"/>
            </a:xfrm>
          </p:grpSpPr>
          <p:sp>
            <p:nvSpPr>
              <p:cNvPr id="1274" name="Google Shape;1274;p30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0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6" name="Google Shape;1276;p30"/>
          <p:cNvGrpSpPr/>
          <p:nvPr/>
        </p:nvGrpSpPr>
        <p:grpSpPr>
          <a:xfrm>
            <a:off x="7331875" y="4776075"/>
            <a:ext cx="821600" cy="117650"/>
            <a:chOff x="5181550" y="4132300"/>
            <a:chExt cx="821600" cy="117650"/>
          </a:xfrm>
        </p:grpSpPr>
        <p:sp>
          <p:nvSpPr>
            <p:cNvPr id="1277" name="Google Shape;1277;p30"/>
            <p:cNvSpPr/>
            <p:nvPr/>
          </p:nvSpPr>
          <p:spPr>
            <a:xfrm>
              <a:off x="5225525" y="4176225"/>
              <a:ext cx="719950" cy="29750"/>
            </a:xfrm>
            <a:custGeom>
              <a:avLst/>
              <a:gdLst/>
              <a:ahLst/>
              <a:cxnLst/>
              <a:rect l="l" t="t" r="r" b="b"/>
              <a:pathLst>
                <a:path w="28798" h="1190" extrusionOk="0">
                  <a:moveTo>
                    <a:pt x="595" y="0"/>
                  </a:moveTo>
                  <a:cubicBezTo>
                    <a:pt x="267" y="0"/>
                    <a:pt x="0" y="267"/>
                    <a:pt x="0" y="595"/>
                  </a:cubicBezTo>
                  <a:cubicBezTo>
                    <a:pt x="0" y="925"/>
                    <a:pt x="267" y="1190"/>
                    <a:pt x="595" y="1190"/>
                  </a:cubicBezTo>
                  <a:lnTo>
                    <a:pt x="28203" y="1190"/>
                  </a:lnTo>
                  <a:cubicBezTo>
                    <a:pt x="28532" y="1190"/>
                    <a:pt x="28798" y="925"/>
                    <a:pt x="28798" y="595"/>
                  </a:cubicBezTo>
                  <a:cubicBezTo>
                    <a:pt x="28798" y="267"/>
                    <a:pt x="28532" y="0"/>
                    <a:pt x="28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915850" y="4140700"/>
              <a:ext cx="87300" cy="100800"/>
            </a:xfrm>
            <a:custGeom>
              <a:avLst/>
              <a:gdLst/>
              <a:ahLst/>
              <a:cxnLst/>
              <a:rect l="l" t="t" r="r" b="b"/>
              <a:pathLst>
                <a:path w="3492" h="4032" extrusionOk="0">
                  <a:moveTo>
                    <a:pt x="0" y="0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196425" y="41471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181550" y="4132300"/>
              <a:ext cx="117700" cy="117650"/>
            </a:xfrm>
            <a:custGeom>
              <a:avLst/>
              <a:gdLst/>
              <a:ahLst/>
              <a:cxnLst/>
              <a:rect l="l" t="t" r="r" b="b"/>
              <a:pathLst>
                <a:path w="4708" h="4706" extrusionOk="0">
                  <a:moveTo>
                    <a:pt x="3518" y="1188"/>
                  </a:moveTo>
                  <a:lnTo>
                    <a:pt x="3518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1" y="0"/>
                  </a:moveTo>
                  <a:lnTo>
                    <a:pt x="1" y="4705"/>
                  </a:lnTo>
                  <a:lnTo>
                    <a:pt x="4707" y="4705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0"/>
          <p:cNvGrpSpPr/>
          <p:nvPr/>
        </p:nvGrpSpPr>
        <p:grpSpPr>
          <a:xfrm>
            <a:off x="7375850" y="4634875"/>
            <a:ext cx="777625" cy="117650"/>
            <a:chOff x="5225525" y="3991100"/>
            <a:chExt cx="777625" cy="117650"/>
          </a:xfrm>
        </p:grpSpPr>
        <p:sp>
          <p:nvSpPr>
            <p:cNvPr id="1282" name="Google Shape;1282;p30"/>
            <p:cNvSpPr/>
            <p:nvPr/>
          </p:nvSpPr>
          <p:spPr>
            <a:xfrm>
              <a:off x="5225525" y="4035050"/>
              <a:ext cx="719950" cy="29725"/>
            </a:xfrm>
            <a:custGeom>
              <a:avLst/>
              <a:gdLst/>
              <a:ahLst/>
              <a:cxnLst/>
              <a:rect l="l" t="t" r="r" b="b"/>
              <a:pathLst>
                <a:path w="28798" h="1189" extrusionOk="0">
                  <a:moveTo>
                    <a:pt x="595" y="1"/>
                  </a:moveTo>
                  <a:cubicBezTo>
                    <a:pt x="267" y="1"/>
                    <a:pt x="0" y="266"/>
                    <a:pt x="0" y="594"/>
                  </a:cubicBezTo>
                  <a:cubicBezTo>
                    <a:pt x="0" y="924"/>
                    <a:pt x="267" y="1189"/>
                    <a:pt x="595" y="1189"/>
                  </a:cubicBezTo>
                  <a:lnTo>
                    <a:pt x="28203" y="1189"/>
                  </a:lnTo>
                  <a:cubicBezTo>
                    <a:pt x="28532" y="1189"/>
                    <a:pt x="28798" y="924"/>
                    <a:pt x="28798" y="594"/>
                  </a:cubicBezTo>
                  <a:cubicBezTo>
                    <a:pt x="28798" y="266"/>
                    <a:pt x="28532" y="1"/>
                    <a:pt x="2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915850" y="3999500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0" y="1"/>
                  </a:moveTo>
                  <a:lnTo>
                    <a:pt x="0" y="4032"/>
                  </a:lnTo>
                  <a:lnTo>
                    <a:pt x="3491" y="20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704325" y="400592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689450" y="3991100"/>
              <a:ext cx="117675" cy="117650"/>
            </a:xfrm>
            <a:custGeom>
              <a:avLst/>
              <a:gdLst/>
              <a:ahLst/>
              <a:cxnLst/>
              <a:rect l="l" t="t" r="r" b="b"/>
              <a:pathLst>
                <a:path w="4707" h="4706" extrusionOk="0">
                  <a:moveTo>
                    <a:pt x="3519" y="1188"/>
                  </a:moveTo>
                  <a:lnTo>
                    <a:pt x="3519" y="3516"/>
                  </a:lnTo>
                  <a:lnTo>
                    <a:pt x="1190" y="3516"/>
                  </a:lnTo>
                  <a:lnTo>
                    <a:pt x="1190" y="1188"/>
                  </a:lnTo>
                  <a:close/>
                  <a:moveTo>
                    <a:pt x="0" y="0"/>
                  </a:moveTo>
                  <a:lnTo>
                    <a:pt x="0" y="4706"/>
                  </a:lnTo>
                  <a:lnTo>
                    <a:pt x="4707" y="4706"/>
                  </a:lnTo>
                  <a:lnTo>
                    <a:pt x="4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6" name="Google Shape;1286;p30"/>
          <p:cNvSpPr/>
          <p:nvPr/>
        </p:nvSpPr>
        <p:spPr>
          <a:xfrm>
            <a:off x="5376223" y="2897350"/>
            <a:ext cx="2790586" cy="29750"/>
          </a:xfrm>
          <a:custGeom>
            <a:avLst/>
            <a:gdLst/>
            <a:ahLst/>
            <a:cxnLst/>
            <a:rect l="l" t="t" r="r" b="b"/>
            <a:pathLst>
              <a:path w="53058" h="1190" extrusionOk="0">
                <a:moveTo>
                  <a:pt x="0" y="0"/>
                </a:moveTo>
                <a:lnTo>
                  <a:pt x="0" y="1189"/>
                </a:lnTo>
                <a:lnTo>
                  <a:pt x="53057" y="1189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>
            <a:off x="5376223" y="2999775"/>
            <a:ext cx="2790586" cy="29725"/>
          </a:xfrm>
          <a:custGeom>
            <a:avLst/>
            <a:gdLst/>
            <a:ahLst/>
            <a:cxnLst/>
            <a:rect l="l" t="t" r="r" b="b"/>
            <a:pathLst>
              <a:path w="53058" h="1189" extrusionOk="0">
                <a:moveTo>
                  <a:pt x="0" y="0"/>
                </a:moveTo>
                <a:lnTo>
                  <a:pt x="0" y="1188"/>
                </a:lnTo>
                <a:lnTo>
                  <a:pt x="53057" y="1188"/>
                </a:lnTo>
                <a:lnTo>
                  <a:pt x="530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>
            <a:off x="5376223" y="3102175"/>
            <a:ext cx="2790586" cy="29775"/>
          </a:xfrm>
          <a:custGeom>
            <a:avLst/>
            <a:gdLst/>
            <a:ahLst/>
            <a:cxnLst/>
            <a:rect l="l" t="t" r="r" b="b"/>
            <a:pathLst>
              <a:path w="53058" h="1191" extrusionOk="0">
                <a:moveTo>
                  <a:pt x="0" y="1"/>
                </a:moveTo>
                <a:lnTo>
                  <a:pt x="0" y="1190"/>
                </a:lnTo>
                <a:lnTo>
                  <a:pt x="53057" y="1190"/>
                </a:lnTo>
                <a:lnTo>
                  <a:pt x="530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>
            <a:off x="5376223" y="3204575"/>
            <a:ext cx="1877116" cy="29750"/>
          </a:xfrm>
          <a:custGeom>
            <a:avLst/>
            <a:gdLst/>
            <a:ahLst/>
            <a:cxnLst/>
            <a:rect l="l" t="t" r="r" b="b"/>
            <a:pathLst>
              <a:path w="35690" h="1190" extrusionOk="0">
                <a:moveTo>
                  <a:pt x="0" y="1"/>
                </a:moveTo>
                <a:lnTo>
                  <a:pt x="0" y="1190"/>
                </a:lnTo>
                <a:lnTo>
                  <a:pt x="35690" y="1190"/>
                </a:lnTo>
                <a:lnTo>
                  <a:pt x="356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>
            <a:off x="5362950" y="4233800"/>
            <a:ext cx="459200" cy="370200"/>
          </a:xfrm>
          <a:custGeom>
            <a:avLst/>
            <a:gdLst/>
            <a:ahLst/>
            <a:cxnLst/>
            <a:rect l="l" t="t" r="r" b="b"/>
            <a:pathLst>
              <a:path w="18368" h="14808" extrusionOk="0">
                <a:moveTo>
                  <a:pt x="9185" y="1"/>
                </a:moveTo>
                <a:cubicBezTo>
                  <a:pt x="5621" y="1"/>
                  <a:pt x="2387" y="1407"/>
                  <a:pt x="0" y="3690"/>
                </a:cubicBezTo>
                <a:lnTo>
                  <a:pt x="1340" y="5091"/>
                </a:lnTo>
                <a:cubicBezTo>
                  <a:pt x="3381" y="3138"/>
                  <a:pt x="6137" y="1939"/>
                  <a:pt x="9185" y="1937"/>
                </a:cubicBezTo>
                <a:cubicBezTo>
                  <a:pt x="12232" y="1939"/>
                  <a:pt x="14989" y="3138"/>
                  <a:pt x="17030" y="5091"/>
                </a:cubicBezTo>
                <a:lnTo>
                  <a:pt x="18368" y="3690"/>
                </a:lnTo>
                <a:cubicBezTo>
                  <a:pt x="15983" y="1407"/>
                  <a:pt x="12749" y="1"/>
                  <a:pt x="9185" y="1"/>
                </a:cubicBezTo>
                <a:close/>
                <a:moveTo>
                  <a:pt x="9185" y="4121"/>
                </a:moveTo>
                <a:cubicBezTo>
                  <a:pt x="6726" y="4122"/>
                  <a:pt x="4499" y="5095"/>
                  <a:pt x="2853" y="6670"/>
                </a:cubicBezTo>
                <a:lnTo>
                  <a:pt x="4191" y="8070"/>
                </a:lnTo>
                <a:cubicBezTo>
                  <a:pt x="5492" y="6825"/>
                  <a:pt x="7243" y="6060"/>
                  <a:pt x="9185" y="6058"/>
                </a:cubicBezTo>
                <a:cubicBezTo>
                  <a:pt x="11126" y="6060"/>
                  <a:pt x="12878" y="6825"/>
                  <a:pt x="14178" y="8070"/>
                </a:cubicBezTo>
                <a:lnTo>
                  <a:pt x="15517" y="6670"/>
                </a:lnTo>
                <a:cubicBezTo>
                  <a:pt x="13871" y="5095"/>
                  <a:pt x="11644" y="4122"/>
                  <a:pt x="9185" y="4121"/>
                </a:cubicBezTo>
                <a:close/>
                <a:moveTo>
                  <a:pt x="9185" y="8143"/>
                </a:moveTo>
                <a:cubicBezTo>
                  <a:pt x="7804" y="8143"/>
                  <a:pt x="6555" y="8689"/>
                  <a:pt x="5631" y="9573"/>
                </a:cubicBezTo>
                <a:lnTo>
                  <a:pt x="6969" y="10973"/>
                </a:lnTo>
                <a:cubicBezTo>
                  <a:pt x="7548" y="10419"/>
                  <a:pt x="8322" y="10081"/>
                  <a:pt x="9185" y="10081"/>
                </a:cubicBezTo>
                <a:cubicBezTo>
                  <a:pt x="10048" y="10081"/>
                  <a:pt x="10822" y="10419"/>
                  <a:pt x="11400" y="10973"/>
                </a:cubicBezTo>
                <a:lnTo>
                  <a:pt x="12739" y="9573"/>
                </a:lnTo>
                <a:cubicBezTo>
                  <a:pt x="11815" y="8689"/>
                  <a:pt x="10565" y="8143"/>
                  <a:pt x="9185" y="8143"/>
                </a:cubicBezTo>
                <a:close/>
                <a:moveTo>
                  <a:pt x="9185" y="11766"/>
                </a:moveTo>
                <a:cubicBezTo>
                  <a:pt x="8344" y="11766"/>
                  <a:pt x="7664" y="12447"/>
                  <a:pt x="7664" y="13287"/>
                </a:cubicBezTo>
                <a:cubicBezTo>
                  <a:pt x="7664" y="14127"/>
                  <a:pt x="8344" y="14808"/>
                  <a:pt x="9185" y="14808"/>
                </a:cubicBezTo>
                <a:cubicBezTo>
                  <a:pt x="10025" y="14808"/>
                  <a:pt x="10706" y="14127"/>
                  <a:pt x="10706" y="13287"/>
                </a:cubicBezTo>
                <a:cubicBezTo>
                  <a:pt x="10706" y="12447"/>
                  <a:pt x="10025" y="11766"/>
                  <a:pt x="9185" y="117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30"/>
          <p:cNvGrpSpPr/>
          <p:nvPr/>
        </p:nvGrpSpPr>
        <p:grpSpPr>
          <a:xfrm>
            <a:off x="5376225" y="3343325"/>
            <a:ext cx="955450" cy="330775"/>
            <a:chOff x="2743375" y="769475"/>
            <a:chExt cx="955450" cy="330775"/>
          </a:xfrm>
        </p:grpSpPr>
        <p:sp>
          <p:nvSpPr>
            <p:cNvPr id="1292" name="Google Shape;1292;p30"/>
            <p:cNvSpPr/>
            <p:nvPr/>
          </p:nvSpPr>
          <p:spPr>
            <a:xfrm>
              <a:off x="2875725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141200" y="854975"/>
              <a:ext cx="159825" cy="159800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1" y="0"/>
                  </a:moveTo>
                  <a:lnTo>
                    <a:pt x="6393" y="0"/>
                  </a:lnTo>
                  <a:lnTo>
                    <a:pt x="6393" y="6392"/>
                  </a:lnTo>
                  <a:lnTo>
                    <a:pt x="1" y="63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406675" y="854975"/>
              <a:ext cx="159800" cy="159800"/>
            </a:xfrm>
            <a:custGeom>
              <a:avLst/>
              <a:gdLst/>
              <a:ahLst/>
              <a:cxnLst/>
              <a:rect l="l" t="t" r="r" b="b"/>
              <a:pathLst>
                <a:path w="6392" h="6392" extrusionOk="0">
                  <a:moveTo>
                    <a:pt x="0" y="0"/>
                  </a:moveTo>
                  <a:lnTo>
                    <a:pt x="6392" y="0"/>
                  </a:lnTo>
                  <a:lnTo>
                    <a:pt x="6392" y="6392"/>
                  </a:lnTo>
                  <a:lnTo>
                    <a:pt x="0" y="6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2743375" y="769475"/>
              <a:ext cx="955450" cy="330775"/>
            </a:xfrm>
            <a:custGeom>
              <a:avLst/>
              <a:gdLst/>
              <a:ahLst/>
              <a:cxnLst/>
              <a:rect l="l" t="t" r="r" b="b"/>
              <a:pathLst>
                <a:path w="38218" h="13231" extrusionOk="0">
                  <a:moveTo>
                    <a:pt x="37029" y="1190"/>
                  </a:moveTo>
                  <a:lnTo>
                    <a:pt x="37029" y="12041"/>
                  </a:lnTo>
                  <a:lnTo>
                    <a:pt x="1190" y="12041"/>
                  </a:lnTo>
                  <a:lnTo>
                    <a:pt x="1190" y="1190"/>
                  </a:lnTo>
                  <a:close/>
                  <a:moveTo>
                    <a:pt x="1" y="1"/>
                  </a:moveTo>
                  <a:lnTo>
                    <a:pt x="1" y="13230"/>
                  </a:lnTo>
                  <a:lnTo>
                    <a:pt x="38218" y="13230"/>
                  </a:lnTo>
                  <a:lnTo>
                    <a:pt x="38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0"/>
          <p:cNvGrpSpPr/>
          <p:nvPr/>
        </p:nvGrpSpPr>
        <p:grpSpPr>
          <a:xfrm>
            <a:off x="5968600" y="4185375"/>
            <a:ext cx="333150" cy="418625"/>
            <a:chOff x="5564900" y="3052425"/>
            <a:chExt cx="333150" cy="418625"/>
          </a:xfrm>
        </p:grpSpPr>
        <p:sp>
          <p:nvSpPr>
            <p:cNvPr id="1297" name="Google Shape;1297;p30"/>
            <p:cNvSpPr/>
            <p:nvPr/>
          </p:nvSpPr>
          <p:spPr>
            <a:xfrm>
              <a:off x="5593725" y="3091475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0" y="1"/>
                  </a:moveTo>
                  <a:cubicBezTo>
                    <a:pt x="0" y="2127"/>
                    <a:pt x="1456" y="3569"/>
                    <a:pt x="2625" y="4728"/>
                  </a:cubicBezTo>
                  <a:cubicBezTo>
                    <a:pt x="3405" y="5500"/>
                    <a:pt x="4141" y="6230"/>
                    <a:pt x="4141" y="6880"/>
                  </a:cubicBezTo>
                  <a:lnTo>
                    <a:pt x="5330" y="6880"/>
                  </a:lnTo>
                  <a:cubicBezTo>
                    <a:pt x="5330" y="5734"/>
                    <a:pt x="4423" y="4836"/>
                    <a:pt x="3462" y="3884"/>
                  </a:cubicBezTo>
                  <a:cubicBezTo>
                    <a:pt x="2345" y="2776"/>
                    <a:pt x="1189" y="1632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593725" y="3260000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4141" y="0"/>
                  </a:moveTo>
                  <a:cubicBezTo>
                    <a:pt x="4141" y="650"/>
                    <a:pt x="3405" y="1379"/>
                    <a:pt x="2625" y="2151"/>
                  </a:cubicBezTo>
                  <a:cubicBezTo>
                    <a:pt x="1456" y="3311"/>
                    <a:pt x="0" y="4752"/>
                    <a:pt x="0" y="6880"/>
                  </a:cubicBezTo>
                  <a:lnTo>
                    <a:pt x="1189" y="6880"/>
                  </a:lnTo>
                  <a:cubicBezTo>
                    <a:pt x="1189" y="5248"/>
                    <a:pt x="2345" y="4104"/>
                    <a:pt x="3462" y="2996"/>
                  </a:cubicBezTo>
                  <a:cubicBezTo>
                    <a:pt x="4423" y="2045"/>
                    <a:pt x="5330" y="1145"/>
                    <a:pt x="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5739075" y="3091475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4141" y="1"/>
                  </a:moveTo>
                  <a:cubicBezTo>
                    <a:pt x="4141" y="1632"/>
                    <a:pt x="2985" y="2776"/>
                    <a:pt x="1868" y="3884"/>
                  </a:cubicBezTo>
                  <a:cubicBezTo>
                    <a:pt x="907" y="4836"/>
                    <a:pt x="0" y="5734"/>
                    <a:pt x="0" y="6880"/>
                  </a:cubicBezTo>
                  <a:lnTo>
                    <a:pt x="1189" y="6880"/>
                  </a:lnTo>
                  <a:cubicBezTo>
                    <a:pt x="1189" y="6230"/>
                    <a:pt x="1925" y="5500"/>
                    <a:pt x="2705" y="4728"/>
                  </a:cubicBezTo>
                  <a:cubicBezTo>
                    <a:pt x="3874" y="3569"/>
                    <a:pt x="5330" y="2127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739075" y="3260000"/>
              <a:ext cx="133250" cy="172000"/>
            </a:xfrm>
            <a:custGeom>
              <a:avLst/>
              <a:gdLst/>
              <a:ahLst/>
              <a:cxnLst/>
              <a:rect l="l" t="t" r="r" b="b"/>
              <a:pathLst>
                <a:path w="5330" h="6880" extrusionOk="0">
                  <a:moveTo>
                    <a:pt x="0" y="0"/>
                  </a:moveTo>
                  <a:cubicBezTo>
                    <a:pt x="0" y="1145"/>
                    <a:pt x="907" y="2045"/>
                    <a:pt x="1868" y="2996"/>
                  </a:cubicBezTo>
                  <a:cubicBezTo>
                    <a:pt x="2985" y="4104"/>
                    <a:pt x="4141" y="5248"/>
                    <a:pt x="4141" y="6880"/>
                  </a:cubicBezTo>
                  <a:lnTo>
                    <a:pt x="5330" y="6880"/>
                  </a:lnTo>
                  <a:cubicBezTo>
                    <a:pt x="5330" y="4752"/>
                    <a:pt x="3874" y="3311"/>
                    <a:pt x="2705" y="2151"/>
                  </a:cubicBezTo>
                  <a:cubicBezTo>
                    <a:pt x="1925" y="1379"/>
                    <a:pt x="1189" y="650"/>
                    <a:pt x="1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663875" y="3159675"/>
              <a:ext cx="138250" cy="87075"/>
            </a:xfrm>
            <a:custGeom>
              <a:avLst/>
              <a:gdLst/>
              <a:ahLst/>
              <a:cxnLst/>
              <a:rect l="l" t="t" r="r" b="b"/>
              <a:pathLst>
                <a:path w="5530" h="3483" extrusionOk="0">
                  <a:moveTo>
                    <a:pt x="1" y="0"/>
                  </a:moveTo>
                  <a:cubicBezTo>
                    <a:pt x="454" y="504"/>
                    <a:pt x="981" y="993"/>
                    <a:pt x="1469" y="1499"/>
                  </a:cubicBezTo>
                  <a:cubicBezTo>
                    <a:pt x="1902" y="1954"/>
                    <a:pt x="2314" y="2422"/>
                    <a:pt x="2594" y="3014"/>
                  </a:cubicBezTo>
                  <a:cubicBezTo>
                    <a:pt x="2663" y="3161"/>
                    <a:pt x="2720" y="3319"/>
                    <a:pt x="2765" y="3483"/>
                  </a:cubicBezTo>
                  <a:cubicBezTo>
                    <a:pt x="2783" y="3413"/>
                    <a:pt x="2806" y="3343"/>
                    <a:pt x="2830" y="3276"/>
                  </a:cubicBezTo>
                  <a:cubicBezTo>
                    <a:pt x="2927" y="3005"/>
                    <a:pt x="3059" y="2761"/>
                    <a:pt x="3208" y="2535"/>
                  </a:cubicBezTo>
                  <a:cubicBezTo>
                    <a:pt x="3506" y="2081"/>
                    <a:pt x="3873" y="1691"/>
                    <a:pt x="4251" y="1306"/>
                  </a:cubicBezTo>
                  <a:cubicBezTo>
                    <a:pt x="4684" y="870"/>
                    <a:pt x="5133" y="440"/>
                    <a:pt x="5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635525" y="3276800"/>
              <a:ext cx="195000" cy="155200"/>
            </a:xfrm>
            <a:custGeom>
              <a:avLst/>
              <a:gdLst/>
              <a:ahLst/>
              <a:cxnLst/>
              <a:rect l="l" t="t" r="r" b="b"/>
              <a:pathLst>
                <a:path w="7800" h="6208" extrusionOk="0">
                  <a:moveTo>
                    <a:pt x="3900" y="1"/>
                  </a:moveTo>
                  <a:cubicBezTo>
                    <a:pt x="3900" y="2"/>
                    <a:pt x="3900" y="3"/>
                    <a:pt x="3900" y="3"/>
                  </a:cubicBezTo>
                  <a:cubicBezTo>
                    <a:pt x="3895" y="3352"/>
                    <a:pt x="646" y="4817"/>
                    <a:pt x="152" y="5021"/>
                  </a:cubicBezTo>
                  <a:cubicBezTo>
                    <a:pt x="94" y="5267"/>
                    <a:pt x="43" y="5626"/>
                    <a:pt x="1" y="6208"/>
                  </a:cubicBezTo>
                  <a:lnTo>
                    <a:pt x="7799" y="6208"/>
                  </a:lnTo>
                  <a:cubicBezTo>
                    <a:pt x="7774" y="5201"/>
                    <a:pt x="7748" y="5124"/>
                    <a:pt x="7718" y="5048"/>
                  </a:cubicBezTo>
                  <a:cubicBezTo>
                    <a:pt x="7718" y="5048"/>
                    <a:pt x="7717" y="5047"/>
                    <a:pt x="7717" y="5047"/>
                  </a:cubicBezTo>
                  <a:lnTo>
                    <a:pt x="7716" y="5048"/>
                  </a:lnTo>
                  <a:cubicBezTo>
                    <a:pt x="7716" y="5048"/>
                    <a:pt x="3903" y="3626"/>
                    <a:pt x="3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564900" y="3052425"/>
              <a:ext cx="333150" cy="29750"/>
            </a:xfrm>
            <a:custGeom>
              <a:avLst/>
              <a:gdLst/>
              <a:ahLst/>
              <a:cxnLst/>
              <a:rect l="l" t="t" r="r" b="b"/>
              <a:pathLst>
                <a:path w="13326" h="1190" extrusionOk="0">
                  <a:moveTo>
                    <a:pt x="1" y="0"/>
                  </a:moveTo>
                  <a:lnTo>
                    <a:pt x="1" y="1190"/>
                  </a:lnTo>
                  <a:lnTo>
                    <a:pt x="13325" y="1190"/>
                  </a:lnTo>
                  <a:lnTo>
                    <a:pt x="13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5564900" y="3441300"/>
              <a:ext cx="333150" cy="29750"/>
            </a:xfrm>
            <a:custGeom>
              <a:avLst/>
              <a:gdLst/>
              <a:ahLst/>
              <a:cxnLst/>
              <a:rect l="l" t="t" r="r" b="b"/>
              <a:pathLst>
                <a:path w="13326" h="1190" extrusionOk="0">
                  <a:moveTo>
                    <a:pt x="1" y="1"/>
                  </a:moveTo>
                  <a:lnTo>
                    <a:pt x="1" y="1190"/>
                  </a:lnTo>
                  <a:lnTo>
                    <a:pt x="13325" y="1190"/>
                  </a:lnTo>
                  <a:lnTo>
                    <a:pt x="13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918291" y="4517028"/>
            <a:ext cx="1124725" cy="100825"/>
            <a:chOff x="3390550" y="1592925"/>
            <a:chExt cx="1124725" cy="100825"/>
          </a:xfrm>
        </p:grpSpPr>
        <p:sp>
          <p:nvSpPr>
            <p:cNvPr id="1306" name="Google Shape;1306;p30"/>
            <p:cNvSpPr/>
            <p:nvPr/>
          </p:nvSpPr>
          <p:spPr>
            <a:xfrm>
              <a:off x="3390550" y="1628475"/>
              <a:ext cx="1067050" cy="29725"/>
            </a:xfrm>
            <a:custGeom>
              <a:avLst/>
              <a:gdLst/>
              <a:ahLst/>
              <a:cxnLst/>
              <a:rect l="l" t="t" r="r" b="b"/>
              <a:pathLst>
                <a:path w="42682" h="1189" extrusionOk="0">
                  <a:moveTo>
                    <a:pt x="595" y="0"/>
                  </a:moveTo>
                  <a:cubicBezTo>
                    <a:pt x="266" y="0"/>
                    <a:pt x="0" y="265"/>
                    <a:pt x="0" y="594"/>
                  </a:cubicBezTo>
                  <a:cubicBezTo>
                    <a:pt x="0" y="923"/>
                    <a:pt x="266" y="1188"/>
                    <a:pt x="595" y="1188"/>
                  </a:cubicBezTo>
                  <a:lnTo>
                    <a:pt x="42088" y="1188"/>
                  </a:lnTo>
                  <a:cubicBezTo>
                    <a:pt x="42416" y="1188"/>
                    <a:pt x="42681" y="923"/>
                    <a:pt x="42681" y="594"/>
                  </a:cubicBezTo>
                  <a:cubicBezTo>
                    <a:pt x="42681" y="265"/>
                    <a:pt x="42416" y="0"/>
                    <a:pt x="42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4427975" y="1592925"/>
              <a:ext cx="87300" cy="100825"/>
            </a:xfrm>
            <a:custGeom>
              <a:avLst/>
              <a:gdLst/>
              <a:ahLst/>
              <a:cxnLst/>
              <a:rect l="l" t="t" r="r" b="b"/>
              <a:pathLst>
                <a:path w="3492" h="4033" extrusionOk="0">
                  <a:moveTo>
                    <a:pt x="1" y="1"/>
                  </a:moveTo>
                  <a:lnTo>
                    <a:pt x="1" y="4032"/>
                  </a:lnTo>
                  <a:lnTo>
                    <a:pt x="3492" y="20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98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1"/>
          <p:cNvSpPr txBox="1">
            <a:spLocks noGrp="1"/>
          </p:cNvSpPr>
          <p:nvPr>
            <p:ph type="subTitle" idx="2"/>
          </p:nvPr>
        </p:nvSpPr>
        <p:spPr>
          <a:xfrm>
            <a:off x="1023877" y="1421377"/>
            <a:ext cx="7318446" cy="2598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/>
              <a:t>File “index.html”: </a:t>
            </a:r>
            <a:r>
              <a:rPr lang="en-US" sz="1500" dirty="0" err="1"/>
              <a:t>tạo</a:t>
            </a:r>
            <a:r>
              <a:rPr lang="en-US" sz="1500" dirty="0"/>
              <a:t> </a:t>
            </a:r>
            <a:r>
              <a:rPr lang="en-US" sz="1500" dirty="0" err="1"/>
              <a:t>dao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r>
              <a:rPr lang="en-US" sz="1500" dirty="0"/>
              <a:t> </a:t>
            </a:r>
            <a:r>
              <a:rPr lang="en-US" sz="1500" dirty="0" err="1"/>
              <a:t>dưới</a:t>
            </a:r>
            <a:r>
              <a:rPr lang="en-US" sz="1500" dirty="0"/>
              <a:t> </a:t>
            </a:r>
            <a:r>
              <a:rPr lang="en-US" sz="1500" dirty="0" err="1"/>
              <a:t>dạng</a:t>
            </a:r>
            <a:r>
              <a:rPr lang="en-US" sz="1500" dirty="0"/>
              <a:t> website </a:t>
            </a:r>
            <a:r>
              <a:rPr lang="en-US" sz="1500" dirty="0" err="1"/>
              <a:t>cho</a:t>
            </a:r>
            <a:r>
              <a:rPr lang="en-US" sz="1500" dirty="0"/>
              <a:t> compiler.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/>
              <a:t>File “bb-compiler.js”: </a:t>
            </a:r>
            <a:r>
              <a:rPr lang="en-US" sz="1500" dirty="0" err="1"/>
              <a:t>Gồm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nhiệm</a:t>
            </a:r>
            <a:r>
              <a:rPr lang="en-US" sz="1500" dirty="0"/>
              <a:t> </a:t>
            </a:r>
            <a:r>
              <a:rPr lang="en-US" sz="1500" dirty="0" err="1"/>
              <a:t>vụ</a:t>
            </a:r>
            <a:r>
              <a:rPr lang="en-US" sz="1500" dirty="0"/>
              <a:t>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thao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tokens, </a:t>
            </a:r>
            <a:r>
              <a:rPr lang="en-US" sz="1500" dirty="0" err="1"/>
              <a:t>phân</a:t>
            </a:r>
            <a:r>
              <a:rPr lang="en-US" sz="1500" dirty="0"/>
              <a:t> </a:t>
            </a:r>
            <a:r>
              <a:rPr lang="en-US" sz="1500" dirty="0" err="1"/>
              <a:t>tích</a:t>
            </a:r>
            <a:r>
              <a:rPr lang="en-US" sz="1500" dirty="0"/>
              <a:t> </a:t>
            </a:r>
            <a:r>
              <a:rPr lang="en-US" sz="1500" dirty="0" err="1"/>
              <a:t>cú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ngôn</a:t>
            </a:r>
            <a:r>
              <a:rPr lang="en-US" sz="1500" dirty="0"/>
              <a:t> </a:t>
            </a:r>
            <a:r>
              <a:rPr lang="en-US" sz="1500" dirty="0" err="1"/>
              <a:t>ngữ</a:t>
            </a:r>
            <a:r>
              <a:rPr lang="en-US" sz="1500" dirty="0"/>
              <a:t> Barebone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1500" dirty="0" err="1"/>
              <a:t>Đoạn</a:t>
            </a:r>
            <a:r>
              <a:rPr lang="en-US" sz="1500" dirty="0"/>
              <a:t> code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chức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</a:t>
            </a:r>
            <a:r>
              <a:rPr lang="en-US" sz="1500" dirty="0" err="1"/>
              <a:t>hỗ</a:t>
            </a:r>
            <a:r>
              <a:rPr lang="en-US" sz="1500" dirty="0"/>
              <a:t> </a:t>
            </a:r>
            <a:r>
              <a:rPr lang="en-US" sz="1500" dirty="0" err="1"/>
              <a:t>trợ</a:t>
            </a:r>
            <a:r>
              <a:rPr lang="en-US" sz="1500" dirty="0"/>
              <a:t> </a:t>
            </a:r>
            <a:r>
              <a:rPr lang="en-US" sz="1500" dirty="0" err="1"/>
              <a:t>soạn</a:t>
            </a:r>
            <a:r>
              <a:rPr lang="en-US" sz="1500" dirty="0"/>
              <a:t> </a:t>
            </a:r>
            <a:r>
              <a:rPr lang="en-US" sz="1500" dirty="0" err="1"/>
              <a:t>thảo</a:t>
            </a:r>
            <a:r>
              <a:rPr lang="en-US" sz="1500" dirty="0"/>
              <a:t>,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cú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quy</a:t>
            </a:r>
            <a:r>
              <a:rPr lang="en-US" sz="1500" dirty="0"/>
              <a:t> </a:t>
            </a:r>
            <a:r>
              <a:rPr lang="en-US" sz="1500" dirty="0" err="1"/>
              <a:t>định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file “</a:t>
            </a:r>
            <a:r>
              <a:rPr lang="en-US" sz="1500" dirty="0" err="1"/>
              <a:t>dictionary.json</a:t>
            </a:r>
            <a:r>
              <a:rPr lang="en-US" sz="1500" dirty="0"/>
              <a:t>”</a:t>
            </a:r>
          </a:p>
        </p:txBody>
      </p:sp>
      <p:grpSp>
        <p:nvGrpSpPr>
          <p:cNvPr id="1315" name="Google Shape;1315;p31"/>
          <p:cNvGrpSpPr/>
          <p:nvPr/>
        </p:nvGrpSpPr>
        <p:grpSpPr>
          <a:xfrm>
            <a:off x="2434477" y="3950950"/>
            <a:ext cx="4274998" cy="1072800"/>
            <a:chOff x="2912752" y="3705625"/>
            <a:chExt cx="4274998" cy="1072800"/>
          </a:xfrm>
        </p:grpSpPr>
        <p:sp>
          <p:nvSpPr>
            <p:cNvPr id="1316" name="Google Shape;1316;p31"/>
            <p:cNvSpPr/>
            <p:nvPr/>
          </p:nvSpPr>
          <p:spPr>
            <a:xfrm>
              <a:off x="2913650" y="3705625"/>
              <a:ext cx="4274100" cy="1072800"/>
            </a:xfrm>
            <a:prstGeom prst="roundRect">
              <a:avLst>
                <a:gd name="adj" fmla="val 10508"/>
              </a:avLst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2912752" y="3705625"/>
              <a:ext cx="4274100" cy="195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" name="Google Shape;1318;p31"/>
            <p:cNvGrpSpPr/>
            <p:nvPr/>
          </p:nvGrpSpPr>
          <p:grpSpPr>
            <a:xfrm>
              <a:off x="3248058" y="3753920"/>
              <a:ext cx="100821" cy="100821"/>
              <a:chOff x="2960900" y="1269275"/>
              <a:chExt cx="141225" cy="141225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975775" y="1284150"/>
                <a:ext cx="1114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59" extrusionOk="0">
                    <a:moveTo>
                      <a:pt x="2230" y="0"/>
                    </a:moveTo>
                    <a:cubicBezTo>
                      <a:pt x="999" y="0"/>
                      <a:pt x="0" y="998"/>
                      <a:pt x="0" y="2230"/>
                    </a:cubicBezTo>
                    <a:cubicBezTo>
                      <a:pt x="0" y="3461"/>
                      <a:pt x="999" y="4459"/>
                      <a:pt x="2230" y="4459"/>
                    </a:cubicBezTo>
                    <a:cubicBezTo>
                      <a:pt x="3461" y="4459"/>
                      <a:pt x="4459" y="3461"/>
                      <a:pt x="4459" y="2230"/>
                    </a:cubicBezTo>
                    <a:cubicBezTo>
                      <a:pt x="4459" y="998"/>
                      <a:pt x="3461" y="0"/>
                      <a:pt x="2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9609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7" y="1190"/>
                      <a:pt x="4459" y="1924"/>
                      <a:pt x="4459" y="2825"/>
                    </a:cubicBezTo>
                    <a:cubicBezTo>
                      <a:pt x="4459" y="3726"/>
                      <a:pt x="3727" y="4459"/>
                      <a:pt x="2825" y="4459"/>
                    </a:cubicBezTo>
                    <a:cubicBezTo>
                      <a:pt x="1923" y="4459"/>
                      <a:pt x="1190" y="3726"/>
                      <a:pt x="1190" y="2825"/>
                    </a:cubicBezTo>
                    <a:cubicBezTo>
                      <a:pt x="1190" y="1924"/>
                      <a:pt x="1923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2" y="5649"/>
                      <a:pt x="5648" y="4381"/>
                      <a:pt x="5648" y="2825"/>
                    </a:cubicBezTo>
                    <a:cubicBezTo>
                      <a:pt x="5648" y="1268"/>
                      <a:pt x="4382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1"/>
            <p:cNvGrpSpPr/>
            <p:nvPr/>
          </p:nvGrpSpPr>
          <p:grpSpPr>
            <a:xfrm>
              <a:off x="3009348" y="3753920"/>
              <a:ext cx="100803" cy="100821"/>
              <a:chOff x="2626525" y="1269275"/>
              <a:chExt cx="141200" cy="141225"/>
            </a:xfrm>
          </p:grpSpPr>
          <p:sp>
            <p:nvSpPr>
              <p:cNvPr id="1322" name="Google Shape;1322;p31"/>
              <p:cNvSpPr/>
              <p:nvPr/>
            </p:nvSpPr>
            <p:spPr>
              <a:xfrm>
                <a:off x="26413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8" y="0"/>
                      <a:pt x="1" y="998"/>
                      <a:pt x="1" y="2230"/>
                    </a:cubicBezTo>
                    <a:cubicBezTo>
                      <a:pt x="1" y="3461"/>
                      <a:pt x="998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626525" y="1269275"/>
                <a:ext cx="141200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649" extrusionOk="0">
                    <a:moveTo>
                      <a:pt x="2824" y="1190"/>
                    </a:moveTo>
                    <a:cubicBezTo>
                      <a:pt x="3725" y="1190"/>
                      <a:pt x="4459" y="1924"/>
                      <a:pt x="4459" y="2825"/>
                    </a:cubicBezTo>
                    <a:cubicBezTo>
                      <a:pt x="4459" y="3726"/>
                      <a:pt x="3725" y="4459"/>
                      <a:pt x="2824" y="4459"/>
                    </a:cubicBezTo>
                    <a:cubicBezTo>
                      <a:pt x="1922" y="4459"/>
                      <a:pt x="1190" y="3726"/>
                      <a:pt x="1190" y="2825"/>
                    </a:cubicBezTo>
                    <a:cubicBezTo>
                      <a:pt x="1190" y="1924"/>
                      <a:pt x="1922" y="1190"/>
                      <a:pt x="2824" y="1190"/>
                    </a:cubicBezTo>
                    <a:close/>
                    <a:moveTo>
                      <a:pt x="2824" y="1"/>
                    </a:moveTo>
                    <a:cubicBezTo>
                      <a:pt x="1266" y="1"/>
                      <a:pt x="0" y="1268"/>
                      <a:pt x="0" y="2825"/>
                    </a:cubicBezTo>
                    <a:cubicBezTo>
                      <a:pt x="0" y="4381"/>
                      <a:pt x="1266" y="5649"/>
                      <a:pt x="2824" y="5649"/>
                    </a:cubicBezTo>
                    <a:cubicBezTo>
                      <a:pt x="4381" y="5649"/>
                      <a:pt x="5648" y="4381"/>
                      <a:pt x="5648" y="2825"/>
                    </a:cubicBezTo>
                    <a:cubicBezTo>
                      <a:pt x="5648" y="1268"/>
                      <a:pt x="4381" y="1"/>
                      <a:pt x="2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31"/>
            <p:cNvGrpSpPr/>
            <p:nvPr/>
          </p:nvGrpSpPr>
          <p:grpSpPr>
            <a:xfrm>
              <a:off x="3128694" y="3753920"/>
              <a:ext cx="100821" cy="100821"/>
              <a:chOff x="2793700" y="1269275"/>
              <a:chExt cx="141225" cy="141225"/>
            </a:xfrm>
          </p:grpSpPr>
          <p:sp>
            <p:nvSpPr>
              <p:cNvPr id="1325" name="Google Shape;1325;p31"/>
              <p:cNvSpPr/>
              <p:nvPr/>
            </p:nvSpPr>
            <p:spPr>
              <a:xfrm>
                <a:off x="2808575" y="1284150"/>
                <a:ext cx="11150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459" extrusionOk="0">
                    <a:moveTo>
                      <a:pt x="2230" y="0"/>
                    </a:moveTo>
                    <a:cubicBezTo>
                      <a:pt x="999" y="0"/>
                      <a:pt x="1" y="998"/>
                      <a:pt x="1" y="2230"/>
                    </a:cubicBezTo>
                    <a:cubicBezTo>
                      <a:pt x="1" y="3461"/>
                      <a:pt x="999" y="4459"/>
                      <a:pt x="2230" y="4459"/>
                    </a:cubicBezTo>
                    <a:cubicBezTo>
                      <a:pt x="3462" y="4459"/>
                      <a:pt x="4459" y="3461"/>
                      <a:pt x="4459" y="2230"/>
                    </a:cubicBezTo>
                    <a:cubicBezTo>
                      <a:pt x="4459" y="998"/>
                      <a:pt x="3462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793700" y="1269275"/>
                <a:ext cx="141225" cy="14122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5649" extrusionOk="0">
                    <a:moveTo>
                      <a:pt x="2825" y="1190"/>
                    </a:moveTo>
                    <a:cubicBezTo>
                      <a:pt x="3726" y="1190"/>
                      <a:pt x="4459" y="1924"/>
                      <a:pt x="4459" y="2825"/>
                    </a:cubicBezTo>
                    <a:cubicBezTo>
                      <a:pt x="4459" y="3726"/>
                      <a:pt x="3726" y="4459"/>
                      <a:pt x="2825" y="4459"/>
                    </a:cubicBezTo>
                    <a:cubicBezTo>
                      <a:pt x="1924" y="4459"/>
                      <a:pt x="1190" y="3726"/>
                      <a:pt x="1190" y="2825"/>
                    </a:cubicBezTo>
                    <a:cubicBezTo>
                      <a:pt x="1190" y="1924"/>
                      <a:pt x="1924" y="1190"/>
                      <a:pt x="2825" y="1190"/>
                    </a:cubicBezTo>
                    <a:close/>
                    <a:moveTo>
                      <a:pt x="2825" y="1"/>
                    </a:moveTo>
                    <a:cubicBezTo>
                      <a:pt x="1268" y="1"/>
                      <a:pt x="1" y="1268"/>
                      <a:pt x="1" y="2825"/>
                    </a:cubicBezTo>
                    <a:cubicBezTo>
                      <a:pt x="1" y="4381"/>
                      <a:pt x="1268" y="5649"/>
                      <a:pt x="2825" y="5649"/>
                    </a:cubicBezTo>
                    <a:cubicBezTo>
                      <a:pt x="4381" y="5649"/>
                      <a:pt x="5649" y="4381"/>
                      <a:pt x="5649" y="2825"/>
                    </a:cubicBezTo>
                    <a:cubicBezTo>
                      <a:pt x="5649" y="1268"/>
                      <a:pt x="4381" y="1"/>
                      <a:pt x="2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4337675" y="4419350"/>
            <a:ext cx="468600" cy="369300"/>
            <a:chOff x="5582525" y="3534875"/>
            <a:chExt cx="468600" cy="369300"/>
          </a:xfrm>
        </p:grpSpPr>
        <p:sp>
          <p:nvSpPr>
            <p:cNvPr id="1356" name="Google Shape;1356;p31"/>
            <p:cNvSpPr/>
            <p:nvPr/>
          </p:nvSpPr>
          <p:spPr>
            <a:xfrm>
              <a:off x="5582525" y="3534875"/>
              <a:ext cx="468600" cy="369300"/>
            </a:xfrm>
            <a:custGeom>
              <a:avLst/>
              <a:gdLst/>
              <a:ahLst/>
              <a:cxnLst/>
              <a:rect l="l" t="t" r="r" b="b"/>
              <a:pathLst>
                <a:path w="18744" h="14772" extrusionOk="0">
                  <a:moveTo>
                    <a:pt x="90" y="1"/>
                  </a:moveTo>
                  <a:cubicBezTo>
                    <a:pt x="41" y="1"/>
                    <a:pt x="0" y="41"/>
                    <a:pt x="0" y="92"/>
                  </a:cubicBezTo>
                  <a:lnTo>
                    <a:pt x="0" y="14680"/>
                  </a:lnTo>
                  <a:cubicBezTo>
                    <a:pt x="0" y="14730"/>
                    <a:pt x="41" y="14771"/>
                    <a:pt x="90" y="14771"/>
                  </a:cubicBezTo>
                  <a:lnTo>
                    <a:pt x="18654" y="14771"/>
                  </a:lnTo>
                  <a:cubicBezTo>
                    <a:pt x="18703" y="14771"/>
                    <a:pt x="18743" y="14730"/>
                    <a:pt x="18743" y="14680"/>
                  </a:cubicBezTo>
                  <a:lnTo>
                    <a:pt x="18743" y="92"/>
                  </a:lnTo>
                  <a:cubicBezTo>
                    <a:pt x="18743" y="41"/>
                    <a:pt x="18703" y="1"/>
                    <a:pt x="18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5731475" y="3630850"/>
              <a:ext cx="196475" cy="177350"/>
            </a:xfrm>
            <a:custGeom>
              <a:avLst/>
              <a:gdLst/>
              <a:ahLst/>
              <a:cxnLst/>
              <a:rect l="l" t="t" r="r" b="b"/>
              <a:pathLst>
                <a:path w="7859" h="7094" extrusionOk="0">
                  <a:moveTo>
                    <a:pt x="0" y="1"/>
                  </a:moveTo>
                  <a:lnTo>
                    <a:pt x="0" y="7094"/>
                  </a:lnTo>
                  <a:lnTo>
                    <a:pt x="7859" y="3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33554" y="705852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My compiler includes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Google Shape;1327;p31"/>
          <p:cNvGrpSpPr/>
          <p:nvPr/>
        </p:nvGrpSpPr>
        <p:grpSpPr>
          <a:xfrm>
            <a:off x="5698785" y="4635075"/>
            <a:ext cx="915750" cy="294525"/>
            <a:chOff x="2858250" y="4090875"/>
            <a:chExt cx="915750" cy="294525"/>
          </a:xfrm>
        </p:grpSpPr>
        <p:sp>
          <p:nvSpPr>
            <p:cNvPr id="1328" name="Google Shape;1328;p31"/>
            <p:cNvSpPr/>
            <p:nvPr/>
          </p:nvSpPr>
          <p:spPr>
            <a:xfrm>
              <a:off x="2915975" y="4148525"/>
              <a:ext cx="822525" cy="191825"/>
            </a:xfrm>
            <a:custGeom>
              <a:avLst/>
              <a:gdLst/>
              <a:ahLst/>
              <a:cxnLst/>
              <a:rect l="l" t="t" r="r" b="b"/>
              <a:pathLst>
                <a:path w="32901" h="7673" extrusionOk="0">
                  <a:moveTo>
                    <a:pt x="32306" y="1"/>
                  </a:moveTo>
                  <a:cubicBezTo>
                    <a:pt x="31976" y="1"/>
                    <a:pt x="31711" y="267"/>
                    <a:pt x="31711" y="595"/>
                  </a:cubicBezTo>
                  <a:lnTo>
                    <a:pt x="31711" y="4218"/>
                  </a:lnTo>
                  <a:cubicBezTo>
                    <a:pt x="31711" y="5467"/>
                    <a:pt x="30694" y="6483"/>
                    <a:pt x="29445" y="6483"/>
                  </a:cubicBezTo>
                  <a:lnTo>
                    <a:pt x="595" y="6483"/>
                  </a:lnTo>
                  <a:cubicBezTo>
                    <a:pt x="266" y="6483"/>
                    <a:pt x="0" y="6749"/>
                    <a:pt x="0" y="7078"/>
                  </a:cubicBezTo>
                  <a:cubicBezTo>
                    <a:pt x="0" y="7406"/>
                    <a:pt x="266" y="7672"/>
                    <a:pt x="595" y="7672"/>
                  </a:cubicBezTo>
                  <a:lnTo>
                    <a:pt x="29445" y="7672"/>
                  </a:lnTo>
                  <a:cubicBezTo>
                    <a:pt x="31349" y="7672"/>
                    <a:pt x="32900" y="6123"/>
                    <a:pt x="32900" y="4218"/>
                  </a:cubicBezTo>
                  <a:lnTo>
                    <a:pt x="32900" y="595"/>
                  </a:lnTo>
                  <a:cubicBezTo>
                    <a:pt x="32900" y="267"/>
                    <a:pt x="32634" y="1"/>
                    <a:pt x="3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3673175" y="4090875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1"/>
                  </a:lnTo>
                  <a:lnTo>
                    <a:pt x="4032" y="3491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2858250" y="4259325"/>
              <a:ext cx="126100" cy="126075"/>
            </a:xfrm>
            <a:custGeom>
              <a:avLst/>
              <a:gdLst/>
              <a:ahLst/>
              <a:cxnLst/>
              <a:rect l="l" t="t" r="r" b="b"/>
              <a:pathLst>
                <a:path w="5044" h="5043" extrusionOk="0">
                  <a:moveTo>
                    <a:pt x="2521" y="1"/>
                  </a:moveTo>
                  <a:cubicBezTo>
                    <a:pt x="1129" y="1"/>
                    <a:pt x="1" y="1129"/>
                    <a:pt x="1" y="2522"/>
                  </a:cubicBezTo>
                  <a:cubicBezTo>
                    <a:pt x="1" y="3914"/>
                    <a:pt x="1129" y="5042"/>
                    <a:pt x="2521" y="5042"/>
                  </a:cubicBezTo>
                  <a:cubicBezTo>
                    <a:pt x="3914" y="5042"/>
                    <a:pt x="5043" y="3914"/>
                    <a:pt x="5043" y="2522"/>
                  </a:cubicBezTo>
                  <a:cubicBezTo>
                    <a:pt x="5043" y="1129"/>
                    <a:pt x="3914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61450" y="4278400"/>
              <a:ext cx="87975" cy="87950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6575" y="4263525"/>
              <a:ext cx="117700" cy="117675"/>
            </a:xfrm>
            <a:custGeom>
              <a:avLst/>
              <a:gdLst/>
              <a:ahLst/>
              <a:cxnLst/>
              <a:rect l="l" t="t" r="r" b="b"/>
              <a:pathLst>
                <a:path w="4708" h="4707" extrusionOk="0">
                  <a:moveTo>
                    <a:pt x="3519" y="1190"/>
                  </a:moveTo>
                  <a:lnTo>
                    <a:pt x="3519" y="3518"/>
                  </a:lnTo>
                  <a:lnTo>
                    <a:pt x="1190" y="3518"/>
                  </a:lnTo>
                  <a:lnTo>
                    <a:pt x="1190" y="1190"/>
                  </a:lnTo>
                  <a:close/>
                  <a:moveTo>
                    <a:pt x="0" y="0"/>
                  </a:moveTo>
                  <a:lnTo>
                    <a:pt x="0" y="4707"/>
                  </a:lnTo>
                  <a:lnTo>
                    <a:pt x="4708" y="4707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 rot="5400000">
            <a:off x="3037225" y="3771750"/>
            <a:ext cx="184300" cy="1145725"/>
            <a:chOff x="5313600" y="2773300"/>
            <a:chExt cx="184300" cy="1145725"/>
          </a:xfrm>
        </p:grpSpPr>
        <p:sp>
          <p:nvSpPr>
            <p:cNvPr id="1334" name="Google Shape;1334;p31"/>
            <p:cNvSpPr/>
            <p:nvPr/>
          </p:nvSpPr>
          <p:spPr>
            <a:xfrm>
              <a:off x="5347050" y="3228575"/>
              <a:ext cx="117375" cy="675600"/>
            </a:xfrm>
            <a:custGeom>
              <a:avLst/>
              <a:gdLst/>
              <a:ahLst/>
              <a:cxnLst/>
              <a:rect l="l" t="t" r="r" b="b"/>
              <a:pathLst>
                <a:path w="4695" h="27024" extrusionOk="0">
                  <a:moveTo>
                    <a:pt x="4247" y="27023"/>
                  </a:moveTo>
                  <a:lnTo>
                    <a:pt x="448" y="27023"/>
                  </a:lnTo>
                  <a:lnTo>
                    <a:pt x="1" y="0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5331975" y="3213700"/>
              <a:ext cx="147575" cy="705325"/>
            </a:xfrm>
            <a:custGeom>
              <a:avLst/>
              <a:gdLst/>
              <a:ahLst/>
              <a:cxnLst/>
              <a:rect l="l" t="t" r="r" b="b"/>
              <a:pathLst>
                <a:path w="5903" h="28213" extrusionOk="0">
                  <a:moveTo>
                    <a:pt x="4694" y="1190"/>
                  </a:moveTo>
                  <a:lnTo>
                    <a:pt x="4264" y="27023"/>
                  </a:lnTo>
                  <a:lnTo>
                    <a:pt x="1637" y="27023"/>
                  </a:lnTo>
                  <a:lnTo>
                    <a:pt x="1209" y="1190"/>
                  </a:lnTo>
                  <a:close/>
                  <a:moveTo>
                    <a:pt x="0" y="1"/>
                  </a:moveTo>
                  <a:lnTo>
                    <a:pt x="467" y="28213"/>
                  </a:lnTo>
                  <a:lnTo>
                    <a:pt x="5434" y="28213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331125" y="3050875"/>
              <a:ext cx="149225" cy="192575"/>
            </a:xfrm>
            <a:custGeom>
              <a:avLst/>
              <a:gdLst/>
              <a:ahLst/>
              <a:cxnLst/>
              <a:rect l="l" t="t" r="r" b="b"/>
              <a:pathLst>
                <a:path w="5969" h="7703" extrusionOk="0">
                  <a:moveTo>
                    <a:pt x="4328" y="1190"/>
                  </a:moveTo>
                  <a:lnTo>
                    <a:pt x="4695" y="6514"/>
                  </a:lnTo>
                  <a:lnTo>
                    <a:pt x="1275" y="6514"/>
                  </a:lnTo>
                  <a:lnTo>
                    <a:pt x="1641" y="1190"/>
                  </a:lnTo>
                  <a:close/>
                  <a:moveTo>
                    <a:pt x="531" y="0"/>
                  </a:moveTo>
                  <a:lnTo>
                    <a:pt x="1" y="7703"/>
                  </a:lnTo>
                  <a:lnTo>
                    <a:pt x="5969" y="7703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5313600" y="2773300"/>
              <a:ext cx="184300" cy="295800"/>
            </a:xfrm>
            <a:custGeom>
              <a:avLst/>
              <a:gdLst/>
              <a:ahLst/>
              <a:cxnLst/>
              <a:rect l="l" t="t" r="r" b="b"/>
              <a:pathLst>
                <a:path w="7372" h="11832" extrusionOk="0">
                  <a:moveTo>
                    <a:pt x="3371" y="1"/>
                  </a:moveTo>
                  <a:cubicBezTo>
                    <a:pt x="2479" y="1671"/>
                    <a:pt x="0" y="6475"/>
                    <a:pt x="0" y="8145"/>
                  </a:cubicBezTo>
                  <a:cubicBezTo>
                    <a:pt x="0" y="10178"/>
                    <a:pt x="1652" y="11831"/>
                    <a:pt x="3686" y="11831"/>
                  </a:cubicBezTo>
                  <a:cubicBezTo>
                    <a:pt x="5725" y="11831"/>
                    <a:pt x="7371" y="10178"/>
                    <a:pt x="7371" y="8145"/>
                  </a:cubicBezTo>
                  <a:cubicBezTo>
                    <a:pt x="7371" y="6475"/>
                    <a:pt x="4893" y="1671"/>
                    <a:pt x="4001" y="1"/>
                  </a:cubicBezTo>
                  <a:lnTo>
                    <a:pt x="4001" y="7141"/>
                  </a:lnTo>
                  <a:cubicBezTo>
                    <a:pt x="4541" y="7283"/>
                    <a:pt x="4934" y="7771"/>
                    <a:pt x="4934" y="8353"/>
                  </a:cubicBezTo>
                  <a:cubicBezTo>
                    <a:pt x="4934" y="9043"/>
                    <a:pt x="4375" y="9602"/>
                    <a:pt x="3686" y="9602"/>
                  </a:cubicBezTo>
                  <a:cubicBezTo>
                    <a:pt x="2996" y="9602"/>
                    <a:pt x="2437" y="9043"/>
                    <a:pt x="2437" y="8353"/>
                  </a:cubicBezTo>
                  <a:cubicBezTo>
                    <a:pt x="2437" y="7771"/>
                    <a:pt x="2830" y="7283"/>
                    <a:pt x="3371" y="7141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grpSp>
        <p:nvGrpSpPr>
          <p:cNvPr id="1338" name="Google Shape;1338;p31"/>
          <p:cNvGrpSpPr/>
          <p:nvPr/>
        </p:nvGrpSpPr>
        <p:grpSpPr>
          <a:xfrm>
            <a:off x="5727500" y="4254813"/>
            <a:ext cx="179625" cy="179625"/>
            <a:chOff x="4350525" y="920000"/>
            <a:chExt cx="179625" cy="179625"/>
          </a:xfrm>
        </p:grpSpPr>
        <p:sp>
          <p:nvSpPr>
            <p:cNvPr id="1339" name="Google Shape;1339;p31"/>
            <p:cNvSpPr/>
            <p:nvPr/>
          </p:nvSpPr>
          <p:spPr>
            <a:xfrm>
              <a:off x="43654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350525" y="920000"/>
              <a:ext cx="179625" cy="179625"/>
            </a:xfrm>
            <a:custGeom>
              <a:avLst/>
              <a:gdLst/>
              <a:ahLst/>
              <a:cxnLst/>
              <a:rect l="l" t="t" r="r" b="b"/>
              <a:pathLst>
                <a:path w="7185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4354825" y="924375"/>
              <a:ext cx="170925" cy="170875"/>
            </a:xfrm>
            <a:custGeom>
              <a:avLst/>
              <a:gdLst/>
              <a:ahLst/>
              <a:cxnLst/>
              <a:rect l="l" t="t" r="r" b="b"/>
              <a:pathLst>
                <a:path w="6837" h="6835" extrusionOk="0">
                  <a:moveTo>
                    <a:pt x="5995" y="0"/>
                  </a:moveTo>
                  <a:lnTo>
                    <a:pt x="1" y="5994"/>
                  </a:lnTo>
                  <a:lnTo>
                    <a:pt x="842" y="6835"/>
                  </a:lnTo>
                  <a:lnTo>
                    <a:pt x="6837" y="84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grpSp>
        <p:nvGrpSpPr>
          <p:cNvPr id="1342" name="Google Shape;1342;p31"/>
          <p:cNvGrpSpPr/>
          <p:nvPr/>
        </p:nvGrpSpPr>
        <p:grpSpPr>
          <a:xfrm>
            <a:off x="5956725" y="4254813"/>
            <a:ext cx="179600" cy="179625"/>
            <a:chOff x="4579750" y="920000"/>
            <a:chExt cx="179600" cy="179625"/>
          </a:xfrm>
        </p:grpSpPr>
        <p:sp>
          <p:nvSpPr>
            <p:cNvPr id="1343" name="Google Shape;1343;p31"/>
            <p:cNvSpPr/>
            <p:nvPr/>
          </p:nvSpPr>
          <p:spPr>
            <a:xfrm>
              <a:off x="4594600" y="934875"/>
              <a:ext cx="149900" cy="149875"/>
            </a:xfrm>
            <a:custGeom>
              <a:avLst/>
              <a:gdLst/>
              <a:ahLst/>
              <a:cxnLst/>
              <a:rect l="l" t="t" r="r" b="b"/>
              <a:pathLst>
                <a:path w="5996" h="5995" extrusionOk="0">
                  <a:moveTo>
                    <a:pt x="1" y="0"/>
                  </a:moveTo>
                  <a:lnTo>
                    <a:pt x="1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4579750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4" y="1189"/>
                  </a:moveTo>
                  <a:lnTo>
                    <a:pt x="5994" y="5995"/>
                  </a:lnTo>
                  <a:lnTo>
                    <a:pt x="1189" y="5995"/>
                  </a:lnTo>
                  <a:lnTo>
                    <a:pt x="1189" y="1189"/>
                  </a:lnTo>
                  <a:close/>
                  <a:moveTo>
                    <a:pt x="0" y="1"/>
                  </a:moveTo>
                  <a:lnTo>
                    <a:pt x="0" y="7184"/>
                  </a:lnTo>
                  <a:lnTo>
                    <a:pt x="7184" y="7184"/>
                  </a:lnTo>
                  <a:lnTo>
                    <a:pt x="7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4584125" y="924475"/>
              <a:ext cx="170900" cy="170925"/>
            </a:xfrm>
            <a:custGeom>
              <a:avLst/>
              <a:gdLst/>
              <a:ahLst/>
              <a:cxnLst/>
              <a:rect l="l" t="t" r="r" b="b"/>
              <a:pathLst>
                <a:path w="6836" h="6837" extrusionOk="0">
                  <a:moveTo>
                    <a:pt x="5995" y="1"/>
                  </a:moveTo>
                  <a:lnTo>
                    <a:pt x="1" y="5995"/>
                  </a:lnTo>
                  <a:lnTo>
                    <a:pt x="841" y="6836"/>
                  </a:lnTo>
                  <a:lnTo>
                    <a:pt x="6835" y="841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6406200" y="4254813"/>
            <a:ext cx="179600" cy="179625"/>
            <a:chOff x="5029225" y="920000"/>
            <a:chExt cx="179600" cy="179625"/>
          </a:xfrm>
        </p:grpSpPr>
        <p:sp>
          <p:nvSpPr>
            <p:cNvPr id="1347" name="Google Shape;1347;p31"/>
            <p:cNvSpPr/>
            <p:nvPr/>
          </p:nvSpPr>
          <p:spPr>
            <a:xfrm>
              <a:off x="5044100" y="934875"/>
              <a:ext cx="149875" cy="149875"/>
            </a:xfrm>
            <a:custGeom>
              <a:avLst/>
              <a:gdLst/>
              <a:ahLst/>
              <a:cxnLst/>
              <a:rect l="l" t="t" r="r" b="b"/>
              <a:pathLst>
                <a:path w="5995" h="5995" extrusionOk="0">
                  <a:moveTo>
                    <a:pt x="0" y="0"/>
                  </a:moveTo>
                  <a:lnTo>
                    <a:pt x="0" y="5995"/>
                  </a:lnTo>
                  <a:lnTo>
                    <a:pt x="5995" y="5995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5029225" y="920000"/>
              <a:ext cx="179600" cy="179625"/>
            </a:xfrm>
            <a:custGeom>
              <a:avLst/>
              <a:gdLst/>
              <a:ahLst/>
              <a:cxnLst/>
              <a:rect l="l" t="t" r="r" b="b"/>
              <a:pathLst>
                <a:path w="7184" h="7185" extrusionOk="0">
                  <a:moveTo>
                    <a:pt x="5995" y="1189"/>
                  </a:moveTo>
                  <a:lnTo>
                    <a:pt x="5995" y="5995"/>
                  </a:lnTo>
                  <a:lnTo>
                    <a:pt x="1190" y="5995"/>
                  </a:lnTo>
                  <a:lnTo>
                    <a:pt x="1190" y="1189"/>
                  </a:lnTo>
                  <a:close/>
                  <a:moveTo>
                    <a:pt x="1" y="1"/>
                  </a:moveTo>
                  <a:lnTo>
                    <a:pt x="1" y="7184"/>
                  </a:lnTo>
                  <a:lnTo>
                    <a:pt x="7183" y="7184"/>
                  </a:lnTo>
                  <a:lnTo>
                    <a:pt x="7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grpSp>
        <p:nvGrpSpPr>
          <p:cNvPr id="1349" name="Google Shape;1349;p31"/>
          <p:cNvGrpSpPr/>
          <p:nvPr/>
        </p:nvGrpSpPr>
        <p:grpSpPr>
          <a:xfrm>
            <a:off x="2556525" y="4664975"/>
            <a:ext cx="100800" cy="234725"/>
            <a:chOff x="1746400" y="836800"/>
            <a:chExt cx="100800" cy="234725"/>
          </a:xfrm>
        </p:grpSpPr>
        <p:sp>
          <p:nvSpPr>
            <p:cNvPr id="1350" name="Google Shape;1350;p31"/>
            <p:cNvSpPr/>
            <p:nvPr/>
          </p:nvSpPr>
          <p:spPr>
            <a:xfrm>
              <a:off x="1781925" y="894450"/>
              <a:ext cx="29725" cy="177075"/>
            </a:xfrm>
            <a:custGeom>
              <a:avLst/>
              <a:gdLst/>
              <a:ahLst/>
              <a:cxnLst/>
              <a:rect l="l" t="t" r="r" b="b"/>
              <a:pathLst>
                <a:path w="1189" h="7083" extrusionOk="0">
                  <a:moveTo>
                    <a:pt x="594" y="1"/>
                  </a:moveTo>
                  <a:cubicBezTo>
                    <a:pt x="265" y="1"/>
                    <a:pt x="0" y="267"/>
                    <a:pt x="0" y="596"/>
                  </a:cubicBezTo>
                  <a:lnTo>
                    <a:pt x="0" y="6488"/>
                  </a:lnTo>
                  <a:cubicBezTo>
                    <a:pt x="0" y="6816"/>
                    <a:pt x="265" y="7082"/>
                    <a:pt x="594" y="7082"/>
                  </a:cubicBezTo>
                  <a:cubicBezTo>
                    <a:pt x="922" y="7082"/>
                    <a:pt x="1188" y="6816"/>
                    <a:pt x="1188" y="6488"/>
                  </a:cubicBezTo>
                  <a:lnTo>
                    <a:pt x="1188" y="596"/>
                  </a:lnTo>
                  <a:cubicBezTo>
                    <a:pt x="1188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746400" y="836800"/>
              <a:ext cx="100800" cy="87300"/>
            </a:xfrm>
            <a:custGeom>
              <a:avLst/>
              <a:gdLst/>
              <a:ahLst/>
              <a:cxnLst/>
              <a:rect l="l" t="t" r="r" b="b"/>
              <a:pathLst>
                <a:path w="4032" h="3492" extrusionOk="0">
                  <a:moveTo>
                    <a:pt x="2015" y="1"/>
                  </a:moveTo>
                  <a:lnTo>
                    <a:pt x="0" y="3492"/>
                  </a:lnTo>
                  <a:lnTo>
                    <a:pt x="4032" y="3492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grpSp>
        <p:nvGrpSpPr>
          <p:cNvPr id="1352" name="Google Shape;1352;p31"/>
          <p:cNvGrpSpPr/>
          <p:nvPr/>
        </p:nvGrpSpPr>
        <p:grpSpPr>
          <a:xfrm>
            <a:off x="2697675" y="4664975"/>
            <a:ext cx="100825" cy="234725"/>
            <a:chOff x="1887550" y="836800"/>
            <a:chExt cx="100825" cy="234725"/>
          </a:xfrm>
        </p:grpSpPr>
        <p:sp>
          <p:nvSpPr>
            <p:cNvPr id="1353" name="Google Shape;1353;p31"/>
            <p:cNvSpPr/>
            <p:nvPr/>
          </p:nvSpPr>
          <p:spPr>
            <a:xfrm>
              <a:off x="1923075" y="894450"/>
              <a:ext cx="29775" cy="177075"/>
            </a:xfrm>
            <a:custGeom>
              <a:avLst/>
              <a:gdLst/>
              <a:ahLst/>
              <a:cxnLst/>
              <a:rect l="l" t="t" r="r" b="b"/>
              <a:pathLst>
                <a:path w="1191" h="7083" extrusionOk="0">
                  <a:moveTo>
                    <a:pt x="595" y="1"/>
                  </a:moveTo>
                  <a:cubicBezTo>
                    <a:pt x="267" y="1"/>
                    <a:pt x="1" y="267"/>
                    <a:pt x="1" y="596"/>
                  </a:cubicBezTo>
                  <a:lnTo>
                    <a:pt x="1" y="6488"/>
                  </a:lnTo>
                  <a:cubicBezTo>
                    <a:pt x="1" y="6816"/>
                    <a:pt x="267" y="7082"/>
                    <a:pt x="595" y="7082"/>
                  </a:cubicBezTo>
                  <a:cubicBezTo>
                    <a:pt x="924" y="7082"/>
                    <a:pt x="1190" y="6816"/>
                    <a:pt x="1190" y="6488"/>
                  </a:cubicBezTo>
                  <a:lnTo>
                    <a:pt x="1190" y="596"/>
                  </a:lnTo>
                  <a:cubicBezTo>
                    <a:pt x="1190" y="267"/>
                    <a:pt x="924" y="1"/>
                    <a:pt x="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887550" y="836800"/>
              <a:ext cx="100825" cy="87300"/>
            </a:xfrm>
            <a:custGeom>
              <a:avLst/>
              <a:gdLst/>
              <a:ahLst/>
              <a:cxnLst/>
              <a:rect l="l" t="t" r="r" b="b"/>
              <a:pathLst>
                <a:path w="4033" h="3492" extrusionOk="0">
                  <a:moveTo>
                    <a:pt x="2016" y="1"/>
                  </a:moveTo>
                  <a:lnTo>
                    <a:pt x="1" y="3492"/>
                  </a:lnTo>
                  <a:lnTo>
                    <a:pt x="4032" y="3492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</p:grpSp>
      <p:sp>
        <p:nvSpPr>
          <p:cNvPr id="4" name="Google Shape;1362;p32">
            <a:extLst>
              <a:ext uri="{FF2B5EF4-FFF2-40B4-BE49-F238E27FC236}">
                <a16:creationId xmlns:a16="http://schemas.microsoft.com/office/drawing/2014/main" id="{8ED496F1-08FF-06A0-C401-2E1E98067708}"/>
              </a:ext>
            </a:extLst>
          </p:cNvPr>
          <p:cNvSpPr txBox="1">
            <a:spLocks/>
          </p:cNvSpPr>
          <p:nvPr/>
        </p:nvSpPr>
        <p:spPr>
          <a:xfrm>
            <a:off x="733554" y="705852"/>
            <a:ext cx="4274100" cy="687733"/>
          </a:xfrm>
          <a:prstGeom prst="rect">
            <a:avLst/>
          </a:prstGeom>
          <a:noFill/>
          <a:ln w="12700">
            <a:solidFill>
              <a:schemeClr val="bg1">
                <a:lumMod val="25000"/>
              </a:schemeClr>
            </a:solidFill>
            <a:prstDash val="sysDot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2800" dirty="0"/>
              <a:t>HTML interface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CB0E55D-6EE0-EF61-2994-4A4EA1CE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95" y="1419344"/>
            <a:ext cx="5995660" cy="32091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12B320-0973-7C81-D94E-FD2892F972A7}"/>
              </a:ext>
            </a:extLst>
          </p:cNvPr>
          <p:cNvSpPr/>
          <p:nvPr/>
        </p:nvSpPr>
        <p:spPr>
          <a:xfrm>
            <a:off x="1574779" y="2090208"/>
            <a:ext cx="3632291" cy="2453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8A0A7-526F-064D-3EAF-4639AE8C539A}"/>
              </a:ext>
            </a:extLst>
          </p:cNvPr>
          <p:cNvSpPr/>
          <p:nvPr/>
        </p:nvSpPr>
        <p:spPr>
          <a:xfrm>
            <a:off x="5509844" y="2072006"/>
            <a:ext cx="1974612" cy="2453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3DB095-0B1C-8746-7710-FAFF7BB09141}"/>
              </a:ext>
            </a:extLst>
          </p:cNvPr>
          <p:cNvCxnSpPr>
            <a:cxnSpLocks/>
          </p:cNvCxnSpPr>
          <p:nvPr/>
        </p:nvCxnSpPr>
        <p:spPr>
          <a:xfrm>
            <a:off x="1443307" y="2490731"/>
            <a:ext cx="497901" cy="34762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E0BDCB-15DC-01D5-B8B4-F97AA43703DB}"/>
              </a:ext>
            </a:extLst>
          </p:cNvPr>
          <p:cNvSpPr txBox="1"/>
          <p:nvPr/>
        </p:nvSpPr>
        <p:spPr>
          <a:xfrm>
            <a:off x="256134" y="2025958"/>
            <a:ext cx="13811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Input area:</a:t>
            </a:r>
          </a:p>
          <a:p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Nơi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người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dùng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nhập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1424B9-D49E-8B13-0F80-8824556BF16E}"/>
              </a:ext>
            </a:extLst>
          </p:cNvPr>
          <p:cNvCxnSpPr>
            <a:cxnSpLocks/>
          </p:cNvCxnSpPr>
          <p:nvPr/>
        </p:nvCxnSpPr>
        <p:spPr>
          <a:xfrm flipH="1">
            <a:off x="6570950" y="2453925"/>
            <a:ext cx="999489" cy="52614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997D17-36B5-4D83-4B59-67914573B314}"/>
              </a:ext>
            </a:extLst>
          </p:cNvPr>
          <p:cNvSpPr txBox="1"/>
          <p:nvPr/>
        </p:nvSpPr>
        <p:spPr>
          <a:xfrm>
            <a:off x="7561174" y="2005860"/>
            <a:ext cx="1493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Output area:</a:t>
            </a:r>
          </a:p>
          <a:p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Nơi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hiện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thị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giá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trị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biến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hoặc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sẽ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báo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lỗi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cú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pháp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BBF40-1F16-E591-F4E7-D5D8BC0D52D0}"/>
              </a:ext>
            </a:extLst>
          </p:cNvPr>
          <p:cNvSpPr txBox="1"/>
          <p:nvPr/>
        </p:nvSpPr>
        <p:spPr>
          <a:xfrm>
            <a:off x="5005425" y="1250138"/>
            <a:ext cx="13811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Run button:</a:t>
            </a:r>
          </a:p>
          <a:p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Chạy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trình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biên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dịch</a:t>
            </a:r>
            <a:endParaRPr lang="en-US" sz="1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3BE5F7-C836-4ED3-DB73-A65D42340BB6}"/>
              </a:ext>
            </a:extLst>
          </p:cNvPr>
          <p:cNvCxnSpPr>
            <a:cxnSpLocks/>
          </p:cNvCxnSpPr>
          <p:nvPr/>
        </p:nvCxnSpPr>
        <p:spPr>
          <a:xfrm flipH="1">
            <a:off x="4814814" y="1848834"/>
            <a:ext cx="192840" cy="45283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44AB4AE-A0CB-BA75-D586-5F65E49E7DF3}"/>
              </a:ext>
            </a:extLst>
          </p:cNvPr>
          <p:cNvSpPr/>
          <p:nvPr/>
        </p:nvSpPr>
        <p:spPr>
          <a:xfrm>
            <a:off x="4171477" y="2509816"/>
            <a:ext cx="914401" cy="1076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E6557-0CAB-05AB-371A-CF84C1183423}"/>
              </a:ext>
            </a:extLst>
          </p:cNvPr>
          <p:cNvSpPr txBox="1"/>
          <p:nvPr/>
        </p:nvSpPr>
        <p:spPr>
          <a:xfrm>
            <a:off x="3698875" y="3547113"/>
            <a:ext cx="1716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Suggest area:</a:t>
            </a:r>
          </a:p>
          <a:p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Hiện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thị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câu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lệnh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gợi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ý</a:t>
            </a:r>
          </a:p>
        </p:txBody>
      </p:sp>
    </p:spTree>
    <p:extLst>
      <p:ext uri="{BB962C8B-B14F-4D97-AF65-F5344CB8AC3E}">
        <p14:creationId xmlns:p14="http://schemas.microsoft.com/office/powerpoint/2010/main" val="889426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16" grpId="0"/>
      <p:bldP spid="21" grpId="0"/>
      <p:bldP spid="32" grpId="0" animBg="1"/>
      <p:bldP spid="25" grpId="0"/>
    </p:bldLst>
  </p:timing>
</p:sld>
</file>

<file path=ppt/theme/theme1.xml><?xml version="1.0" encoding="utf-8"?>
<a:theme xmlns:a="http://schemas.openxmlformats.org/drawingml/2006/main" name="Silicon Valley Programmer Minitheme by Slidesgo">
  <a:themeElements>
    <a:clrScheme name="Simple Light">
      <a:dk1>
        <a:srgbClr val="353535"/>
      </a:dk1>
      <a:lt1>
        <a:srgbClr val="E9F9FF"/>
      </a:lt1>
      <a:dk2>
        <a:srgbClr val="FFFFFF"/>
      </a:dk2>
      <a:lt2>
        <a:srgbClr val="6974E4"/>
      </a:lt2>
      <a:accent1>
        <a:srgbClr val="B3EB43"/>
      </a:accent1>
      <a:accent2>
        <a:srgbClr val="F3E053"/>
      </a:accent2>
      <a:accent3>
        <a:srgbClr val="F77088"/>
      </a:accent3>
      <a:accent4>
        <a:srgbClr val="FFFFFF"/>
      </a:accent4>
      <a:accent5>
        <a:srgbClr val="FFFFFF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807</Words>
  <Application>Microsoft Office PowerPoint</Application>
  <PresentationFormat>On-screen Show (16:9)</PresentationFormat>
  <Paragraphs>101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Source Code Pro</vt:lpstr>
      <vt:lpstr>Anaheim</vt:lpstr>
      <vt:lpstr>Wingdings</vt:lpstr>
      <vt:lpstr>Raleway</vt:lpstr>
      <vt:lpstr>Arial</vt:lpstr>
      <vt:lpstr>Nunito Light</vt:lpstr>
      <vt:lpstr>Lexend</vt:lpstr>
      <vt:lpstr>Bebas Neue</vt:lpstr>
      <vt:lpstr>Silicon Valley Programmer Minitheme by Slidesgo</vt:lpstr>
      <vt:lpstr>BareBone Progamming Language</vt:lpstr>
      <vt:lpstr>Table of contents</vt:lpstr>
      <vt:lpstr>Barebone Language?</vt:lpstr>
      <vt:lpstr>PowerPoint Presentation</vt:lpstr>
      <vt:lpstr>What is Bare Bone programming language?</vt:lpstr>
      <vt:lpstr>PowerPoint Presentation</vt:lpstr>
      <vt:lpstr>About my compiler.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TIME!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BareBone Progamming Language</dc:title>
  <cp:lastModifiedBy>Nguyễn Tô Thiên Bảo</cp:lastModifiedBy>
  <cp:revision>55</cp:revision>
  <dcterms:modified xsi:type="dcterms:W3CDTF">2023-05-22T06:42:18Z</dcterms:modified>
</cp:coreProperties>
</file>