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914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6"/>
  </p:normalViewPr>
  <p:slideViewPr>
    <p:cSldViewPr snapToGrid="0" snapToObjects="1">
      <p:cViewPr varScale="1">
        <p:scale>
          <a:sx n="71" d="100"/>
          <a:sy n="71" d="100"/>
        </p:scale>
        <p:origin x="3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3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6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5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F881F2-BE0D-BA4D-8FCB-FBF4E917B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8" t="13196" r="6346" b="12714"/>
          <a:stretch/>
        </p:blipFill>
        <p:spPr>
          <a:xfrm>
            <a:off x="4637988" y="6796930"/>
            <a:ext cx="4506012" cy="50810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0E7BA5-9676-0A43-895F-AE6014F6C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8" t="13196" r="6346" b="12714"/>
          <a:stretch/>
        </p:blipFill>
        <p:spPr>
          <a:xfrm>
            <a:off x="0" y="6796931"/>
            <a:ext cx="4506012" cy="50810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4EB16FA-661F-A342-93AC-B8216D9F28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48" t="13196" r="6346" b="12714"/>
          <a:stretch/>
        </p:blipFill>
        <p:spPr>
          <a:xfrm>
            <a:off x="4637988" y="1218490"/>
            <a:ext cx="4506012" cy="50810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450FBCD-44B5-F84F-ACD4-385C6B85CC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48" t="13196" r="6346" b="12714"/>
          <a:stretch/>
        </p:blipFill>
        <p:spPr>
          <a:xfrm>
            <a:off x="0" y="1218491"/>
            <a:ext cx="4506012" cy="50810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ECC3124-03AE-9A46-A79A-95939DCA9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75" y="12512067"/>
            <a:ext cx="8637874" cy="61837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34E346C-B290-B144-90A9-2E7DE48D72B4}"/>
              </a:ext>
            </a:extLst>
          </p:cNvPr>
          <p:cNvSpPr txBox="1"/>
          <p:nvPr/>
        </p:nvSpPr>
        <p:spPr>
          <a:xfrm>
            <a:off x="0" y="13090541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BC7FD9-240A-BF43-8920-FC64BE3B9D5B}"/>
              </a:ext>
            </a:extLst>
          </p:cNvPr>
          <p:cNvSpPr txBox="1"/>
          <p:nvPr/>
        </p:nvSpPr>
        <p:spPr>
          <a:xfrm>
            <a:off x="1621923" y="13088859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305A19-054D-8743-B058-16DB12B8471A}"/>
              </a:ext>
            </a:extLst>
          </p:cNvPr>
          <p:cNvSpPr txBox="1"/>
          <p:nvPr/>
        </p:nvSpPr>
        <p:spPr>
          <a:xfrm>
            <a:off x="3371917" y="13087177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42EBED-718A-7B47-85E1-CA16BA57BE0B}"/>
              </a:ext>
            </a:extLst>
          </p:cNvPr>
          <p:cNvSpPr txBox="1"/>
          <p:nvPr/>
        </p:nvSpPr>
        <p:spPr>
          <a:xfrm>
            <a:off x="5057318" y="13087177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8090C6-FA53-814B-BDF3-9D2FB14559E1}"/>
              </a:ext>
            </a:extLst>
          </p:cNvPr>
          <p:cNvSpPr txBox="1"/>
          <p:nvPr/>
        </p:nvSpPr>
        <p:spPr>
          <a:xfrm>
            <a:off x="6770430" y="1308233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E2C797-483C-0D4D-8610-0FE07D481767}"/>
              </a:ext>
            </a:extLst>
          </p:cNvPr>
          <p:cNvSpPr txBox="1"/>
          <p:nvPr/>
        </p:nvSpPr>
        <p:spPr>
          <a:xfrm>
            <a:off x="8455831" y="1308233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30E90B-5B6A-D448-8655-434E8E3F6B02}"/>
              </a:ext>
            </a:extLst>
          </p:cNvPr>
          <p:cNvSpPr txBox="1"/>
          <p:nvPr/>
        </p:nvSpPr>
        <p:spPr>
          <a:xfrm>
            <a:off x="1330496" y="0"/>
            <a:ext cx="6351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CNAPS Ocean </a:t>
            </a:r>
            <a:r>
              <a:rPr lang="en-US" sz="3200" b="1"/>
              <a:t>Current Velocity (m/s)</a:t>
            </a:r>
            <a:endParaRPr lang="en-US" sz="3200" b="1" dirty="0"/>
          </a:p>
          <a:p>
            <a:pPr algn="ctr"/>
            <a:r>
              <a:rPr lang="en-US" sz="2800" dirty="0"/>
              <a:t>Valid 0000 UTC 6 April 2020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F1192B-9FA8-EC4D-8407-7C25E51D74E7}"/>
              </a:ext>
            </a:extLst>
          </p:cNvPr>
          <p:cNvSpPr txBox="1"/>
          <p:nvPr/>
        </p:nvSpPr>
        <p:spPr>
          <a:xfrm>
            <a:off x="832777" y="6167764"/>
            <a:ext cx="284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Depth: 0m, Max: 1.85m/s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5DF398-7252-2945-A9E0-0F621C113CA2}"/>
              </a:ext>
            </a:extLst>
          </p:cNvPr>
          <p:cNvSpPr txBox="1"/>
          <p:nvPr/>
        </p:nvSpPr>
        <p:spPr>
          <a:xfrm>
            <a:off x="5464354" y="6167764"/>
            <a:ext cx="297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Depth: 50m, Max: 1.76m/s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C25D6-1E08-C346-81AD-D2D81A32E541}"/>
              </a:ext>
            </a:extLst>
          </p:cNvPr>
          <p:cNvSpPr txBox="1"/>
          <p:nvPr/>
        </p:nvSpPr>
        <p:spPr>
          <a:xfrm>
            <a:off x="818134" y="11745010"/>
            <a:ext cx="310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Depth: 250m, Max: 1.74m/s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CFAC2-9785-C341-B82D-311711BD4059}"/>
              </a:ext>
            </a:extLst>
          </p:cNvPr>
          <p:cNvSpPr txBox="1"/>
          <p:nvPr/>
        </p:nvSpPr>
        <p:spPr>
          <a:xfrm>
            <a:off x="5457942" y="11745010"/>
            <a:ext cx="310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Depth: 500m, Max: 1.31m/s</a:t>
            </a:r>
          </a:p>
        </p:txBody>
      </p:sp>
    </p:spTree>
    <p:extLst>
      <p:ext uri="{BB962C8B-B14F-4D97-AF65-F5344CB8AC3E}">
        <p14:creationId xmlns:p14="http://schemas.microsoft.com/office/powerpoint/2010/main" val="136061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57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B Zambon</dc:creator>
  <cp:lastModifiedBy>Joseph B Zambon</cp:lastModifiedBy>
  <cp:revision>4</cp:revision>
  <dcterms:created xsi:type="dcterms:W3CDTF">2020-04-06T17:04:41Z</dcterms:created>
  <dcterms:modified xsi:type="dcterms:W3CDTF">2020-04-06T17:53:19Z</dcterms:modified>
</cp:coreProperties>
</file>