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91440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6"/>
  </p:normalViewPr>
  <p:slideViewPr>
    <p:cSldViewPr snapToGrid="0" snapToObjects="1">
      <p:cViewPr varScale="1">
        <p:scale>
          <a:sx n="133" d="100"/>
          <a:sy n="133" d="100"/>
        </p:scale>
        <p:origin x="1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1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0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5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7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0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6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9468"/>
            <a:ext cx="78867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47333"/>
            <a:ext cx="78867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DD8A-0FD1-D04F-8A8C-C6A62C3029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108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7A9D9-79E5-E74C-AB07-7DB26D62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3C349A1-9258-744F-8F54-6335832FD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8" t="13196" r="6346" b="12714"/>
          <a:stretch/>
        </p:blipFill>
        <p:spPr>
          <a:xfrm>
            <a:off x="4591341" y="892424"/>
            <a:ext cx="4506012" cy="508104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65AB999-5826-A54B-AEDA-7AE6780280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8" t="13196" r="6346" b="12714"/>
          <a:stretch/>
        </p:blipFill>
        <p:spPr>
          <a:xfrm>
            <a:off x="0" y="891231"/>
            <a:ext cx="4506012" cy="508104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B64A331-7E13-3748-B86E-D13BE645F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22" y="6279117"/>
            <a:ext cx="8637874" cy="61837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A1E2E91-74E8-C347-8AF1-78E3FA3420E7}"/>
              </a:ext>
            </a:extLst>
          </p:cNvPr>
          <p:cNvSpPr txBox="1"/>
          <p:nvPr/>
        </p:nvSpPr>
        <p:spPr>
          <a:xfrm>
            <a:off x="46647" y="6857591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66E4F4-053D-9A46-BC92-F9F35E2FD01A}"/>
              </a:ext>
            </a:extLst>
          </p:cNvPr>
          <p:cNvSpPr txBox="1"/>
          <p:nvPr/>
        </p:nvSpPr>
        <p:spPr>
          <a:xfrm>
            <a:off x="1668570" y="6855909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151F4E-E162-584D-AAAA-E6FCF1488DD3}"/>
              </a:ext>
            </a:extLst>
          </p:cNvPr>
          <p:cNvSpPr txBox="1"/>
          <p:nvPr/>
        </p:nvSpPr>
        <p:spPr>
          <a:xfrm>
            <a:off x="3418564" y="6854227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5DD6B0-EA17-8F42-9C00-F6870A6D8DED}"/>
              </a:ext>
            </a:extLst>
          </p:cNvPr>
          <p:cNvSpPr txBox="1"/>
          <p:nvPr/>
        </p:nvSpPr>
        <p:spPr>
          <a:xfrm>
            <a:off x="5103965" y="6854227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300BE2-A5E4-E045-916D-1150E0B0B217}"/>
              </a:ext>
            </a:extLst>
          </p:cNvPr>
          <p:cNvSpPr txBox="1"/>
          <p:nvPr/>
        </p:nvSpPr>
        <p:spPr>
          <a:xfrm>
            <a:off x="6817077" y="684938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81F467-61B8-8C45-8E28-D1FE68B24F7A}"/>
              </a:ext>
            </a:extLst>
          </p:cNvPr>
          <p:cNvSpPr txBox="1"/>
          <p:nvPr/>
        </p:nvSpPr>
        <p:spPr>
          <a:xfrm>
            <a:off x="8502478" y="684938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21F560-229F-934E-9447-2D575905714A}"/>
              </a:ext>
            </a:extLst>
          </p:cNvPr>
          <p:cNvSpPr txBox="1"/>
          <p:nvPr/>
        </p:nvSpPr>
        <p:spPr>
          <a:xfrm>
            <a:off x="1330496" y="0"/>
            <a:ext cx="6351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CNAPS Ocean Current Velocity (m/s)</a:t>
            </a:r>
          </a:p>
          <a:p>
            <a:pPr algn="ctr"/>
            <a:r>
              <a:rPr lang="en-US" sz="2800" dirty="0"/>
              <a:t>Valid 0000 UTC 6 April 2020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076C46-349A-A749-862B-579F34CFB352}"/>
              </a:ext>
            </a:extLst>
          </p:cNvPr>
          <p:cNvSpPr txBox="1"/>
          <p:nvPr/>
        </p:nvSpPr>
        <p:spPr>
          <a:xfrm>
            <a:off x="832777" y="5840504"/>
            <a:ext cx="284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Depth: 0m, Max: 1.85m/s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7FABFE-999A-8345-98F3-19783777FACD}"/>
              </a:ext>
            </a:extLst>
          </p:cNvPr>
          <p:cNvSpPr txBox="1"/>
          <p:nvPr/>
        </p:nvSpPr>
        <p:spPr>
          <a:xfrm>
            <a:off x="5411295" y="5840504"/>
            <a:ext cx="310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Depth: 500m, Max: 1.31m/s</a:t>
            </a:r>
          </a:p>
        </p:txBody>
      </p:sp>
    </p:spTree>
    <p:extLst>
      <p:ext uri="{BB962C8B-B14F-4D97-AF65-F5344CB8AC3E}">
        <p14:creationId xmlns:p14="http://schemas.microsoft.com/office/powerpoint/2010/main" val="136061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39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B Zambon</dc:creator>
  <cp:lastModifiedBy>Joseph B Zambon</cp:lastModifiedBy>
  <cp:revision>5</cp:revision>
  <cp:lastPrinted>2020-04-06T17:28:32Z</cp:lastPrinted>
  <dcterms:created xsi:type="dcterms:W3CDTF">2020-04-06T17:04:41Z</dcterms:created>
  <dcterms:modified xsi:type="dcterms:W3CDTF">2020-04-06T17:53:08Z</dcterms:modified>
</cp:coreProperties>
</file>