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62" r:id="rId3"/>
    <p:sldId id="261" r:id="rId4"/>
    <p:sldId id="258" r:id="rId5"/>
    <p:sldId id="259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6" r:id="rId16"/>
    <p:sldId id="275" r:id="rId17"/>
    <p:sldId id="264" r:id="rId18"/>
    <p:sldId id="257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00B050"/>
    <a:srgbClr val="FFFFFF"/>
    <a:srgbClr val="E55555"/>
    <a:srgbClr val="95DB20"/>
    <a:srgbClr val="8ED31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6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37D8-1614-4921-ACB9-AC0BF4CD4FB8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6E744-51E2-4CCE-8F7D-67C8A5774E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1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6E744-51E2-4CCE-8F7D-67C8A5774E74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12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6E744-51E2-4CCE-8F7D-67C8A5774E7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62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6E744-51E2-4CCE-8F7D-67C8A5774E74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21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6E744-51E2-4CCE-8F7D-67C8A5774E74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09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442B9-979B-7F30-192B-3601E8714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11F49-76F3-14F4-E417-217F53006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1E5509-9087-0537-E7D1-67745185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CFD27-1930-DDF0-87C7-E70742C0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FA338-0A45-025D-4DAF-F0476B92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7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FDDFC-61C1-1CBB-828B-700249FD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D5D1C7-9B58-5AAD-3213-3A23635FF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11D97-3827-66F6-C42E-7DC485C9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54032-3645-52CD-E0E5-1EC053A7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10AD8-D19F-4DB0-FEDC-00F0036C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5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D7BDD6-A6B1-1C3C-1705-D3B783DFF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C723F5-8A9F-8C4A-1C58-7304D6A3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EB7C0-997E-7089-5D6D-6537A429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76CCE5-DDAB-5B9F-7A93-BA779604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27F864-B497-6409-0DEA-964EFC0B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6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5CD21-78F7-0878-CADB-5D4F6E61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A8A05-341C-0A4B-F090-C84F42C0E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02021-F5AE-9BCC-75FF-6F15B233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0C8E8-FDC3-9BC2-FCAC-65471AF3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21289-8055-7804-110D-81BB332B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74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340BA-8F38-EFF8-A1B2-994EB7DC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C210CC-E345-B243-5CD8-30ACF082E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BA0FD-0303-23D6-B67A-FEF2EBF3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47E96-704C-421B-C791-6AB22182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364FD-66BB-1839-22D4-B00D91F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7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CA5C9-019D-7ED9-3375-C491C5FE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58717-DA46-CF84-C541-4C5007428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7879CB-5D5D-DF6F-A5A1-44B65ECB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3D6FD4-BA4B-FB54-C8A2-7EC5076B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38DDF7-E0AC-303C-2D85-23FDD017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D24E2D-9A4D-0AAA-ED75-F9119A32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5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779D7-BBAE-048B-4249-216EB00D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D3E21-8110-7A8A-A7B6-3F352453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CCB0EE-7A1A-37DF-C32D-710475EC8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A90B25-0DB8-BC0D-0712-C93E7B238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8B3F9D-7753-86D5-381A-E4C962EA4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D91FED-959D-8B43-077B-BDBBD623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AF5EE5-B120-A9E2-29FC-CC8CD7BB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59F5E2-D596-CBAB-2A5C-DC3E86E3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7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61668-07E3-B850-2942-C06E8820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1E9666-2B68-9AA4-7B4A-ABB56203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1FB752-E674-3183-5E9D-9A444B3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0614E5-686C-4EF5-9C75-C59096D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750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E4B820-892D-8ACE-6353-D4AE34D0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E845BE-870A-78E0-CE5A-0FC701E4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575369-5146-A498-AF29-3F1F2EE5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56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066D0-9030-1636-DAE9-1A506BC8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358A2-A789-6EB5-99A1-ECE40D71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896F45-CE43-9129-08B6-4F7AF4EA0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CE5682-64DE-0150-7768-1358F781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EEC364-7817-DB47-3003-CF235686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0B8BF-9454-FB4D-EC18-C5AE6C84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2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10822-BEF4-A0F5-97F4-3CA067AB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F1824D-3014-AF06-9F0F-614A04A3E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D6CBFD-543E-3398-7B42-EA28B182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534CDB-DBE2-C95E-B2BC-52648CC5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E0C70C-7366-7D00-0A12-C5BB2A1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D4EE5-4EA3-DDCB-742E-FC4CCC08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4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459FCD-C825-14FD-524D-07B1D52C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631982-7352-3C86-A3DF-E3230432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3CB6E-EEEB-6992-630A-3EC7E68C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3A3D-66A8-47BD-9027-66148D97DC96}" type="datetimeFigureOut">
              <a:rPr lang="es-CO" smtClean="0"/>
              <a:t>4/04/2023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B8C92-5CBE-CEE1-0EB5-B2D0DE3E6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991A3-B23B-8B26-AD93-48708C007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C01C-F2FC-4EBB-B502-B4A547789B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75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937FC8A-B2B0-AD8C-1C08-321DEA85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"/>
            <a:ext cx="6540318" cy="327015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354F3BC-A365-A220-5377-132C593505D3}"/>
              </a:ext>
            </a:extLst>
          </p:cNvPr>
          <p:cNvSpPr txBox="1"/>
          <p:nvPr/>
        </p:nvSpPr>
        <p:spPr>
          <a:xfrm>
            <a:off x="3223929" y="5152736"/>
            <a:ext cx="5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B7A10B2-38CC-3178-F0F7-DEC9921CF831}"/>
              </a:ext>
            </a:extLst>
          </p:cNvPr>
          <p:cNvSpPr txBox="1"/>
          <p:nvPr/>
        </p:nvSpPr>
        <p:spPr>
          <a:xfrm>
            <a:off x="3223929" y="5981741"/>
            <a:ext cx="5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9AB46EA-3EB6-8EF8-FE21-AE1D7E0A45A5}"/>
              </a:ext>
            </a:extLst>
          </p:cNvPr>
          <p:cNvSpPr/>
          <p:nvPr/>
        </p:nvSpPr>
        <p:spPr>
          <a:xfrm>
            <a:off x="2951559" y="5956897"/>
            <a:ext cx="1080000" cy="66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8461FAF-4F24-FCD1-E0C4-062D15A850AF}"/>
              </a:ext>
            </a:extLst>
          </p:cNvPr>
          <p:cNvGrpSpPr/>
          <p:nvPr/>
        </p:nvGrpSpPr>
        <p:grpSpPr>
          <a:xfrm>
            <a:off x="510466" y="3614290"/>
            <a:ext cx="5962186" cy="1601574"/>
            <a:chOff x="1046956" y="1773370"/>
            <a:chExt cx="10098088" cy="2535484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24FCB2A3-A523-D3FB-3EF0-8A3186980C6C}"/>
                </a:ext>
              </a:extLst>
            </p:cNvPr>
            <p:cNvSpPr/>
            <p:nvPr/>
          </p:nvSpPr>
          <p:spPr>
            <a:xfrm>
              <a:off x="1046956" y="1773370"/>
              <a:ext cx="10098088" cy="2535484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EF02C03-7415-C6C2-5BDF-222FFC18E810}"/>
                </a:ext>
              </a:extLst>
            </p:cNvPr>
            <p:cNvGrpSpPr/>
            <p:nvPr/>
          </p:nvGrpSpPr>
          <p:grpSpPr>
            <a:xfrm>
              <a:off x="1246981" y="1928501"/>
              <a:ext cx="9698038" cy="2225221"/>
              <a:chOff x="1209675" y="3352800"/>
              <a:chExt cx="9698038" cy="2225221"/>
            </a:xfrm>
            <a:solidFill>
              <a:schemeClr val="bg1"/>
            </a:solidFill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0B8E221D-B0A4-DD01-EF5D-0B53197FD11E}"/>
                  </a:ext>
                </a:extLst>
              </p:cNvPr>
              <p:cNvSpPr/>
              <p:nvPr/>
            </p:nvSpPr>
            <p:spPr>
              <a:xfrm>
                <a:off x="1209675" y="3352800"/>
                <a:ext cx="3124200" cy="2209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3C1743BD-875A-E839-535C-D583A5D394B7}"/>
                  </a:ext>
                </a:extLst>
              </p:cNvPr>
              <p:cNvSpPr/>
              <p:nvPr/>
            </p:nvSpPr>
            <p:spPr>
              <a:xfrm>
                <a:off x="4496594" y="3368221"/>
                <a:ext cx="3124200" cy="2209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473441F-FA26-F2FA-3C1B-09AA11AB7967}"/>
                  </a:ext>
                </a:extLst>
              </p:cNvPr>
              <p:cNvSpPr/>
              <p:nvPr/>
            </p:nvSpPr>
            <p:spPr>
              <a:xfrm>
                <a:off x="7783513" y="3368221"/>
                <a:ext cx="3124200" cy="2209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E53A12C-A3F5-B008-6014-04884D3A68A7}"/>
              </a:ext>
            </a:extLst>
          </p:cNvPr>
          <p:cNvGrpSpPr/>
          <p:nvPr/>
        </p:nvGrpSpPr>
        <p:grpSpPr>
          <a:xfrm>
            <a:off x="7409872" y="1883274"/>
            <a:ext cx="2704112" cy="2482252"/>
            <a:chOff x="1046956" y="497648"/>
            <a:chExt cx="6881561" cy="4999903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7F20716B-D588-68CE-D31D-E5A3EF2A580B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D49033E-CC4B-0E0A-DA30-D280BC55AB16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7B13D021-4112-92BA-3CAE-2498E3ECAB27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DB721F0D-683E-9D80-B0B8-F78C50E5B904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08B30200-440A-F6E9-7020-9FBB30D86A7D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81CC1183-55F4-452A-A4A6-0F3062407C4E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4A6740A-A2BF-D046-9AC3-17B27DF7E336}"/>
              </a:ext>
            </a:extLst>
          </p:cNvPr>
          <p:cNvSpPr txBox="1"/>
          <p:nvPr/>
        </p:nvSpPr>
        <p:spPr>
          <a:xfrm>
            <a:off x="10755804" y="2320245"/>
            <a:ext cx="5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4893104-5F10-3931-1352-06D2BBD46A20}"/>
              </a:ext>
            </a:extLst>
          </p:cNvPr>
          <p:cNvSpPr txBox="1"/>
          <p:nvPr/>
        </p:nvSpPr>
        <p:spPr>
          <a:xfrm>
            <a:off x="10755804" y="3149250"/>
            <a:ext cx="5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711B7F3-0264-C791-3E33-6090D63A72EA}"/>
              </a:ext>
            </a:extLst>
          </p:cNvPr>
          <p:cNvSpPr/>
          <p:nvPr/>
        </p:nvSpPr>
        <p:spPr>
          <a:xfrm>
            <a:off x="10483434" y="3124406"/>
            <a:ext cx="1080000" cy="66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4AE219C-2638-9F5F-864B-2812568C57D6}"/>
              </a:ext>
            </a:extLst>
          </p:cNvPr>
          <p:cNvSpPr/>
          <p:nvPr/>
        </p:nvSpPr>
        <p:spPr>
          <a:xfrm>
            <a:off x="628565" y="3708175"/>
            <a:ext cx="1844613" cy="1395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9D27D8D-7F41-37A1-362C-F2949656E39F}"/>
              </a:ext>
            </a:extLst>
          </p:cNvPr>
          <p:cNvSpPr txBox="1"/>
          <p:nvPr/>
        </p:nvSpPr>
        <p:spPr>
          <a:xfrm>
            <a:off x="628564" y="3984190"/>
            <a:ext cx="1844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0FA8537-85E9-15A9-A3FC-30790CD47244}"/>
              </a:ext>
            </a:extLst>
          </p:cNvPr>
          <p:cNvSpPr txBox="1"/>
          <p:nvPr/>
        </p:nvSpPr>
        <p:spPr>
          <a:xfrm>
            <a:off x="2580126" y="3984190"/>
            <a:ext cx="1844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3270B86-E78F-9F60-9A61-7284C09E7B7E}"/>
              </a:ext>
            </a:extLst>
          </p:cNvPr>
          <p:cNvSpPr txBox="1"/>
          <p:nvPr/>
        </p:nvSpPr>
        <p:spPr>
          <a:xfrm>
            <a:off x="4515908" y="3972199"/>
            <a:ext cx="1844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D06E772-2BB5-EB04-827D-EEEA103ABA2F}"/>
              </a:ext>
            </a:extLst>
          </p:cNvPr>
          <p:cNvSpPr/>
          <p:nvPr/>
        </p:nvSpPr>
        <p:spPr>
          <a:xfrm>
            <a:off x="7494972" y="1987843"/>
            <a:ext cx="1227656" cy="1097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F258A7A-3651-7422-8393-CAF28C017217}"/>
              </a:ext>
            </a:extLst>
          </p:cNvPr>
          <p:cNvSpPr/>
          <p:nvPr/>
        </p:nvSpPr>
        <p:spPr>
          <a:xfrm>
            <a:off x="8799252" y="1988473"/>
            <a:ext cx="1227656" cy="1097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742B9A8-B3C4-1771-2895-955C1DB036EA}"/>
              </a:ext>
            </a:extLst>
          </p:cNvPr>
          <p:cNvSpPr/>
          <p:nvPr/>
        </p:nvSpPr>
        <p:spPr>
          <a:xfrm>
            <a:off x="7494972" y="3166779"/>
            <a:ext cx="1227656" cy="1097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ADCD952-407C-EF32-C169-4556B0DA9A61}"/>
              </a:ext>
            </a:extLst>
          </p:cNvPr>
          <p:cNvSpPr txBox="1"/>
          <p:nvPr/>
        </p:nvSpPr>
        <p:spPr>
          <a:xfrm>
            <a:off x="7494971" y="2103737"/>
            <a:ext cx="1227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78E75CE-19DE-09EE-951A-45EDE524D4B1}"/>
              </a:ext>
            </a:extLst>
          </p:cNvPr>
          <p:cNvSpPr txBox="1"/>
          <p:nvPr/>
        </p:nvSpPr>
        <p:spPr>
          <a:xfrm>
            <a:off x="8807910" y="2103737"/>
            <a:ext cx="1227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9045A06-64F3-446B-DEC1-BC801545015D}"/>
              </a:ext>
            </a:extLst>
          </p:cNvPr>
          <p:cNvSpPr txBox="1"/>
          <p:nvPr/>
        </p:nvSpPr>
        <p:spPr>
          <a:xfrm>
            <a:off x="7496089" y="3302247"/>
            <a:ext cx="1227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BB77278-479E-9B12-3024-87FB3493F121}"/>
              </a:ext>
            </a:extLst>
          </p:cNvPr>
          <p:cNvSpPr txBox="1"/>
          <p:nvPr/>
        </p:nvSpPr>
        <p:spPr>
          <a:xfrm>
            <a:off x="8803959" y="3284644"/>
            <a:ext cx="1227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7F8572-243C-4AEA-3037-31463E0F0998}"/>
              </a:ext>
            </a:extLst>
          </p:cNvPr>
          <p:cNvSpPr txBox="1"/>
          <p:nvPr/>
        </p:nvSpPr>
        <p:spPr>
          <a:xfrm>
            <a:off x="442332" y="599241"/>
            <a:ext cx="11307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Avenir Next LT Pro" panose="020B0504020202020204" pitchFamily="34" charset="0"/>
              </a:rPr>
              <a:t>Una fracción es una forma de representar una cantidad de un grupo de objetos</a:t>
            </a:r>
            <a:endParaRPr lang="es-CO" sz="4400" dirty="0">
              <a:latin typeface="Avenir Next LT Pro" panose="020B05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FA32EEE-E60F-8055-CD5D-1EFE5E62F44E}"/>
              </a:ext>
            </a:extLst>
          </p:cNvPr>
          <p:cNvGrpSpPr/>
          <p:nvPr/>
        </p:nvGrpSpPr>
        <p:grpSpPr>
          <a:xfrm>
            <a:off x="3726580" y="2407410"/>
            <a:ext cx="5255944" cy="2978657"/>
            <a:chOff x="5943599" y="2525267"/>
            <a:chExt cx="5255944" cy="297865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F0CEAC7-0050-3117-AB9E-0FAE6A150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9" y="2525267"/>
              <a:ext cx="5071985" cy="1050718"/>
            </a:xfrm>
            <a:prstGeom prst="rect">
              <a:avLst/>
            </a:prstGeom>
          </p:spPr>
        </p:pic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0C4E740-A1EE-BCEE-8BE4-9F17BFD096F9}"/>
                </a:ext>
              </a:extLst>
            </p:cNvPr>
            <p:cNvGrpSpPr/>
            <p:nvPr/>
          </p:nvGrpSpPr>
          <p:grpSpPr>
            <a:xfrm>
              <a:off x="6448916" y="3813145"/>
              <a:ext cx="4750627" cy="1690779"/>
              <a:chOff x="6448916" y="3813145"/>
              <a:chExt cx="4750627" cy="1690779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1E7F608E-5BF5-C9A0-A9A4-EC101CCFF42D}"/>
                  </a:ext>
                </a:extLst>
              </p:cNvPr>
              <p:cNvGrpSpPr/>
              <p:nvPr/>
            </p:nvGrpSpPr>
            <p:grpSpPr>
              <a:xfrm>
                <a:off x="6448916" y="3813145"/>
                <a:ext cx="1080000" cy="1690779"/>
                <a:chOff x="2951559" y="5152736"/>
                <a:chExt cx="1080000" cy="1690779"/>
              </a:xfrm>
            </p:grpSpPr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83407AB1-4161-30E5-C246-0662DE6C6AFB}"/>
                    </a:ext>
                  </a:extLst>
                </p:cNvPr>
                <p:cNvSpPr txBox="1"/>
                <p:nvPr/>
              </p:nvSpPr>
              <p:spPr>
                <a:xfrm>
                  <a:off x="3223929" y="5152736"/>
                  <a:ext cx="53525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5000" dirty="0">
                      <a:solidFill>
                        <a:srgbClr val="95DB20"/>
                      </a:solidFill>
                      <a:latin typeface="Avenir Next LT Pro" panose="020B0504020202020204" pitchFamily="34" charset="0"/>
                    </a:rPr>
                    <a:t>4</a:t>
                  </a:r>
                  <a:endParaRPr lang="es-CO" sz="5000" dirty="0">
                    <a:solidFill>
                      <a:srgbClr val="95DB20"/>
                    </a:solidFill>
                    <a:latin typeface="Avenir Next LT Pro" panose="020B0504020202020204" pitchFamily="34" charset="0"/>
                  </a:endParaRPr>
                </a:p>
              </p:txBody>
            </p:sp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5C07A67E-3AC3-893F-1625-CE4FEAA6E301}"/>
                    </a:ext>
                  </a:extLst>
                </p:cNvPr>
                <p:cNvSpPr txBox="1"/>
                <p:nvPr/>
              </p:nvSpPr>
              <p:spPr>
                <a:xfrm>
                  <a:off x="3223929" y="5981741"/>
                  <a:ext cx="53525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5000" dirty="0">
                      <a:latin typeface="Avenir Next LT Pro" panose="020B0504020202020204" pitchFamily="34" charset="0"/>
                    </a:rPr>
                    <a:t>5</a:t>
                  </a:r>
                  <a:endParaRPr lang="es-CO" sz="5000" dirty="0">
                    <a:latin typeface="Avenir Next LT Pro" panose="020B0504020202020204" pitchFamily="34" charset="0"/>
                  </a:endParaRPr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E85FA7F3-0520-5369-8FBD-ED0FACE246D3}"/>
                    </a:ext>
                  </a:extLst>
                </p:cNvPr>
                <p:cNvSpPr/>
                <p:nvPr/>
              </p:nvSpPr>
              <p:spPr>
                <a:xfrm>
                  <a:off x="2951559" y="5956897"/>
                  <a:ext cx="1080000" cy="6690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4CF5019-C0B2-05FD-7136-2869BB1907B5}"/>
                  </a:ext>
                </a:extLst>
              </p:cNvPr>
              <p:cNvSpPr txBox="1"/>
              <p:nvPr/>
            </p:nvSpPr>
            <p:spPr>
              <a:xfrm>
                <a:off x="7256545" y="4197866"/>
                <a:ext cx="39429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4400" b="1" dirty="0">
                    <a:latin typeface="Avenir Next LT Pro" panose="020B0504020202020204" pitchFamily="34" charset="0"/>
                  </a:rPr>
                  <a:t>son verdes </a:t>
                </a:r>
                <a:endParaRPr lang="es-CO" sz="4400" b="1" dirty="0">
                  <a:latin typeface="Avenir Next LT Pro" panose="020B05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6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42" grpId="0"/>
      <p:bldP spid="43" grpId="0"/>
      <p:bldP spid="44" grpId="0" animBg="1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DF6E512-0086-45F5-51CE-DF7D30BAE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6510" y="2740102"/>
            <a:ext cx="408490" cy="4084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0A2A94-3109-A78C-810F-6480B469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1078" y="2729159"/>
            <a:ext cx="408490" cy="40849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D19E99C-89A8-A194-BA16-D030C49A28DF}"/>
              </a:ext>
            </a:extLst>
          </p:cNvPr>
          <p:cNvSpPr txBox="1"/>
          <p:nvPr/>
        </p:nvSpPr>
        <p:spPr>
          <a:xfrm>
            <a:off x="10547130" y="2490397"/>
            <a:ext cx="9494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6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266161-9EAE-029E-E6FF-029E1F7838C3}"/>
              </a:ext>
            </a:extLst>
          </p:cNvPr>
          <p:cNvSpPr txBox="1"/>
          <p:nvPr/>
        </p:nvSpPr>
        <p:spPr>
          <a:xfrm>
            <a:off x="0" y="3171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venir Next LT Pro" panose="020B0504020202020204" pitchFamily="34" charset="0"/>
              </a:rPr>
              <a:t>Fracciones con distinto denominador</a:t>
            </a:r>
            <a:endParaRPr lang="es-CO" sz="3600" dirty="0">
              <a:latin typeface="Avenir Next LT Pro" panose="020B05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462F0E0-4C28-32FB-5DF2-8AE6786B0CF4}"/>
              </a:ext>
            </a:extLst>
          </p:cNvPr>
          <p:cNvSpPr txBox="1"/>
          <p:nvPr/>
        </p:nvSpPr>
        <p:spPr>
          <a:xfrm>
            <a:off x="0" y="134042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venir Next LT Pro" panose="020B0504020202020204" pitchFamily="34" charset="0"/>
              </a:rPr>
              <a:t>Se aplica el método de la carita feliz</a:t>
            </a:r>
            <a:endParaRPr lang="es-CO" sz="2400" dirty="0">
              <a:latin typeface="Avenir Next LT Pro" panose="020B0504020202020204" pitchFamily="34" charset="0"/>
            </a:endParaRPr>
          </a:p>
        </p:txBody>
      </p:sp>
      <p:pic>
        <p:nvPicPr>
          <p:cNvPr id="230" name="Imagen 229">
            <a:extLst>
              <a:ext uri="{FF2B5EF4-FFF2-40B4-BE49-F238E27FC236}">
                <a16:creationId xmlns:a16="http://schemas.microsoft.com/office/drawing/2014/main" id="{CAD91DCE-AEB4-93E7-3155-2C1791508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72" y="5134748"/>
            <a:ext cx="400052" cy="400052"/>
          </a:xfrm>
          <a:prstGeom prst="rect">
            <a:avLst/>
          </a:prstGeom>
        </p:spPr>
      </p:pic>
      <p:grpSp>
        <p:nvGrpSpPr>
          <p:cNvPr id="231" name="Grupo 230">
            <a:extLst>
              <a:ext uri="{FF2B5EF4-FFF2-40B4-BE49-F238E27FC236}">
                <a16:creationId xmlns:a16="http://schemas.microsoft.com/office/drawing/2014/main" id="{5C69E361-5F6C-661C-291A-60FDDF172D4D}"/>
              </a:ext>
            </a:extLst>
          </p:cNvPr>
          <p:cNvGrpSpPr/>
          <p:nvPr/>
        </p:nvGrpSpPr>
        <p:grpSpPr>
          <a:xfrm>
            <a:off x="5847594" y="4496338"/>
            <a:ext cx="1080000" cy="1690779"/>
            <a:chOff x="442332" y="2788596"/>
            <a:chExt cx="1080000" cy="1690779"/>
          </a:xfrm>
        </p:grpSpPr>
        <p:sp>
          <p:nvSpPr>
            <p:cNvPr id="258" name="CuadroTexto 257">
              <a:extLst>
                <a:ext uri="{FF2B5EF4-FFF2-40B4-BE49-F238E27FC236}">
                  <a16:creationId xmlns:a16="http://schemas.microsoft.com/office/drawing/2014/main" id="{70E2EE76-9BE2-EC9D-4374-DF143CC90225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19</a:t>
              </a:r>
            </a:p>
          </p:txBody>
        </p:sp>
        <p:sp>
          <p:nvSpPr>
            <p:cNvPr id="259" name="CuadroTexto 258">
              <a:extLst>
                <a:ext uri="{FF2B5EF4-FFF2-40B4-BE49-F238E27FC236}">
                  <a16:creationId xmlns:a16="http://schemas.microsoft.com/office/drawing/2014/main" id="{5C622E10-A40C-51C6-EFF5-8CE8E2743EF0}"/>
                </a:ext>
              </a:extLst>
            </p:cNvPr>
            <p:cNvSpPr txBox="1"/>
            <p:nvPr/>
          </p:nvSpPr>
          <p:spPr>
            <a:xfrm>
              <a:off x="442332" y="3617601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10</a:t>
              </a:r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D256AE04-CA5F-052C-A639-AD3869959288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C8C2B4B1-E9EE-86E7-C41A-ED89DDED57F8}"/>
              </a:ext>
            </a:extLst>
          </p:cNvPr>
          <p:cNvGrpSpPr/>
          <p:nvPr/>
        </p:nvGrpSpPr>
        <p:grpSpPr>
          <a:xfrm>
            <a:off x="683726" y="2366687"/>
            <a:ext cx="1080001" cy="1690779"/>
            <a:chOff x="442331" y="2788596"/>
            <a:chExt cx="1080001" cy="1690779"/>
          </a:xfrm>
        </p:grpSpPr>
        <p:sp>
          <p:nvSpPr>
            <p:cNvPr id="270" name="CuadroTexto 269">
              <a:extLst>
                <a:ext uri="{FF2B5EF4-FFF2-40B4-BE49-F238E27FC236}">
                  <a16:creationId xmlns:a16="http://schemas.microsoft.com/office/drawing/2014/main" id="{2EDC37F5-3E58-1BD5-0A5B-7C597DD440F9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5</a:t>
              </a:r>
            </a:p>
          </p:txBody>
        </p:sp>
        <p:sp>
          <p:nvSpPr>
            <p:cNvPr id="271" name="CuadroTexto 270">
              <a:extLst>
                <a:ext uri="{FF2B5EF4-FFF2-40B4-BE49-F238E27FC236}">
                  <a16:creationId xmlns:a16="http://schemas.microsoft.com/office/drawing/2014/main" id="{8962D5D1-BCA8-E747-E34C-766CC51E6F64}"/>
                </a:ext>
              </a:extLst>
            </p:cNvPr>
            <p:cNvSpPr txBox="1"/>
            <p:nvPr/>
          </p:nvSpPr>
          <p:spPr>
            <a:xfrm>
              <a:off x="442331" y="3617601"/>
              <a:ext cx="10799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2</a:t>
              </a:r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7AEAA20F-4819-993C-139F-044A6A473390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26" name="Imagen 225">
            <a:extLst>
              <a:ext uri="{FF2B5EF4-FFF2-40B4-BE49-F238E27FC236}">
                <a16:creationId xmlns:a16="http://schemas.microsoft.com/office/drawing/2014/main" id="{59654993-116E-D9F4-26E1-45CD7F90C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4836" y="3024215"/>
            <a:ext cx="408490" cy="408490"/>
          </a:xfrm>
          <a:prstGeom prst="rect">
            <a:avLst/>
          </a:prstGeom>
        </p:spPr>
      </p:pic>
      <p:grpSp>
        <p:nvGrpSpPr>
          <p:cNvPr id="227" name="Grupo 226">
            <a:extLst>
              <a:ext uri="{FF2B5EF4-FFF2-40B4-BE49-F238E27FC236}">
                <a16:creationId xmlns:a16="http://schemas.microsoft.com/office/drawing/2014/main" id="{F3FDC2DF-B408-5ED3-1D5C-201A140A49B1}"/>
              </a:ext>
            </a:extLst>
          </p:cNvPr>
          <p:cNvGrpSpPr/>
          <p:nvPr/>
        </p:nvGrpSpPr>
        <p:grpSpPr>
          <a:xfrm>
            <a:off x="2694435" y="2391299"/>
            <a:ext cx="1080000" cy="1690779"/>
            <a:chOff x="442332" y="2788596"/>
            <a:chExt cx="1080000" cy="1690779"/>
          </a:xfrm>
        </p:grpSpPr>
        <p:sp>
          <p:nvSpPr>
            <p:cNvPr id="267" name="CuadroTexto 266">
              <a:extLst>
                <a:ext uri="{FF2B5EF4-FFF2-40B4-BE49-F238E27FC236}">
                  <a16:creationId xmlns:a16="http://schemas.microsoft.com/office/drawing/2014/main" id="{8AAAD67A-8647-5A1D-CA68-4D483A853206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chemeClr val="accent2">
                      <a:lumMod val="75000"/>
                    </a:schemeClr>
                  </a:solidFill>
                  <a:latin typeface="Avenir Next LT Pro" panose="020B0504020202020204" pitchFamily="34" charset="0"/>
                </a:rPr>
                <a:t>3</a:t>
              </a:r>
            </a:p>
          </p:txBody>
        </p:sp>
        <p:sp>
          <p:nvSpPr>
            <p:cNvPr id="268" name="CuadroTexto 267">
              <a:extLst>
                <a:ext uri="{FF2B5EF4-FFF2-40B4-BE49-F238E27FC236}">
                  <a16:creationId xmlns:a16="http://schemas.microsoft.com/office/drawing/2014/main" id="{D416A870-06D7-EFF2-C649-D7668D586CB9}"/>
                </a:ext>
              </a:extLst>
            </p:cNvPr>
            <p:cNvSpPr txBox="1"/>
            <p:nvPr/>
          </p:nvSpPr>
          <p:spPr>
            <a:xfrm>
              <a:off x="442332" y="3617601"/>
              <a:ext cx="10713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7030A0"/>
                  </a:solidFill>
                  <a:latin typeface="Avenir Next LT Pro" panose="020B0504020202020204" pitchFamily="34" charset="0"/>
                </a:rPr>
                <a:t>5</a:t>
              </a:r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BE001895-0D18-EA4B-4052-6AAFA45B6405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29" name="Imagen 228">
            <a:extLst>
              <a:ext uri="{FF2B5EF4-FFF2-40B4-BE49-F238E27FC236}">
                <a16:creationId xmlns:a16="http://schemas.microsoft.com/office/drawing/2014/main" id="{CE99CB14-0582-CB24-0B76-3086B0304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90" y="3032605"/>
            <a:ext cx="400052" cy="400052"/>
          </a:xfrm>
          <a:prstGeom prst="rect">
            <a:avLst/>
          </a:prstGeom>
        </p:spPr>
      </p:pic>
      <p:sp>
        <p:nvSpPr>
          <p:cNvPr id="232" name="CuadroTexto 231">
            <a:extLst>
              <a:ext uri="{FF2B5EF4-FFF2-40B4-BE49-F238E27FC236}">
                <a16:creationId xmlns:a16="http://schemas.microsoft.com/office/drawing/2014/main" id="{61CFFDB1-BB90-3F2E-07A8-C4A344D847EA}"/>
              </a:ext>
            </a:extLst>
          </p:cNvPr>
          <p:cNvSpPr txBox="1"/>
          <p:nvPr/>
        </p:nvSpPr>
        <p:spPr>
          <a:xfrm>
            <a:off x="5525309" y="3294158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CO" dirty="0"/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4648DEAD-6DE9-DDC6-9B9C-043E2151B6A7}"/>
              </a:ext>
            </a:extLst>
          </p:cNvPr>
          <p:cNvSpPr txBox="1"/>
          <p:nvPr/>
        </p:nvSpPr>
        <p:spPr>
          <a:xfrm>
            <a:off x="4621997" y="2411310"/>
            <a:ext cx="2053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5000" dirty="0">
              <a:solidFill>
                <a:schemeClr val="accent2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DA977409-CC30-1CEA-D064-45B41D0D0918}"/>
              </a:ext>
            </a:extLst>
          </p:cNvPr>
          <p:cNvSpPr txBox="1"/>
          <p:nvPr/>
        </p:nvSpPr>
        <p:spPr>
          <a:xfrm>
            <a:off x="4621996" y="3347940"/>
            <a:ext cx="40637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2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7030A0"/>
                </a:solidFill>
                <a:latin typeface="Avenir Next LT Pro" panose="020B0504020202020204" pitchFamily="34" charset="0"/>
              </a:rPr>
              <a:t>5</a:t>
            </a:r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id="{718F9040-3054-4B82-151D-CF775E9150AB}"/>
              </a:ext>
            </a:extLst>
          </p:cNvPr>
          <p:cNvSpPr/>
          <p:nvPr/>
        </p:nvSpPr>
        <p:spPr>
          <a:xfrm>
            <a:off x="4621998" y="3215471"/>
            <a:ext cx="4063930" cy="63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A6B1B9DA-C4A3-261F-72B9-9C716ADDE495}"/>
              </a:ext>
            </a:extLst>
          </p:cNvPr>
          <p:cNvSpPr txBox="1"/>
          <p:nvPr/>
        </p:nvSpPr>
        <p:spPr>
          <a:xfrm>
            <a:off x="6766119" y="2408200"/>
            <a:ext cx="19627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latin typeface="Avenir Next LT Pro" panose="020B0504020202020204" pitchFamily="34" charset="0"/>
              </a:rPr>
              <a:t>(</a:t>
            </a:r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3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2</a:t>
            </a:r>
            <a:r>
              <a:rPr lang="es-CO" sz="5000" dirty="0"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CD31D96D-7428-029B-8F1A-647FF037D1D0}"/>
              </a:ext>
            </a:extLst>
          </p:cNvPr>
          <p:cNvSpPr txBox="1"/>
          <p:nvPr/>
        </p:nvSpPr>
        <p:spPr>
          <a:xfrm>
            <a:off x="4531066" y="2420292"/>
            <a:ext cx="1936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latin typeface="Avenir Next LT Pro" panose="020B0504020202020204" pitchFamily="34" charset="0"/>
              </a:rPr>
              <a:t>(</a:t>
            </a:r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5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7030A0"/>
                </a:solidFill>
                <a:latin typeface="Avenir Next LT Pro" panose="020B0504020202020204" pitchFamily="34" charset="0"/>
              </a:rPr>
              <a:t>5</a:t>
            </a:r>
            <a:r>
              <a:rPr lang="es-CO" sz="5000" dirty="0"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D9B1544D-D122-5FA2-F1FF-C42BA2AC3383}"/>
              </a:ext>
            </a:extLst>
          </p:cNvPr>
          <p:cNvSpPr/>
          <p:nvPr/>
        </p:nvSpPr>
        <p:spPr>
          <a:xfrm rot="7833807">
            <a:off x="959707" y="1759215"/>
            <a:ext cx="2375011" cy="2646765"/>
          </a:xfrm>
          <a:prstGeom prst="arc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E208C92-C392-AACE-50EE-372D3159B31E}"/>
              </a:ext>
            </a:extLst>
          </p:cNvPr>
          <p:cNvCxnSpPr>
            <a:cxnSpLocks/>
          </p:cNvCxnSpPr>
          <p:nvPr/>
        </p:nvCxnSpPr>
        <p:spPr>
          <a:xfrm>
            <a:off x="1509002" y="2877755"/>
            <a:ext cx="1440000" cy="720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0DA6B76-CBE8-5D92-E6D4-25F81B0D5EF2}"/>
              </a:ext>
            </a:extLst>
          </p:cNvPr>
          <p:cNvCxnSpPr>
            <a:cxnSpLocks/>
          </p:cNvCxnSpPr>
          <p:nvPr/>
        </p:nvCxnSpPr>
        <p:spPr>
          <a:xfrm flipH="1">
            <a:off x="1509002" y="2877755"/>
            <a:ext cx="1440000" cy="720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7E7E8432-FBBC-BF63-4322-4CDC493EE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18" y="3009481"/>
            <a:ext cx="400052" cy="40005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E8D6292-A13A-C527-EB92-BCEE2E2913D9}"/>
              </a:ext>
            </a:extLst>
          </p:cNvPr>
          <p:cNvSpPr txBox="1"/>
          <p:nvPr/>
        </p:nvSpPr>
        <p:spPr>
          <a:xfrm>
            <a:off x="10346937" y="3271034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C06FDC-7106-2E6F-F25E-0F5AB6887C47}"/>
              </a:ext>
            </a:extLst>
          </p:cNvPr>
          <p:cNvSpPr txBox="1"/>
          <p:nvPr/>
        </p:nvSpPr>
        <p:spPr>
          <a:xfrm>
            <a:off x="9443626" y="3217191"/>
            <a:ext cx="20531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10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1D60ED2-DC9C-0F61-05AE-B82E5725C26A}"/>
              </a:ext>
            </a:extLst>
          </p:cNvPr>
          <p:cNvSpPr/>
          <p:nvPr/>
        </p:nvSpPr>
        <p:spPr>
          <a:xfrm>
            <a:off x="9443625" y="3192347"/>
            <a:ext cx="2053191" cy="66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3480A45-55E6-C700-AFE2-EDC42D037B67}"/>
              </a:ext>
            </a:extLst>
          </p:cNvPr>
          <p:cNvSpPr txBox="1"/>
          <p:nvPr/>
        </p:nvSpPr>
        <p:spPr>
          <a:xfrm>
            <a:off x="9389393" y="2477184"/>
            <a:ext cx="93809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151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7" grpId="0"/>
      <p:bldP spid="248" grpId="0" animBg="1"/>
      <p:bldP spid="250" grpId="0"/>
      <p:bldP spid="251" grpId="0"/>
      <p:bldP spid="14" grpId="0" animBg="1"/>
      <p:bldP spid="22" grpId="0"/>
      <p:bldP spid="23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05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832015-B257-EAC0-D52B-3DE24F759036}"/>
              </a:ext>
            </a:extLst>
          </p:cNvPr>
          <p:cNvSpPr txBox="1"/>
          <p:nvPr/>
        </p:nvSpPr>
        <p:spPr>
          <a:xfrm>
            <a:off x="0" y="3171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venir Next LT Pro" panose="020B0504020202020204" pitchFamily="34" charset="0"/>
              </a:rPr>
              <a:t>1. Se multiplica los numeradores</a:t>
            </a:r>
            <a:endParaRPr lang="es-CO" sz="3600" dirty="0">
              <a:latin typeface="Avenir Next LT Pro" panose="020B05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A7B915-EAE5-2E2D-C5B4-6038728C5B37}"/>
              </a:ext>
            </a:extLst>
          </p:cNvPr>
          <p:cNvSpPr txBox="1"/>
          <p:nvPr/>
        </p:nvSpPr>
        <p:spPr>
          <a:xfrm>
            <a:off x="0" y="9634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venir Next LT Pro" panose="020B0504020202020204" pitchFamily="34" charset="0"/>
              </a:rPr>
              <a:t>2. Se multiplica los denominadores</a:t>
            </a:r>
            <a:endParaRPr lang="es-CO" sz="3600" dirty="0">
              <a:latin typeface="Avenir Next LT Pro" panose="020B05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30174BB-14B0-76BE-9799-198AFB688B18}"/>
              </a:ext>
            </a:extLst>
          </p:cNvPr>
          <p:cNvSpPr txBox="1"/>
          <p:nvPr/>
        </p:nvSpPr>
        <p:spPr>
          <a:xfrm>
            <a:off x="5925656" y="2548999"/>
            <a:ext cx="2160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1</a:t>
            </a:r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C55A11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403D959-BF04-BCA0-42CB-14FC0F6D6DAC}"/>
              </a:ext>
            </a:extLst>
          </p:cNvPr>
          <p:cNvSpPr txBox="1"/>
          <p:nvPr/>
        </p:nvSpPr>
        <p:spPr>
          <a:xfrm>
            <a:off x="3199510" y="2880760"/>
            <a:ext cx="678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latin typeface="Avenir Next LT Pro" panose="020B0504020202020204" pitchFamily="34" charset="0"/>
              </a:rPr>
              <a:t>x</a:t>
            </a:r>
            <a:endParaRPr lang="es-CO" sz="5000" dirty="0">
              <a:solidFill>
                <a:srgbClr val="7030A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B06B09F-2412-BC20-8028-AA21D0EA3492}"/>
              </a:ext>
            </a:extLst>
          </p:cNvPr>
          <p:cNvGrpSpPr/>
          <p:nvPr/>
        </p:nvGrpSpPr>
        <p:grpSpPr>
          <a:xfrm>
            <a:off x="1991497" y="2507486"/>
            <a:ext cx="1080001" cy="1690779"/>
            <a:chOff x="442331" y="2788596"/>
            <a:chExt cx="1080001" cy="1690779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E6DBA08-36F9-3CD6-D8FF-462700CEB72C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236E771-8D73-04A6-52EF-237832B4A7C1}"/>
                </a:ext>
              </a:extLst>
            </p:cNvPr>
            <p:cNvSpPr txBox="1"/>
            <p:nvPr/>
          </p:nvSpPr>
          <p:spPr>
            <a:xfrm>
              <a:off x="442331" y="3617601"/>
              <a:ext cx="10799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2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D57D591-B5E8-8460-B71F-2BC4DCF531CA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8DADF48-C5FB-1791-43C3-2AD84CFC0758}"/>
              </a:ext>
            </a:extLst>
          </p:cNvPr>
          <p:cNvGrpSpPr/>
          <p:nvPr/>
        </p:nvGrpSpPr>
        <p:grpSpPr>
          <a:xfrm>
            <a:off x="4002206" y="2532098"/>
            <a:ext cx="1080000" cy="1690779"/>
            <a:chOff x="442332" y="2788596"/>
            <a:chExt cx="1080000" cy="1690779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F9833195-0EC2-E12C-89BA-32582F8F65D1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chemeClr val="accent2">
                      <a:lumMod val="75000"/>
                    </a:schemeClr>
                  </a:solidFill>
                  <a:latin typeface="Avenir Next LT Pro" panose="020B0504020202020204" pitchFamily="34" charset="0"/>
                </a:rPr>
                <a:t>3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CF075B2-AAC7-0200-00E0-268B8B3E984A}"/>
                </a:ext>
              </a:extLst>
            </p:cNvPr>
            <p:cNvSpPr txBox="1"/>
            <p:nvPr/>
          </p:nvSpPr>
          <p:spPr>
            <a:xfrm>
              <a:off x="442332" y="3617601"/>
              <a:ext cx="10713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7030A0"/>
                  </a:solidFill>
                  <a:latin typeface="Avenir Next LT Pro" panose="020B0504020202020204" pitchFamily="34" charset="0"/>
                </a:rPr>
                <a:t>5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B372763-1B57-C067-241A-54FA5CDBE0AB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6E405427-62E0-F9DE-EA9C-F7B8C7A5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61" y="3173404"/>
            <a:ext cx="400052" cy="40005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F55F5DF-893A-3C72-B2BD-04E245C37613}"/>
              </a:ext>
            </a:extLst>
          </p:cNvPr>
          <p:cNvSpPr txBox="1"/>
          <p:nvPr/>
        </p:nvSpPr>
        <p:spPr>
          <a:xfrm>
            <a:off x="6833080" y="3434957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85AE9BE-2043-1C5A-DF5F-C405E7B4267B}"/>
              </a:ext>
            </a:extLst>
          </p:cNvPr>
          <p:cNvSpPr txBox="1"/>
          <p:nvPr/>
        </p:nvSpPr>
        <p:spPr>
          <a:xfrm>
            <a:off x="5929768" y="3430124"/>
            <a:ext cx="2155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2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7030A0"/>
                </a:solidFill>
                <a:latin typeface="Avenir Next LT Pro" panose="020B0504020202020204" pitchFamily="34" charset="0"/>
              </a:rPr>
              <a:t>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040856-80C2-564E-8150-A2EECD8CE337}"/>
              </a:ext>
            </a:extLst>
          </p:cNvPr>
          <p:cNvSpPr/>
          <p:nvPr/>
        </p:nvSpPr>
        <p:spPr>
          <a:xfrm>
            <a:off x="5929769" y="3356270"/>
            <a:ext cx="2160000" cy="63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BDD0C01-2948-91AB-E5DF-5CCEBAAD4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96" y="3159262"/>
            <a:ext cx="400052" cy="400052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D26C59AA-FA34-BD31-9949-3B5244AA1990}"/>
              </a:ext>
            </a:extLst>
          </p:cNvPr>
          <p:cNvGrpSpPr/>
          <p:nvPr/>
        </p:nvGrpSpPr>
        <p:grpSpPr>
          <a:xfrm>
            <a:off x="8935462" y="2605250"/>
            <a:ext cx="1265041" cy="1623496"/>
            <a:chOff x="8935462" y="2605250"/>
            <a:chExt cx="1265041" cy="1623496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0490DFB4-69EF-DA1D-54D2-010BB25C57C2}"/>
                </a:ext>
              </a:extLst>
            </p:cNvPr>
            <p:cNvSpPr txBox="1"/>
            <p:nvPr/>
          </p:nvSpPr>
          <p:spPr>
            <a:xfrm>
              <a:off x="9843815" y="3420815"/>
              <a:ext cx="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55CB6971-0F4C-5DA1-01C0-32480F6D32D0}"/>
                </a:ext>
              </a:extLst>
            </p:cNvPr>
            <p:cNvSpPr txBox="1"/>
            <p:nvPr/>
          </p:nvSpPr>
          <p:spPr>
            <a:xfrm>
              <a:off x="8940504" y="3366972"/>
              <a:ext cx="1259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10</a:t>
              </a: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01D68E3E-19F2-ABDB-2978-558BA6CD896C}"/>
                </a:ext>
              </a:extLst>
            </p:cNvPr>
            <p:cNvSpPr/>
            <p:nvPr/>
          </p:nvSpPr>
          <p:spPr>
            <a:xfrm>
              <a:off x="8940503" y="3342128"/>
              <a:ext cx="126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DE25B6CD-1F48-06A5-61DF-16E2CD48E3EB}"/>
                </a:ext>
              </a:extLst>
            </p:cNvPr>
            <p:cNvSpPr txBox="1"/>
            <p:nvPr/>
          </p:nvSpPr>
          <p:spPr>
            <a:xfrm>
              <a:off x="8935462" y="2605250"/>
              <a:ext cx="12646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1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3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832015-B257-EAC0-D52B-3DE24F759036}"/>
              </a:ext>
            </a:extLst>
          </p:cNvPr>
          <p:cNvSpPr txBox="1"/>
          <p:nvPr/>
        </p:nvSpPr>
        <p:spPr>
          <a:xfrm>
            <a:off x="0" y="3171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latin typeface="Avenir Next LT Pro" panose="020B0504020202020204" pitchFamily="34" charset="0"/>
              </a:rPr>
              <a:t>1. Cambia el signo de la división por el de multiplicación </a:t>
            </a:r>
            <a:endParaRPr lang="es-CO" sz="3000" dirty="0">
              <a:latin typeface="Avenir Next LT Pro" panose="020B05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A7B915-EAE5-2E2D-C5B4-6038728C5B37}"/>
              </a:ext>
            </a:extLst>
          </p:cNvPr>
          <p:cNvSpPr txBox="1"/>
          <p:nvPr/>
        </p:nvSpPr>
        <p:spPr>
          <a:xfrm>
            <a:off x="0" y="95083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latin typeface="Avenir Next LT Pro" panose="020B0504020202020204" pitchFamily="34" charset="0"/>
              </a:rPr>
              <a:t>2. Cambia el numerador por el denominador de la segunda fracción </a:t>
            </a:r>
            <a:endParaRPr lang="es-CO" sz="3000" dirty="0">
              <a:latin typeface="Avenir Next LT Pro" panose="020B0504020202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0812368-0C65-7965-62CF-A5BC98ED7146}"/>
              </a:ext>
            </a:extLst>
          </p:cNvPr>
          <p:cNvGrpSpPr/>
          <p:nvPr/>
        </p:nvGrpSpPr>
        <p:grpSpPr>
          <a:xfrm>
            <a:off x="5154096" y="4568384"/>
            <a:ext cx="1883807" cy="1623496"/>
            <a:chOff x="4844713" y="4727384"/>
            <a:chExt cx="1883807" cy="1623496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FBDD0C01-2948-91AB-E5DF-5CCEBAAD4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713" y="5281396"/>
              <a:ext cx="400052" cy="400052"/>
            </a:xfrm>
            <a:prstGeom prst="rect">
              <a:avLst/>
            </a:prstGeom>
          </p:spPr>
        </p:pic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26C59AA-FA34-BD31-9949-3B5244AA1990}"/>
                </a:ext>
              </a:extLst>
            </p:cNvPr>
            <p:cNvGrpSpPr/>
            <p:nvPr/>
          </p:nvGrpSpPr>
          <p:grpSpPr>
            <a:xfrm>
              <a:off x="5463479" y="4727384"/>
              <a:ext cx="1265041" cy="1623496"/>
              <a:chOff x="8935462" y="2605250"/>
              <a:chExt cx="1265041" cy="1623496"/>
            </a:xfrm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0490DFB4-69EF-DA1D-54D2-010BB25C57C2}"/>
                  </a:ext>
                </a:extLst>
              </p:cNvPr>
              <p:cNvSpPr txBox="1"/>
              <p:nvPr/>
            </p:nvSpPr>
            <p:spPr>
              <a:xfrm>
                <a:off x="9843815" y="3420815"/>
                <a:ext cx="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CO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5CB6971-0F4C-5DA1-01C0-32480F6D32D0}"/>
                  </a:ext>
                </a:extLst>
              </p:cNvPr>
              <p:cNvSpPr txBox="1"/>
              <p:nvPr/>
            </p:nvSpPr>
            <p:spPr>
              <a:xfrm>
                <a:off x="8940504" y="3366972"/>
                <a:ext cx="12596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5000" dirty="0">
                    <a:solidFill>
                      <a:srgbClr val="0070C0"/>
                    </a:solidFill>
                    <a:latin typeface="Avenir Next LT Pro" panose="020B0504020202020204" pitchFamily="34" charset="0"/>
                  </a:rPr>
                  <a:t>6</a:t>
                </a: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01D68E3E-19F2-ABDB-2978-558BA6CD896C}"/>
                  </a:ext>
                </a:extLst>
              </p:cNvPr>
              <p:cNvSpPr/>
              <p:nvPr/>
            </p:nvSpPr>
            <p:spPr>
              <a:xfrm>
                <a:off x="8940503" y="3342128"/>
                <a:ext cx="1260000" cy="669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E25B6CD-1F48-06A5-61DF-16E2CD48E3EB}"/>
                  </a:ext>
                </a:extLst>
              </p:cNvPr>
              <p:cNvSpPr txBox="1"/>
              <p:nvPr/>
            </p:nvSpPr>
            <p:spPr>
              <a:xfrm>
                <a:off x="8935462" y="2605250"/>
                <a:ext cx="1264642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5000" dirty="0">
                    <a:solidFill>
                      <a:srgbClr val="00B050"/>
                    </a:solidFill>
                    <a:latin typeface="Avenir Next LT Pro" panose="020B0504020202020204" pitchFamily="34" charset="0"/>
                  </a:rPr>
                  <a:t>5</a:t>
                </a:r>
              </a:p>
            </p:txBody>
          </p:sp>
        </p:grp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690CF1FF-593C-6980-D385-7CF4FB4068A5}"/>
              </a:ext>
            </a:extLst>
          </p:cNvPr>
          <p:cNvSpPr txBox="1"/>
          <p:nvPr/>
        </p:nvSpPr>
        <p:spPr>
          <a:xfrm>
            <a:off x="0" y="1735619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latin typeface="Avenir Next LT Pro" panose="020B0504020202020204" pitchFamily="34" charset="0"/>
              </a:rPr>
              <a:t>3. Multiplica las fracciones </a:t>
            </a:r>
            <a:endParaRPr lang="es-CO" sz="3000" dirty="0">
              <a:latin typeface="Avenir Next LT Pro" panose="020B05040202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B06B09F-2412-BC20-8028-AA21D0EA3492}"/>
              </a:ext>
            </a:extLst>
          </p:cNvPr>
          <p:cNvGrpSpPr/>
          <p:nvPr/>
        </p:nvGrpSpPr>
        <p:grpSpPr>
          <a:xfrm>
            <a:off x="1045207" y="2720856"/>
            <a:ext cx="1080001" cy="1690779"/>
            <a:chOff x="442331" y="2788596"/>
            <a:chExt cx="1080001" cy="1690779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E6DBA08-36F9-3CD6-D8FF-462700CEB72C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236E771-8D73-04A6-52EF-237832B4A7C1}"/>
                </a:ext>
              </a:extLst>
            </p:cNvPr>
            <p:cNvSpPr txBox="1"/>
            <p:nvPr/>
          </p:nvSpPr>
          <p:spPr>
            <a:xfrm>
              <a:off x="442331" y="3617601"/>
              <a:ext cx="10799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2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D57D591-B5E8-8460-B71F-2BC4DCF531CA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8DADF48-C5FB-1791-43C3-2AD84CFC0758}"/>
              </a:ext>
            </a:extLst>
          </p:cNvPr>
          <p:cNvGrpSpPr/>
          <p:nvPr/>
        </p:nvGrpSpPr>
        <p:grpSpPr>
          <a:xfrm>
            <a:off x="3055916" y="2745468"/>
            <a:ext cx="1080000" cy="1690779"/>
            <a:chOff x="442332" y="2788596"/>
            <a:chExt cx="1080000" cy="1690779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F9833195-0EC2-E12C-89BA-32582F8F65D1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chemeClr val="accent2">
                      <a:lumMod val="75000"/>
                    </a:schemeClr>
                  </a:solidFill>
                  <a:latin typeface="Avenir Next LT Pro" panose="020B0504020202020204" pitchFamily="34" charset="0"/>
                </a:rPr>
                <a:t>3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CF075B2-AAC7-0200-00E0-268B8B3E984A}"/>
                </a:ext>
              </a:extLst>
            </p:cNvPr>
            <p:cNvSpPr txBox="1"/>
            <p:nvPr/>
          </p:nvSpPr>
          <p:spPr>
            <a:xfrm>
              <a:off x="442332" y="3617601"/>
              <a:ext cx="10713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7030A0"/>
                  </a:solidFill>
                  <a:latin typeface="Avenir Next LT Pro" panose="020B0504020202020204" pitchFamily="34" charset="0"/>
                </a:rPr>
                <a:t>5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B372763-1B57-C067-241A-54FA5CDBE0AB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6E405427-62E0-F9DE-EA9C-F7B8C7A5B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71" y="3386774"/>
            <a:ext cx="400052" cy="400052"/>
          </a:xfrm>
          <a:prstGeom prst="rect">
            <a:avLst/>
          </a:prstGeom>
        </p:spPr>
      </p:pic>
      <p:grpSp>
        <p:nvGrpSpPr>
          <p:cNvPr id="46" name="Grupo 45">
            <a:extLst>
              <a:ext uri="{FF2B5EF4-FFF2-40B4-BE49-F238E27FC236}">
                <a16:creationId xmlns:a16="http://schemas.microsoft.com/office/drawing/2014/main" id="{2AE24F7F-6046-29F2-31D0-9CB8FA723C79}"/>
              </a:ext>
            </a:extLst>
          </p:cNvPr>
          <p:cNvGrpSpPr/>
          <p:nvPr/>
        </p:nvGrpSpPr>
        <p:grpSpPr>
          <a:xfrm>
            <a:off x="8982679" y="2753695"/>
            <a:ext cx="2164113" cy="1742899"/>
            <a:chOff x="8982679" y="2753695"/>
            <a:chExt cx="2164113" cy="1742899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30174BB-14B0-76BE-9799-198AFB688B18}"/>
                </a:ext>
              </a:extLst>
            </p:cNvPr>
            <p:cNvSpPr txBox="1"/>
            <p:nvPr/>
          </p:nvSpPr>
          <p:spPr>
            <a:xfrm>
              <a:off x="8982679" y="2753695"/>
              <a:ext cx="2160000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</a:t>
              </a:r>
              <a:r>
                <a:rPr lang="es-CO" sz="5000" dirty="0">
                  <a:solidFill>
                    <a:schemeClr val="accent2">
                      <a:lumMod val="75000"/>
                    </a:schemeClr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5000" dirty="0">
                  <a:latin typeface="Avenir Next LT Pro" panose="020B0504020202020204" pitchFamily="34" charset="0"/>
                </a:rPr>
                <a:t>x</a:t>
              </a:r>
              <a:r>
                <a:rPr lang="es-CO" sz="5000" dirty="0">
                  <a:solidFill>
                    <a:schemeClr val="accent2">
                      <a:lumMod val="75000"/>
                    </a:schemeClr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5000" dirty="0">
                  <a:solidFill>
                    <a:srgbClr val="7030A0"/>
                  </a:solidFill>
                  <a:latin typeface="Avenir Next LT Pro" panose="020B0504020202020204" pitchFamily="34" charset="0"/>
                </a:rPr>
                <a:t>5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3F55F5DF-893A-3C72-B2BD-04E245C37613}"/>
                </a:ext>
              </a:extLst>
            </p:cNvPr>
            <p:cNvSpPr txBox="1"/>
            <p:nvPr/>
          </p:nvSpPr>
          <p:spPr>
            <a:xfrm>
              <a:off x="9890103" y="3639653"/>
              <a:ext cx="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85AE9BE-2043-1C5A-DF5F-C405E7B4267B}"/>
                </a:ext>
              </a:extLst>
            </p:cNvPr>
            <p:cNvSpPr txBox="1"/>
            <p:nvPr/>
          </p:nvSpPr>
          <p:spPr>
            <a:xfrm>
              <a:off x="8986791" y="3634820"/>
              <a:ext cx="215582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2 </a:t>
              </a:r>
              <a:r>
                <a:rPr lang="es-CO" sz="5000" dirty="0">
                  <a:latin typeface="Avenir Next LT Pro" panose="020B0504020202020204" pitchFamily="34" charset="0"/>
                </a:rPr>
                <a:t>x</a:t>
              </a:r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s-CO" sz="5000" dirty="0">
                  <a:solidFill>
                    <a:srgbClr val="C55A11"/>
                  </a:solidFill>
                  <a:latin typeface="Avenir Next LT Pro" panose="020B0504020202020204" pitchFamily="34" charset="0"/>
                </a:rPr>
                <a:t>3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93040856-80C2-564E-8150-A2EECD8CE337}"/>
                </a:ext>
              </a:extLst>
            </p:cNvPr>
            <p:cNvSpPr/>
            <p:nvPr/>
          </p:nvSpPr>
          <p:spPr>
            <a:xfrm>
              <a:off x="8986792" y="3560966"/>
              <a:ext cx="2160000" cy="634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1ABED1-AF6D-4AE8-7679-95220CF388A6}"/>
              </a:ext>
            </a:extLst>
          </p:cNvPr>
          <p:cNvSpPr txBox="1"/>
          <p:nvPr/>
        </p:nvSpPr>
        <p:spPr>
          <a:xfrm>
            <a:off x="6236822" y="3135126"/>
            <a:ext cx="678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latin typeface="Avenir Next LT Pro" panose="020B0504020202020204" pitchFamily="34" charset="0"/>
              </a:rPr>
              <a:t>x</a:t>
            </a:r>
            <a:endParaRPr lang="es-CO" sz="5000" dirty="0">
              <a:solidFill>
                <a:srgbClr val="7030A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270D575-B010-FDA6-C59A-E61694188DBE}"/>
              </a:ext>
            </a:extLst>
          </p:cNvPr>
          <p:cNvGrpSpPr/>
          <p:nvPr/>
        </p:nvGrpSpPr>
        <p:grpSpPr>
          <a:xfrm>
            <a:off x="5030595" y="2761852"/>
            <a:ext cx="1080001" cy="1690779"/>
            <a:chOff x="442331" y="2788596"/>
            <a:chExt cx="1080001" cy="1690779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1AFDD3F-B5D3-BFAE-5E49-21C9A36AC57F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E566D44-06DD-7554-C5FB-07D75EF1166A}"/>
                </a:ext>
              </a:extLst>
            </p:cNvPr>
            <p:cNvSpPr txBox="1"/>
            <p:nvPr/>
          </p:nvSpPr>
          <p:spPr>
            <a:xfrm>
              <a:off x="442331" y="3617601"/>
              <a:ext cx="10799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2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643E7CF7-92F7-666B-6CEE-D8052807141C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E6FEE3E-A72E-BF97-981E-F6F99B1D1E6C}"/>
              </a:ext>
            </a:extLst>
          </p:cNvPr>
          <p:cNvGrpSpPr/>
          <p:nvPr/>
        </p:nvGrpSpPr>
        <p:grpSpPr>
          <a:xfrm>
            <a:off x="7041304" y="2786464"/>
            <a:ext cx="1080000" cy="1690779"/>
            <a:chOff x="442332" y="2788596"/>
            <a:chExt cx="1080000" cy="1690779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F17B2288-482B-CB01-2C3E-B4F19029C2B5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7030A0"/>
                  </a:solidFill>
                  <a:latin typeface="Avenir Next LT Pro" panose="020B0504020202020204" pitchFamily="34" charset="0"/>
                </a:rPr>
                <a:t>5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D6490D18-4D0D-6009-5057-F4B4FE905F87}"/>
                </a:ext>
              </a:extLst>
            </p:cNvPr>
            <p:cNvSpPr txBox="1"/>
            <p:nvPr/>
          </p:nvSpPr>
          <p:spPr>
            <a:xfrm>
              <a:off x="442332" y="3617601"/>
              <a:ext cx="10713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C55A11"/>
                  </a:solidFill>
                  <a:latin typeface="Avenir Next LT Pro" panose="020B0504020202020204" pitchFamily="34" charset="0"/>
                </a:rPr>
                <a:t>3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523B350-A2A6-0A6D-4F3C-40BFC79AA4F1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F7C64785-5FB7-C17A-6D39-F77B923B5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59" y="3427770"/>
            <a:ext cx="400052" cy="400052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255017A0-6A83-47D4-508E-77AD8142A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811" y="3330243"/>
            <a:ext cx="599532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2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0CF1FF-593C-6980-D385-7CF4FB4068A5}"/>
              </a:ext>
            </a:extLst>
          </p:cNvPr>
          <p:cNvSpPr txBox="1"/>
          <p:nvPr/>
        </p:nvSpPr>
        <p:spPr>
          <a:xfrm>
            <a:off x="0" y="9125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venir Next LT Pro" panose="020B0504020202020204" pitchFamily="34" charset="0"/>
              </a:rPr>
              <a:t>Ley de la oreja</a:t>
            </a:r>
            <a:endParaRPr lang="es-CO" sz="3600" dirty="0">
              <a:latin typeface="Avenir Next LT Pro" panose="020B0504020202020204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BDD0C01-2948-91AB-E5DF-5CCEBAAD4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74" y="3181076"/>
            <a:ext cx="400052" cy="400052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D26C59AA-FA34-BD31-9949-3B5244AA1990}"/>
              </a:ext>
            </a:extLst>
          </p:cNvPr>
          <p:cNvGrpSpPr/>
          <p:nvPr/>
        </p:nvGrpSpPr>
        <p:grpSpPr>
          <a:xfrm>
            <a:off x="8349340" y="2627064"/>
            <a:ext cx="1265041" cy="1623496"/>
            <a:chOff x="8935462" y="2605250"/>
            <a:chExt cx="1265041" cy="1623496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0490DFB4-69EF-DA1D-54D2-010BB25C57C2}"/>
                </a:ext>
              </a:extLst>
            </p:cNvPr>
            <p:cNvSpPr txBox="1"/>
            <p:nvPr/>
          </p:nvSpPr>
          <p:spPr>
            <a:xfrm>
              <a:off x="9843815" y="3420815"/>
              <a:ext cx="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55CB6971-0F4C-5DA1-01C0-32480F6D32D0}"/>
                </a:ext>
              </a:extLst>
            </p:cNvPr>
            <p:cNvSpPr txBox="1"/>
            <p:nvPr/>
          </p:nvSpPr>
          <p:spPr>
            <a:xfrm>
              <a:off x="8940504" y="3366972"/>
              <a:ext cx="1259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9</a:t>
              </a: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01D68E3E-19F2-ABDB-2978-558BA6CD896C}"/>
                </a:ext>
              </a:extLst>
            </p:cNvPr>
            <p:cNvSpPr/>
            <p:nvPr/>
          </p:nvSpPr>
          <p:spPr>
            <a:xfrm>
              <a:off x="8940503" y="3342128"/>
              <a:ext cx="126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DE25B6CD-1F48-06A5-61DF-16E2CD48E3EB}"/>
                </a:ext>
              </a:extLst>
            </p:cNvPr>
            <p:cNvSpPr txBox="1"/>
            <p:nvPr/>
          </p:nvSpPr>
          <p:spPr>
            <a:xfrm>
              <a:off x="8935462" y="2605250"/>
              <a:ext cx="12646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10</a:t>
              </a:r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6E405427-62E0-F9DE-EA9C-F7B8C7A5B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50" y="3193887"/>
            <a:ext cx="400052" cy="40005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30174BB-14B0-76BE-9799-198AFB688B18}"/>
              </a:ext>
            </a:extLst>
          </p:cNvPr>
          <p:cNvSpPr txBox="1"/>
          <p:nvPr/>
        </p:nvSpPr>
        <p:spPr>
          <a:xfrm>
            <a:off x="5297188" y="2584619"/>
            <a:ext cx="2160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2</a:t>
            </a:r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7030A0"/>
                </a:solidFill>
                <a:latin typeface="Avenir Next LT Pro" panose="020B0504020202020204" pitchFamily="34" charset="0"/>
              </a:rPr>
              <a:t>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55F5DF-893A-3C72-B2BD-04E245C37613}"/>
              </a:ext>
            </a:extLst>
          </p:cNvPr>
          <p:cNvSpPr txBox="1"/>
          <p:nvPr/>
        </p:nvSpPr>
        <p:spPr>
          <a:xfrm>
            <a:off x="6204612" y="3470577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85AE9BE-2043-1C5A-DF5F-C405E7B4267B}"/>
              </a:ext>
            </a:extLst>
          </p:cNvPr>
          <p:cNvSpPr txBox="1"/>
          <p:nvPr/>
        </p:nvSpPr>
        <p:spPr>
          <a:xfrm>
            <a:off x="5301300" y="3465744"/>
            <a:ext cx="2155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3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C55A11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040856-80C2-564E-8150-A2EECD8CE337}"/>
              </a:ext>
            </a:extLst>
          </p:cNvPr>
          <p:cNvSpPr/>
          <p:nvPr/>
        </p:nvSpPr>
        <p:spPr>
          <a:xfrm>
            <a:off x="5301301" y="3391890"/>
            <a:ext cx="2160000" cy="63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CCAA70E-8E0F-FA90-9403-7487EB0E5B60}"/>
              </a:ext>
            </a:extLst>
          </p:cNvPr>
          <p:cNvGrpSpPr/>
          <p:nvPr/>
        </p:nvGrpSpPr>
        <p:grpSpPr>
          <a:xfrm>
            <a:off x="3267794" y="1765290"/>
            <a:ext cx="1082572" cy="3327419"/>
            <a:chOff x="947588" y="1367318"/>
            <a:chExt cx="1082572" cy="3327419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B06B09F-2412-BC20-8028-AA21D0EA3492}"/>
                </a:ext>
              </a:extLst>
            </p:cNvPr>
            <p:cNvGrpSpPr/>
            <p:nvPr/>
          </p:nvGrpSpPr>
          <p:grpSpPr>
            <a:xfrm>
              <a:off x="950159" y="1367318"/>
              <a:ext cx="1080001" cy="1690779"/>
              <a:chOff x="442331" y="2788596"/>
              <a:chExt cx="1080001" cy="1690779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E6DBA08-36F9-3CD6-D8FF-462700CEB72C}"/>
                  </a:ext>
                </a:extLst>
              </p:cNvPr>
              <p:cNvSpPr txBox="1"/>
              <p:nvPr/>
            </p:nvSpPr>
            <p:spPr>
              <a:xfrm>
                <a:off x="442332" y="2788596"/>
                <a:ext cx="1080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5000" dirty="0">
                    <a:solidFill>
                      <a:srgbClr val="00B050"/>
                    </a:solidFill>
                    <a:latin typeface="Avenir Next LT Pro" panose="020B0504020202020204" pitchFamily="34" charset="0"/>
                  </a:rPr>
                  <a:t>2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36E771-8D73-04A6-52EF-237832B4A7C1}"/>
                  </a:ext>
                </a:extLst>
              </p:cNvPr>
              <p:cNvSpPr txBox="1"/>
              <p:nvPr/>
            </p:nvSpPr>
            <p:spPr>
              <a:xfrm>
                <a:off x="442331" y="3617601"/>
                <a:ext cx="107999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5000" dirty="0">
                    <a:solidFill>
                      <a:srgbClr val="0070C0"/>
                    </a:solidFill>
                    <a:latin typeface="Avenir Next LT Pro" panose="020B0504020202020204" pitchFamily="34" charset="0"/>
                  </a:rPr>
                  <a:t>3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8D57D591-B5E8-8460-B71F-2BC4DCF531CA}"/>
                  </a:ext>
                </a:extLst>
              </p:cNvPr>
              <p:cNvSpPr/>
              <p:nvPr/>
            </p:nvSpPr>
            <p:spPr>
              <a:xfrm>
                <a:off x="442332" y="3592757"/>
                <a:ext cx="1080000" cy="669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68DADF48-C5FB-1791-43C3-2AD84CFC0758}"/>
                </a:ext>
              </a:extLst>
            </p:cNvPr>
            <p:cNvGrpSpPr/>
            <p:nvPr/>
          </p:nvGrpSpPr>
          <p:grpSpPr>
            <a:xfrm>
              <a:off x="947588" y="3003958"/>
              <a:ext cx="1080000" cy="1690779"/>
              <a:chOff x="442332" y="2788596"/>
              <a:chExt cx="1080000" cy="169077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9833195-0EC2-E12C-89BA-32582F8F65D1}"/>
                  </a:ext>
                </a:extLst>
              </p:cNvPr>
              <p:cNvSpPr txBox="1"/>
              <p:nvPr/>
            </p:nvSpPr>
            <p:spPr>
              <a:xfrm>
                <a:off x="442332" y="2788596"/>
                <a:ext cx="1080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5000" dirty="0">
                    <a:solidFill>
                      <a:schemeClr val="accent2">
                        <a:lumMod val="75000"/>
                      </a:schemeClr>
                    </a:solidFill>
                    <a:latin typeface="Avenir Next LT Pro" panose="020B0504020202020204" pitchFamily="34" charset="0"/>
                  </a:rPr>
                  <a:t>3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CF075B2-AAC7-0200-00E0-268B8B3E984A}"/>
                  </a:ext>
                </a:extLst>
              </p:cNvPr>
              <p:cNvSpPr txBox="1"/>
              <p:nvPr/>
            </p:nvSpPr>
            <p:spPr>
              <a:xfrm>
                <a:off x="442332" y="3617601"/>
                <a:ext cx="107136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5000" dirty="0">
                    <a:solidFill>
                      <a:srgbClr val="7030A0"/>
                    </a:solidFill>
                    <a:latin typeface="Avenir Next LT Pro" panose="020B0504020202020204" pitchFamily="34" charset="0"/>
                  </a:rPr>
                  <a:t>5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2B372763-1B57-C067-241A-54FA5CDBE0AB}"/>
                  </a:ext>
                </a:extLst>
              </p:cNvPr>
              <p:cNvSpPr/>
              <p:nvPr/>
            </p:nvSpPr>
            <p:spPr>
              <a:xfrm>
                <a:off x="442332" y="3592757"/>
                <a:ext cx="1080000" cy="669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29D65DF-8014-7851-523A-DE72E1286360}"/>
                </a:ext>
              </a:extLst>
            </p:cNvPr>
            <p:cNvSpPr/>
            <p:nvPr/>
          </p:nvSpPr>
          <p:spPr>
            <a:xfrm>
              <a:off x="947588" y="2975640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D7E0DF29-871F-F6A7-5625-3CE029013C35}"/>
              </a:ext>
            </a:extLst>
          </p:cNvPr>
          <p:cNvSpPr/>
          <p:nvPr/>
        </p:nvSpPr>
        <p:spPr>
          <a:xfrm>
            <a:off x="2577618" y="2203540"/>
            <a:ext cx="1007630" cy="2396779"/>
          </a:xfrm>
          <a:custGeom>
            <a:avLst/>
            <a:gdLst>
              <a:gd name="connsiteX0" fmla="*/ 1703152 w 1709502"/>
              <a:gd name="connsiteY0" fmla="*/ 0 h 3365735"/>
              <a:gd name="connsiteX1" fmla="*/ 1195152 w 1709502"/>
              <a:gd name="connsiteY1" fmla="*/ 50800 h 3365735"/>
              <a:gd name="connsiteX2" fmla="*/ 788752 w 1709502"/>
              <a:gd name="connsiteY2" fmla="*/ 260350 h 3365735"/>
              <a:gd name="connsiteX3" fmla="*/ 534752 w 1709502"/>
              <a:gd name="connsiteY3" fmla="*/ 463550 h 3365735"/>
              <a:gd name="connsiteX4" fmla="*/ 255352 w 1709502"/>
              <a:gd name="connsiteY4" fmla="*/ 825500 h 3365735"/>
              <a:gd name="connsiteX5" fmla="*/ 39452 w 1709502"/>
              <a:gd name="connsiteY5" fmla="*/ 1308100 h 3365735"/>
              <a:gd name="connsiteX6" fmla="*/ 1352 w 1709502"/>
              <a:gd name="connsiteY6" fmla="*/ 1714500 h 3365735"/>
              <a:gd name="connsiteX7" fmla="*/ 58502 w 1709502"/>
              <a:gd name="connsiteY7" fmla="*/ 2095500 h 3365735"/>
              <a:gd name="connsiteX8" fmla="*/ 236302 w 1709502"/>
              <a:gd name="connsiteY8" fmla="*/ 2540000 h 3365735"/>
              <a:gd name="connsiteX9" fmla="*/ 579202 w 1709502"/>
              <a:gd name="connsiteY9" fmla="*/ 2933700 h 3365735"/>
              <a:gd name="connsiteX10" fmla="*/ 966552 w 1709502"/>
              <a:gd name="connsiteY10" fmla="*/ 3200400 h 3365735"/>
              <a:gd name="connsiteX11" fmla="*/ 1411052 w 1709502"/>
              <a:gd name="connsiteY11" fmla="*/ 3333750 h 3365735"/>
              <a:gd name="connsiteX12" fmla="*/ 1709502 w 1709502"/>
              <a:gd name="connsiteY12" fmla="*/ 3352800 h 336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9502" h="3365735">
                <a:moveTo>
                  <a:pt x="1703152" y="0"/>
                </a:moveTo>
                <a:cubicBezTo>
                  <a:pt x="1525352" y="3704"/>
                  <a:pt x="1347552" y="7408"/>
                  <a:pt x="1195152" y="50800"/>
                </a:cubicBezTo>
                <a:cubicBezTo>
                  <a:pt x="1042752" y="94192"/>
                  <a:pt x="898819" y="191558"/>
                  <a:pt x="788752" y="260350"/>
                </a:cubicBezTo>
                <a:cubicBezTo>
                  <a:pt x="678685" y="329142"/>
                  <a:pt x="623652" y="369358"/>
                  <a:pt x="534752" y="463550"/>
                </a:cubicBezTo>
                <a:cubicBezTo>
                  <a:pt x="445852" y="557742"/>
                  <a:pt x="337902" y="684742"/>
                  <a:pt x="255352" y="825500"/>
                </a:cubicBezTo>
                <a:cubicBezTo>
                  <a:pt x="172802" y="966258"/>
                  <a:pt x="81785" y="1159933"/>
                  <a:pt x="39452" y="1308100"/>
                </a:cubicBezTo>
                <a:cubicBezTo>
                  <a:pt x="-2881" y="1456267"/>
                  <a:pt x="-1823" y="1583267"/>
                  <a:pt x="1352" y="1714500"/>
                </a:cubicBezTo>
                <a:cubicBezTo>
                  <a:pt x="4527" y="1845733"/>
                  <a:pt x="19344" y="1957917"/>
                  <a:pt x="58502" y="2095500"/>
                </a:cubicBezTo>
                <a:cubicBezTo>
                  <a:pt x="97660" y="2233083"/>
                  <a:pt x="149519" y="2400300"/>
                  <a:pt x="236302" y="2540000"/>
                </a:cubicBezTo>
                <a:cubicBezTo>
                  <a:pt x="323085" y="2679700"/>
                  <a:pt x="457494" y="2823633"/>
                  <a:pt x="579202" y="2933700"/>
                </a:cubicBezTo>
                <a:cubicBezTo>
                  <a:pt x="700910" y="3043767"/>
                  <a:pt x="827910" y="3133725"/>
                  <a:pt x="966552" y="3200400"/>
                </a:cubicBezTo>
                <a:cubicBezTo>
                  <a:pt x="1105194" y="3267075"/>
                  <a:pt x="1287227" y="3308350"/>
                  <a:pt x="1411052" y="3333750"/>
                </a:cubicBezTo>
                <a:cubicBezTo>
                  <a:pt x="1534877" y="3359150"/>
                  <a:pt x="1561335" y="3380317"/>
                  <a:pt x="1709502" y="3352800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2CCBDDA9-802F-04D7-8A38-BBD4480EF411}"/>
              </a:ext>
            </a:extLst>
          </p:cNvPr>
          <p:cNvSpPr/>
          <p:nvPr/>
        </p:nvSpPr>
        <p:spPr>
          <a:xfrm>
            <a:off x="2931686" y="2913829"/>
            <a:ext cx="572913" cy="1134168"/>
          </a:xfrm>
          <a:custGeom>
            <a:avLst/>
            <a:gdLst>
              <a:gd name="connsiteX0" fmla="*/ 1703152 w 1709502"/>
              <a:gd name="connsiteY0" fmla="*/ 0 h 3365735"/>
              <a:gd name="connsiteX1" fmla="*/ 1195152 w 1709502"/>
              <a:gd name="connsiteY1" fmla="*/ 50800 h 3365735"/>
              <a:gd name="connsiteX2" fmla="*/ 788752 w 1709502"/>
              <a:gd name="connsiteY2" fmla="*/ 260350 h 3365735"/>
              <a:gd name="connsiteX3" fmla="*/ 534752 w 1709502"/>
              <a:gd name="connsiteY3" fmla="*/ 463550 h 3365735"/>
              <a:gd name="connsiteX4" fmla="*/ 255352 w 1709502"/>
              <a:gd name="connsiteY4" fmla="*/ 825500 h 3365735"/>
              <a:gd name="connsiteX5" fmla="*/ 39452 w 1709502"/>
              <a:gd name="connsiteY5" fmla="*/ 1308100 h 3365735"/>
              <a:gd name="connsiteX6" fmla="*/ 1352 w 1709502"/>
              <a:gd name="connsiteY6" fmla="*/ 1714500 h 3365735"/>
              <a:gd name="connsiteX7" fmla="*/ 58502 w 1709502"/>
              <a:gd name="connsiteY7" fmla="*/ 2095500 h 3365735"/>
              <a:gd name="connsiteX8" fmla="*/ 236302 w 1709502"/>
              <a:gd name="connsiteY8" fmla="*/ 2540000 h 3365735"/>
              <a:gd name="connsiteX9" fmla="*/ 579202 w 1709502"/>
              <a:gd name="connsiteY9" fmla="*/ 2933700 h 3365735"/>
              <a:gd name="connsiteX10" fmla="*/ 966552 w 1709502"/>
              <a:gd name="connsiteY10" fmla="*/ 3200400 h 3365735"/>
              <a:gd name="connsiteX11" fmla="*/ 1411052 w 1709502"/>
              <a:gd name="connsiteY11" fmla="*/ 3333750 h 3365735"/>
              <a:gd name="connsiteX12" fmla="*/ 1709502 w 1709502"/>
              <a:gd name="connsiteY12" fmla="*/ 3352800 h 336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9502" h="3365735">
                <a:moveTo>
                  <a:pt x="1703152" y="0"/>
                </a:moveTo>
                <a:cubicBezTo>
                  <a:pt x="1525352" y="3704"/>
                  <a:pt x="1347552" y="7408"/>
                  <a:pt x="1195152" y="50800"/>
                </a:cubicBezTo>
                <a:cubicBezTo>
                  <a:pt x="1042752" y="94192"/>
                  <a:pt x="898819" y="191558"/>
                  <a:pt x="788752" y="260350"/>
                </a:cubicBezTo>
                <a:cubicBezTo>
                  <a:pt x="678685" y="329142"/>
                  <a:pt x="623652" y="369358"/>
                  <a:pt x="534752" y="463550"/>
                </a:cubicBezTo>
                <a:cubicBezTo>
                  <a:pt x="445852" y="557742"/>
                  <a:pt x="337902" y="684742"/>
                  <a:pt x="255352" y="825500"/>
                </a:cubicBezTo>
                <a:cubicBezTo>
                  <a:pt x="172802" y="966258"/>
                  <a:pt x="81785" y="1159933"/>
                  <a:pt x="39452" y="1308100"/>
                </a:cubicBezTo>
                <a:cubicBezTo>
                  <a:pt x="-2881" y="1456267"/>
                  <a:pt x="-1823" y="1583267"/>
                  <a:pt x="1352" y="1714500"/>
                </a:cubicBezTo>
                <a:cubicBezTo>
                  <a:pt x="4527" y="1845733"/>
                  <a:pt x="19344" y="1957917"/>
                  <a:pt x="58502" y="2095500"/>
                </a:cubicBezTo>
                <a:cubicBezTo>
                  <a:pt x="97660" y="2233083"/>
                  <a:pt x="149519" y="2400300"/>
                  <a:pt x="236302" y="2540000"/>
                </a:cubicBezTo>
                <a:cubicBezTo>
                  <a:pt x="323085" y="2679700"/>
                  <a:pt x="457494" y="2823633"/>
                  <a:pt x="579202" y="2933700"/>
                </a:cubicBezTo>
                <a:cubicBezTo>
                  <a:pt x="700910" y="3043767"/>
                  <a:pt x="827910" y="3133725"/>
                  <a:pt x="966552" y="3200400"/>
                </a:cubicBezTo>
                <a:cubicBezTo>
                  <a:pt x="1105194" y="3267075"/>
                  <a:pt x="1287227" y="3308350"/>
                  <a:pt x="1411052" y="3333750"/>
                </a:cubicBezTo>
                <a:cubicBezTo>
                  <a:pt x="1534877" y="3359150"/>
                  <a:pt x="1561335" y="3380317"/>
                  <a:pt x="1709502" y="3352800"/>
                </a:cubicBez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/>
      <p:bldP spid="25" grpId="0" animBg="1"/>
      <p:bldP spid="40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70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35228A1-D2A6-4D82-74A4-2894269864E9}"/>
              </a:ext>
            </a:extLst>
          </p:cNvPr>
          <p:cNvSpPr txBox="1"/>
          <p:nvPr/>
        </p:nvSpPr>
        <p:spPr>
          <a:xfrm>
            <a:off x="442332" y="416178"/>
            <a:ext cx="11307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Avenir Next LT Pro" panose="020B0504020202020204" pitchFamily="34" charset="0"/>
              </a:rPr>
              <a:t>Una fracción es una forma de representar una cantidad de un grupo de objetos</a:t>
            </a:r>
            <a:endParaRPr lang="es-CO" sz="4400" dirty="0">
              <a:latin typeface="Avenir Next LT Pro" panose="020B0504020202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0FD4E8B-356B-5E53-1D5B-F57780886783}"/>
              </a:ext>
            </a:extLst>
          </p:cNvPr>
          <p:cNvGrpSpPr/>
          <p:nvPr/>
        </p:nvGrpSpPr>
        <p:grpSpPr>
          <a:xfrm>
            <a:off x="802888" y="2660133"/>
            <a:ext cx="3942998" cy="1537733"/>
            <a:chOff x="5229922" y="2896732"/>
            <a:chExt cx="3942998" cy="1537733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FB4AE3B-42CD-EBB1-1F91-6F1EDF5E9902}"/>
                </a:ext>
              </a:extLst>
            </p:cNvPr>
            <p:cNvSpPr txBox="1"/>
            <p:nvPr/>
          </p:nvSpPr>
          <p:spPr>
            <a:xfrm>
              <a:off x="5229922" y="2896732"/>
              <a:ext cx="3942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400" b="1" dirty="0">
                  <a:latin typeface="Avenir Next LT Pro" panose="020B0504020202020204" pitchFamily="34" charset="0"/>
                </a:rPr>
                <a:t>Numerador</a:t>
              </a:r>
              <a:endParaRPr lang="es-CO" sz="44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E9D2FE7-DAF0-F4D3-86DF-29E6C753E270}"/>
                </a:ext>
              </a:extLst>
            </p:cNvPr>
            <p:cNvSpPr txBox="1"/>
            <p:nvPr/>
          </p:nvSpPr>
          <p:spPr>
            <a:xfrm>
              <a:off x="5229922" y="3665024"/>
              <a:ext cx="3942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400" b="1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Denominador</a:t>
              </a:r>
              <a:endParaRPr lang="es-CO" sz="4400" b="1" dirty="0">
                <a:solidFill>
                  <a:srgbClr val="0070C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CBF83EF-7C7D-4B5F-EF9A-D6B432D71DF4}"/>
                </a:ext>
              </a:extLst>
            </p:cNvPr>
            <p:cNvSpPr/>
            <p:nvPr/>
          </p:nvSpPr>
          <p:spPr>
            <a:xfrm>
              <a:off x="5229922" y="3660840"/>
              <a:ext cx="3942998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7653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937FC8A-B2B0-AD8C-1C08-321DEA85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"/>
            <a:ext cx="6540318" cy="327015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354F3BC-A365-A220-5377-132C593505D3}"/>
              </a:ext>
            </a:extLst>
          </p:cNvPr>
          <p:cNvSpPr txBox="1"/>
          <p:nvPr/>
        </p:nvSpPr>
        <p:spPr>
          <a:xfrm>
            <a:off x="3223929" y="5264246"/>
            <a:ext cx="5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B7A10B2-38CC-3178-F0F7-DEC9921CF831}"/>
              </a:ext>
            </a:extLst>
          </p:cNvPr>
          <p:cNvSpPr txBox="1"/>
          <p:nvPr/>
        </p:nvSpPr>
        <p:spPr>
          <a:xfrm>
            <a:off x="3223929" y="6093251"/>
            <a:ext cx="5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9AB46EA-3EB6-8EF8-FE21-AE1D7E0A45A5}"/>
              </a:ext>
            </a:extLst>
          </p:cNvPr>
          <p:cNvSpPr/>
          <p:nvPr/>
        </p:nvSpPr>
        <p:spPr>
          <a:xfrm>
            <a:off x="2951559" y="6068407"/>
            <a:ext cx="1080000" cy="66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8461FAF-4F24-FCD1-E0C4-062D15A850AF}"/>
              </a:ext>
            </a:extLst>
          </p:cNvPr>
          <p:cNvGrpSpPr/>
          <p:nvPr/>
        </p:nvGrpSpPr>
        <p:grpSpPr>
          <a:xfrm>
            <a:off x="510466" y="3725800"/>
            <a:ext cx="5962186" cy="1601574"/>
            <a:chOff x="1046956" y="1773370"/>
            <a:chExt cx="10098088" cy="2535484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24FCB2A3-A523-D3FB-3EF0-8A3186980C6C}"/>
                </a:ext>
              </a:extLst>
            </p:cNvPr>
            <p:cNvSpPr/>
            <p:nvPr/>
          </p:nvSpPr>
          <p:spPr>
            <a:xfrm>
              <a:off x="1046956" y="1773370"/>
              <a:ext cx="10098088" cy="2535484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EF02C03-7415-C6C2-5BDF-222FFC18E810}"/>
                </a:ext>
              </a:extLst>
            </p:cNvPr>
            <p:cNvGrpSpPr/>
            <p:nvPr/>
          </p:nvGrpSpPr>
          <p:grpSpPr>
            <a:xfrm>
              <a:off x="1246981" y="1928501"/>
              <a:ext cx="9698038" cy="2225221"/>
              <a:chOff x="1209675" y="3352800"/>
              <a:chExt cx="9698038" cy="2225221"/>
            </a:xfrm>
            <a:solidFill>
              <a:schemeClr val="bg1"/>
            </a:solidFill>
          </p:grpSpPr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0B8E221D-B0A4-DD01-EF5D-0B53197FD11E}"/>
                  </a:ext>
                </a:extLst>
              </p:cNvPr>
              <p:cNvSpPr/>
              <p:nvPr/>
            </p:nvSpPr>
            <p:spPr>
              <a:xfrm>
                <a:off x="1209675" y="3352800"/>
                <a:ext cx="3124200" cy="2209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3C1743BD-875A-E839-535C-D583A5D394B7}"/>
                  </a:ext>
                </a:extLst>
              </p:cNvPr>
              <p:cNvSpPr/>
              <p:nvPr/>
            </p:nvSpPr>
            <p:spPr>
              <a:xfrm>
                <a:off x="4496594" y="3368221"/>
                <a:ext cx="3124200" cy="2209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473441F-FA26-F2FA-3C1B-09AA11AB7967}"/>
                  </a:ext>
                </a:extLst>
              </p:cNvPr>
              <p:cNvSpPr/>
              <p:nvPr/>
            </p:nvSpPr>
            <p:spPr>
              <a:xfrm>
                <a:off x="7783513" y="3368221"/>
                <a:ext cx="3124200" cy="2209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E53A12C-A3F5-B008-6014-04884D3A68A7}"/>
              </a:ext>
            </a:extLst>
          </p:cNvPr>
          <p:cNvGrpSpPr/>
          <p:nvPr/>
        </p:nvGrpSpPr>
        <p:grpSpPr>
          <a:xfrm>
            <a:off x="7409872" y="1883274"/>
            <a:ext cx="2704112" cy="2482252"/>
            <a:chOff x="1046956" y="497648"/>
            <a:chExt cx="6881561" cy="4999903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7F20716B-D588-68CE-D31D-E5A3EF2A580B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D49033E-CC4B-0E0A-DA30-D280BC55AB16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7B13D021-4112-92BA-3CAE-2498E3ECAB27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DB721F0D-683E-9D80-B0B8-F78C50E5B904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08B30200-440A-F6E9-7020-9FBB30D86A7D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81CC1183-55F4-452A-A4A6-0F3062407C4E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4A6740A-A2BF-D046-9AC3-17B27DF7E336}"/>
              </a:ext>
            </a:extLst>
          </p:cNvPr>
          <p:cNvSpPr txBox="1"/>
          <p:nvPr/>
        </p:nvSpPr>
        <p:spPr>
          <a:xfrm>
            <a:off x="10755804" y="2320245"/>
            <a:ext cx="5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4893104-5F10-3931-1352-06D2BBD46A20}"/>
              </a:ext>
            </a:extLst>
          </p:cNvPr>
          <p:cNvSpPr txBox="1"/>
          <p:nvPr/>
        </p:nvSpPr>
        <p:spPr>
          <a:xfrm>
            <a:off x="10755804" y="3149250"/>
            <a:ext cx="5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711B7F3-0264-C791-3E33-6090D63A72EA}"/>
              </a:ext>
            </a:extLst>
          </p:cNvPr>
          <p:cNvSpPr/>
          <p:nvPr/>
        </p:nvSpPr>
        <p:spPr>
          <a:xfrm>
            <a:off x="10483434" y="3124406"/>
            <a:ext cx="1080000" cy="66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4AE219C-2638-9F5F-864B-2812568C57D6}"/>
              </a:ext>
            </a:extLst>
          </p:cNvPr>
          <p:cNvSpPr/>
          <p:nvPr/>
        </p:nvSpPr>
        <p:spPr>
          <a:xfrm>
            <a:off x="628565" y="3819685"/>
            <a:ext cx="1844613" cy="1395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9D27D8D-7F41-37A1-362C-F2949656E39F}"/>
              </a:ext>
            </a:extLst>
          </p:cNvPr>
          <p:cNvSpPr txBox="1"/>
          <p:nvPr/>
        </p:nvSpPr>
        <p:spPr>
          <a:xfrm>
            <a:off x="628564" y="4095700"/>
            <a:ext cx="1844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0FA8537-85E9-15A9-A3FC-30790CD47244}"/>
              </a:ext>
            </a:extLst>
          </p:cNvPr>
          <p:cNvSpPr txBox="1"/>
          <p:nvPr/>
        </p:nvSpPr>
        <p:spPr>
          <a:xfrm>
            <a:off x="2580126" y="4095700"/>
            <a:ext cx="1844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3270B86-E78F-9F60-9A61-7284C09E7B7E}"/>
              </a:ext>
            </a:extLst>
          </p:cNvPr>
          <p:cNvSpPr txBox="1"/>
          <p:nvPr/>
        </p:nvSpPr>
        <p:spPr>
          <a:xfrm>
            <a:off x="4515908" y="4083709"/>
            <a:ext cx="1844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D06E772-2BB5-EB04-827D-EEEA103ABA2F}"/>
              </a:ext>
            </a:extLst>
          </p:cNvPr>
          <p:cNvSpPr/>
          <p:nvPr/>
        </p:nvSpPr>
        <p:spPr>
          <a:xfrm>
            <a:off x="7494972" y="1987843"/>
            <a:ext cx="1227656" cy="1097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F258A7A-3651-7422-8393-CAF28C017217}"/>
              </a:ext>
            </a:extLst>
          </p:cNvPr>
          <p:cNvSpPr/>
          <p:nvPr/>
        </p:nvSpPr>
        <p:spPr>
          <a:xfrm>
            <a:off x="8799252" y="1988473"/>
            <a:ext cx="1227656" cy="1097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A742B9A8-B3C4-1771-2895-955C1DB036EA}"/>
              </a:ext>
            </a:extLst>
          </p:cNvPr>
          <p:cNvSpPr/>
          <p:nvPr/>
        </p:nvSpPr>
        <p:spPr>
          <a:xfrm>
            <a:off x="7494972" y="3166779"/>
            <a:ext cx="1227656" cy="1097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B05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ADCD952-407C-EF32-C169-4556B0DA9A61}"/>
              </a:ext>
            </a:extLst>
          </p:cNvPr>
          <p:cNvSpPr txBox="1"/>
          <p:nvPr/>
        </p:nvSpPr>
        <p:spPr>
          <a:xfrm>
            <a:off x="7494971" y="2103737"/>
            <a:ext cx="1227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78E75CE-19DE-09EE-951A-45EDE524D4B1}"/>
              </a:ext>
            </a:extLst>
          </p:cNvPr>
          <p:cNvSpPr txBox="1"/>
          <p:nvPr/>
        </p:nvSpPr>
        <p:spPr>
          <a:xfrm>
            <a:off x="8807910" y="2103737"/>
            <a:ext cx="1227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9045A06-64F3-446B-DEC1-BC801545015D}"/>
              </a:ext>
            </a:extLst>
          </p:cNvPr>
          <p:cNvSpPr txBox="1"/>
          <p:nvPr/>
        </p:nvSpPr>
        <p:spPr>
          <a:xfrm>
            <a:off x="7496089" y="3302247"/>
            <a:ext cx="1227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BB77278-479E-9B12-3024-87FB3493F121}"/>
              </a:ext>
            </a:extLst>
          </p:cNvPr>
          <p:cNvSpPr txBox="1"/>
          <p:nvPr/>
        </p:nvSpPr>
        <p:spPr>
          <a:xfrm>
            <a:off x="8803959" y="3284644"/>
            <a:ext cx="1227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4798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42" grpId="0"/>
      <p:bldP spid="43" grpId="0"/>
      <p:bldP spid="44" grpId="0" animBg="1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40DC2A4-59E8-567D-DA72-FD9419F754FB}"/>
              </a:ext>
            </a:extLst>
          </p:cNvPr>
          <p:cNvSpPr txBox="1"/>
          <p:nvPr/>
        </p:nvSpPr>
        <p:spPr>
          <a:xfrm>
            <a:off x="0" y="704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latin typeface="Avenir Next LT Pro" panose="020B0504020202020204" pitchFamily="34" charset="0"/>
              </a:rPr>
              <a:t>Tipos de fracción </a:t>
            </a:r>
            <a:endParaRPr lang="es-CO" sz="4400" b="1" dirty="0">
              <a:latin typeface="Avenir Next LT Pro" panose="020B05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8DAC3F-7F17-C675-55B9-A042EAC10938}"/>
              </a:ext>
            </a:extLst>
          </p:cNvPr>
          <p:cNvSpPr txBox="1"/>
          <p:nvPr/>
        </p:nvSpPr>
        <p:spPr>
          <a:xfrm>
            <a:off x="367196" y="5361958"/>
            <a:ext cx="6401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venir Next LT Pro" panose="020B0504020202020204" pitchFamily="34" charset="0"/>
              </a:rPr>
              <a:t>- Unidad: </a:t>
            </a:r>
            <a:r>
              <a:rPr lang="es-MX" sz="2400" dirty="0">
                <a:latin typeface="Avenir Next LT Pro" panose="020B0504020202020204" pitchFamily="34" charset="0"/>
              </a:rPr>
              <a:t>Cuando el numerador y el denominador son el </a:t>
            </a:r>
            <a:r>
              <a:rPr lang="es-MX" sz="2400" b="1" dirty="0">
                <a:latin typeface="Avenir Next LT Pro" panose="020B0504020202020204" pitchFamily="34" charset="0"/>
              </a:rPr>
              <a:t>mismo número</a:t>
            </a:r>
            <a:r>
              <a:rPr lang="es-CO" sz="2400" dirty="0">
                <a:latin typeface="Avenir Next LT Pro" panose="020B0504020202020204" pitchFamily="34" charset="0"/>
              </a:rPr>
              <a:t>.</a:t>
            </a:r>
            <a:endParaRPr lang="es-MX" sz="2400" dirty="0">
              <a:latin typeface="Avenir Next LT Pro" panose="020B05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FEEACD-0BFE-642D-3C8F-118CBA5B93F5}"/>
              </a:ext>
            </a:extLst>
          </p:cNvPr>
          <p:cNvSpPr txBox="1"/>
          <p:nvPr/>
        </p:nvSpPr>
        <p:spPr>
          <a:xfrm>
            <a:off x="367195" y="4094768"/>
            <a:ext cx="6401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venir Next LT Pro" panose="020B0504020202020204" pitchFamily="34" charset="0"/>
              </a:rPr>
              <a:t>- </a:t>
            </a:r>
            <a:r>
              <a:rPr lang="es-MX" sz="2400" b="1" dirty="0">
                <a:latin typeface="Avenir Next LT Pro" panose="020B0504020202020204" pitchFamily="34" charset="0"/>
              </a:rPr>
              <a:t>Fracción mixta: </a:t>
            </a:r>
            <a:r>
              <a:rPr lang="es-MX" sz="2400" dirty="0">
                <a:latin typeface="Avenir Next LT Pro" panose="020B0504020202020204" pitchFamily="34" charset="0"/>
              </a:rPr>
              <a:t>Es un número entero escrito junto a una fracción.</a:t>
            </a:r>
            <a:endParaRPr lang="es-CO" sz="2400" dirty="0">
              <a:latin typeface="Avenir Next LT Pro" panose="020B05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826DDEE-9184-77BF-D588-AD1232D9DF8A}"/>
              </a:ext>
            </a:extLst>
          </p:cNvPr>
          <p:cNvSpPr txBox="1"/>
          <p:nvPr/>
        </p:nvSpPr>
        <p:spPr>
          <a:xfrm>
            <a:off x="367196" y="2603209"/>
            <a:ext cx="6401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venir Next LT Pro" panose="020B0504020202020204" pitchFamily="34" charset="0"/>
              </a:rPr>
              <a:t>- </a:t>
            </a:r>
            <a:r>
              <a:rPr lang="es-MX" sz="2400" b="1" dirty="0">
                <a:latin typeface="Avenir Next LT Pro" panose="020B0504020202020204" pitchFamily="34" charset="0"/>
              </a:rPr>
              <a:t>Fracción impropia: </a:t>
            </a:r>
            <a:r>
              <a:rPr lang="es-MX" sz="2400" dirty="0">
                <a:latin typeface="Avenir Next LT Pro" panose="020B0504020202020204" pitchFamily="34" charset="0"/>
              </a:rPr>
              <a:t>Cuando el numerador es </a:t>
            </a:r>
            <a:r>
              <a:rPr lang="es-MX" sz="2400" b="1" dirty="0">
                <a:latin typeface="Avenir Next LT Pro" panose="020B0504020202020204" pitchFamily="34" charset="0"/>
              </a:rPr>
              <a:t>mayor </a:t>
            </a:r>
            <a:r>
              <a:rPr lang="es-MX" sz="2400" dirty="0">
                <a:latin typeface="Avenir Next LT Pro" panose="020B0504020202020204" pitchFamily="34" charset="0"/>
              </a:rPr>
              <a:t>que el denominador.</a:t>
            </a:r>
            <a:endParaRPr lang="es-CO" sz="2400" dirty="0">
              <a:latin typeface="Avenir Next LT Pro" panose="020B0504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127457F-195F-A63A-EDAC-67C1F8F4DC57}"/>
              </a:ext>
            </a:extLst>
          </p:cNvPr>
          <p:cNvSpPr txBox="1"/>
          <p:nvPr/>
        </p:nvSpPr>
        <p:spPr>
          <a:xfrm>
            <a:off x="367196" y="1336019"/>
            <a:ext cx="6401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Avenir Next LT Pro" panose="020B0504020202020204" pitchFamily="34" charset="0"/>
              </a:rPr>
              <a:t>- </a:t>
            </a:r>
            <a:r>
              <a:rPr lang="es-MX" sz="2400" b="1" dirty="0">
                <a:latin typeface="Avenir Next LT Pro" panose="020B0504020202020204" pitchFamily="34" charset="0"/>
              </a:rPr>
              <a:t>Fracción propia: </a:t>
            </a:r>
            <a:r>
              <a:rPr lang="es-MX" sz="2400" dirty="0">
                <a:latin typeface="Avenir Next LT Pro" panose="020B0504020202020204" pitchFamily="34" charset="0"/>
              </a:rPr>
              <a:t>Cuando el numerador es </a:t>
            </a:r>
            <a:r>
              <a:rPr lang="es-MX" sz="2400" b="1" dirty="0">
                <a:latin typeface="Avenir Next LT Pro" panose="020B0504020202020204" pitchFamily="34" charset="0"/>
              </a:rPr>
              <a:t>menor</a:t>
            </a:r>
            <a:r>
              <a:rPr lang="es-MX" sz="2400" dirty="0">
                <a:latin typeface="Avenir Next LT Pro" panose="020B0504020202020204" pitchFamily="34" charset="0"/>
              </a:rPr>
              <a:t> que el denominador.</a:t>
            </a:r>
            <a:endParaRPr lang="es-CO" sz="2400" dirty="0">
              <a:latin typeface="Avenir Next LT Pro" panose="020B0504020202020204" pitchFamily="34" charset="0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68AF237-8C21-E129-7930-881637DEAA05}"/>
              </a:ext>
            </a:extLst>
          </p:cNvPr>
          <p:cNvGrpSpPr/>
          <p:nvPr/>
        </p:nvGrpSpPr>
        <p:grpSpPr>
          <a:xfrm>
            <a:off x="7073372" y="1087124"/>
            <a:ext cx="1080001" cy="1046439"/>
            <a:chOff x="2951557" y="5152736"/>
            <a:chExt cx="1080001" cy="1046439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EC182745-35D1-C32E-81A8-91196CDCE2F1}"/>
                </a:ext>
              </a:extLst>
            </p:cNvPr>
            <p:cNvSpPr txBox="1"/>
            <p:nvPr/>
          </p:nvSpPr>
          <p:spPr>
            <a:xfrm>
              <a:off x="2951558" y="5152736"/>
              <a:ext cx="1079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latin typeface="Avenir Next LT Pro" panose="020B0504020202020204" pitchFamily="34" charset="0"/>
                </a:rPr>
                <a:t>1</a:t>
              </a:r>
              <a:endParaRPr lang="es-CO" sz="2800" dirty="0">
                <a:latin typeface="Avenir Next LT Pro" panose="020B0504020202020204" pitchFamily="34" charset="0"/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A578CE0-C86D-40E5-7BD3-F9D7A3005443}"/>
                </a:ext>
              </a:extLst>
            </p:cNvPr>
            <p:cNvSpPr txBox="1"/>
            <p:nvPr/>
          </p:nvSpPr>
          <p:spPr>
            <a:xfrm>
              <a:off x="2951557" y="5675955"/>
              <a:ext cx="1079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5</a:t>
              </a:r>
              <a:endParaRPr lang="es-CO" sz="2800" dirty="0">
                <a:solidFill>
                  <a:srgbClr val="0070C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84C4D3E-D69E-0EFC-EFF1-F5D8B520F2F1}"/>
                </a:ext>
              </a:extLst>
            </p:cNvPr>
            <p:cNvSpPr/>
            <p:nvPr/>
          </p:nvSpPr>
          <p:spPr>
            <a:xfrm>
              <a:off x="2951558" y="5642502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1CF048C4-3EDF-37B5-8833-2EFDA0C1BE9B}"/>
              </a:ext>
            </a:extLst>
          </p:cNvPr>
          <p:cNvGrpSpPr/>
          <p:nvPr/>
        </p:nvGrpSpPr>
        <p:grpSpPr>
          <a:xfrm>
            <a:off x="7073372" y="2356039"/>
            <a:ext cx="1080003" cy="1037679"/>
            <a:chOff x="2951555" y="5161496"/>
            <a:chExt cx="1080003" cy="1037679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22886B33-31B6-97F8-4BFB-35D9971E32AA}"/>
                </a:ext>
              </a:extLst>
            </p:cNvPr>
            <p:cNvSpPr txBox="1"/>
            <p:nvPr/>
          </p:nvSpPr>
          <p:spPr>
            <a:xfrm>
              <a:off x="2951555" y="5161496"/>
              <a:ext cx="1079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latin typeface="Avenir Next LT Pro" panose="020B0504020202020204" pitchFamily="34" charset="0"/>
                </a:rPr>
                <a:t>20</a:t>
              </a:r>
              <a:endParaRPr lang="es-CO" sz="2800" dirty="0">
                <a:latin typeface="Avenir Next LT Pro" panose="020B0504020202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C1739628-7709-B431-2129-5FC1ABDE68FD}"/>
                </a:ext>
              </a:extLst>
            </p:cNvPr>
            <p:cNvSpPr txBox="1"/>
            <p:nvPr/>
          </p:nvSpPr>
          <p:spPr>
            <a:xfrm>
              <a:off x="2951557" y="5675955"/>
              <a:ext cx="1079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8</a:t>
              </a:r>
              <a:endParaRPr lang="es-CO" sz="2800" dirty="0">
                <a:solidFill>
                  <a:srgbClr val="0070C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79F02226-C5A2-9BF0-3753-A7DC92574CCD}"/>
                </a:ext>
              </a:extLst>
            </p:cNvPr>
            <p:cNvSpPr/>
            <p:nvPr/>
          </p:nvSpPr>
          <p:spPr>
            <a:xfrm>
              <a:off x="2951558" y="5642502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319C2E6-DEA0-E729-1989-F781DAA14B1C}"/>
              </a:ext>
            </a:extLst>
          </p:cNvPr>
          <p:cNvGrpSpPr/>
          <p:nvPr/>
        </p:nvGrpSpPr>
        <p:grpSpPr>
          <a:xfrm>
            <a:off x="7073364" y="5258616"/>
            <a:ext cx="1080003" cy="1037679"/>
            <a:chOff x="2951555" y="5161496"/>
            <a:chExt cx="1080003" cy="1037679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2408B051-647C-F353-2E39-466698FAB378}"/>
                </a:ext>
              </a:extLst>
            </p:cNvPr>
            <p:cNvSpPr txBox="1"/>
            <p:nvPr/>
          </p:nvSpPr>
          <p:spPr>
            <a:xfrm>
              <a:off x="2951555" y="5161496"/>
              <a:ext cx="1079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latin typeface="Avenir Next LT Pro" panose="020B0504020202020204" pitchFamily="34" charset="0"/>
                </a:rPr>
                <a:t>6</a:t>
              </a:r>
              <a:endParaRPr lang="es-CO" sz="2800" dirty="0">
                <a:latin typeface="Avenir Next LT Pro" panose="020B0504020202020204" pitchFamily="34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FDBC59D-A14F-CF9D-60D5-EB12538D27FA}"/>
                </a:ext>
              </a:extLst>
            </p:cNvPr>
            <p:cNvSpPr txBox="1"/>
            <p:nvPr/>
          </p:nvSpPr>
          <p:spPr>
            <a:xfrm>
              <a:off x="2951557" y="5675955"/>
              <a:ext cx="1079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6</a:t>
              </a:r>
              <a:endParaRPr lang="es-CO" sz="2800" dirty="0">
                <a:solidFill>
                  <a:srgbClr val="0070C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8414E732-C717-34B8-D7E1-A6DC21E7D42D}"/>
                </a:ext>
              </a:extLst>
            </p:cNvPr>
            <p:cNvSpPr/>
            <p:nvPr/>
          </p:nvSpPr>
          <p:spPr>
            <a:xfrm>
              <a:off x="2951558" y="5642502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23B9A4CC-C8E3-EFFD-09F9-4BB8646690B9}"/>
              </a:ext>
            </a:extLst>
          </p:cNvPr>
          <p:cNvGrpSpPr/>
          <p:nvPr/>
        </p:nvGrpSpPr>
        <p:grpSpPr>
          <a:xfrm>
            <a:off x="6288087" y="3862900"/>
            <a:ext cx="1865284" cy="1037679"/>
            <a:chOff x="5950010" y="3833668"/>
            <a:chExt cx="1865284" cy="1037679"/>
          </a:xfrm>
        </p:grpSpPr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2C7DD297-27F4-6CD8-CBF5-90D5170F8677}"/>
                </a:ext>
              </a:extLst>
            </p:cNvPr>
            <p:cNvGrpSpPr/>
            <p:nvPr/>
          </p:nvGrpSpPr>
          <p:grpSpPr>
            <a:xfrm>
              <a:off x="6735291" y="3833668"/>
              <a:ext cx="1080003" cy="1037679"/>
              <a:chOff x="2951555" y="5161496"/>
              <a:chExt cx="1080003" cy="1037679"/>
            </a:xfrm>
          </p:grpSpPr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B9CD3615-779E-68A6-A822-4DA7F4E3E2C0}"/>
                  </a:ext>
                </a:extLst>
              </p:cNvPr>
              <p:cNvSpPr txBox="1"/>
              <p:nvPr/>
            </p:nvSpPr>
            <p:spPr>
              <a:xfrm>
                <a:off x="2951555" y="5161496"/>
                <a:ext cx="1079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800" dirty="0">
                    <a:latin typeface="Avenir Next LT Pro" panose="020B0504020202020204" pitchFamily="34" charset="0"/>
                  </a:rPr>
                  <a:t>1</a:t>
                </a:r>
                <a:endParaRPr lang="es-CO" sz="2800" dirty="0"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F874A167-5832-895D-DBCA-BD2BA9103DB2}"/>
                  </a:ext>
                </a:extLst>
              </p:cNvPr>
              <p:cNvSpPr txBox="1"/>
              <p:nvPr/>
            </p:nvSpPr>
            <p:spPr>
              <a:xfrm>
                <a:off x="2951557" y="5675955"/>
                <a:ext cx="1079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rgbClr val="0070C0"/>
                    </a:solidFill>
                    <a:latin typeface="Avenir Next LT Pro" panose="020B0504020202020204" pitchFamily="34" charset="0"/>
                  </a:rPr>
                  <a:t>2</a:t>
                </a:r>
                <a:endParaRPr lang="es-CO" sz="2800" dirty="0">
                  <a:solidFill>
                    <a:srgbClr val="0070C0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0AC9B2D5-C7B0-9CE8-0E88-E97F760782C5}"/>
                  </a:ext>
                </a:extLst>
              </p:cNvPr>
              <p:cNvSpPr/>
              <p:nvPr/>
            </p:nvSpPr>
            <p:spPr>
              <a:xfrm>
                <a:off x="2951558" y="5642502"/>
                <a:ext cx="1080000" cy="669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B6CF9363-33CB-9D2E-580B-8512486988A7}"/>
                </a:ext>
              </a:extLst>
            </p:cNvPr>
            <p:cNvSpPr txBox="1"/>
            <p:nvPr/>
          </p:nvSpPr>
          <p:spPr>
            <a:xfrm>
              <a:off x="5950010" y="4098864"/>
              <a:ext cx="1079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b="1" dirty="0">
                  <a:latin typeface="Avenir Next LT Pro" panose="020B0504020202020204" pitchFamily="34" charset="0"/>
                </a:rPr>
                <a:t>3</a:t>
              </a:r>
              <a:endParaRPr lang="es-CO" sz="2800" b="1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443A4271-A1BF-46B2-A5AA-697C7F7FA20E}"/>
              </a:ext>
            </a:extLst>
          </p:cNvPr>
          <p:cNvGrpSpPr/>
          <p:nvPr/>
        </p:nvGrpSpPr>
        <p:grpSpPr>
          <a:xfrm>
            <a:off x="8944804" y="3132108"/>
            <a:ext cx="2880000" cy="1094188"/>
            <a:chOff x="5761421" y="2874430"/>
            <a:chExt cx="2880000" cy="1094188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A40BC686-C3DF-57D9-BE5E-6A688BAD44F7}"/>
                </a:ext>
              </a:extLst>
            </p:cNvPr>
            <p:cNvSpPr txBox="1"/>
            <p:nvPr/>
          </p:nvSpPr>
          <p:spPr>
            <a:xfrm>
              <a:off x="5761421" y="2874430"/>
              <a:ext cx="28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b="1" dirty="0">
                  <a:latin typeface="Avenir Next LT Pro" panose="020B0504020202020204" pitchFamily="34" charset="0"/>
                </a:rPr>
                <a:t>Numerador</a:t>
              </a:r>
              <a:endParaRPr lang="es-CO" sz="44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D2FA5F68-D037-C8EB-4A34-3B5B78140487}"/>
                </a:ext>
              </a:extLst>
            </p:cNvPr>
            <p:cNvSpPr txBox="1"/>
            <p:nvPr/>
          </p:nvSpPr>
          <p:spPr>
            <a:xfrm>
              <a:off x="5761421" y="3445398"/>
              <a:ext cx="28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b="1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Denominador</a:t>
              </a:r>
              <a:endParaRPr lang="es-CO" sz="4400" b="1" dirty="0">
                <a:solidFill>
                  <a:srgbClr val="0070C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4806E03C-F100-0D9A-DF56-2A1A8C4DD8CA}"/>
                </a:ext>
              </a:extLst>
            </p:cNvPr>
            <p:cNvSpPr/>
            <p:nvPr/>
          </p:nvSpPr>
          <p:spPr>
            <a:xfrm>
              <a:off x="5761421" y="3382210"/>
              <a:ext cx="2880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2245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780BD45-9094-0E54-DE07-98F31A526D20}"/>
              </a:ext>
            </a:extLst>
          </p:cNvPr>
          <p:cNvSpPr txBox="1"/>
          <p:nvPr/>
        </p:nvSpPr>
        <p:spPr>
          <a:xfrm>
            <a:off x="0" y="4161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Avenir Next LT Pro" panose="020B0504020202020204" pitchFamily="34" charset="0"/>
              </a:rPr>
              <a:t>Leer una fracción</a:t>
            </a:r>
            <a:endParaRPr lang="es-CO" sz="4400" dirty="0">
              <a:latin typeface="Avenir Next LT Pro" panose="020B05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479B634-63EF-E637-4C19-432EB14B9D75}"/>
              </a:ext>
            </a:extLst>
          </p:cNvPr>
          <p:cNvGrpSpPr/>
          <p:nvPr/>
        </p:nvGrpSpPr>
        <p:grpSpPr>
          <a:xfrm>
            <a:off x="568712" y="1422347"/>
            <a:ext cx="3942998" cy="1537733"/>
            <a:chOff x="5229922" y="2896732"/>
            <a:chExt cx="3942998" cy="1537733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216B597-4F9F-3A17-3A69-95C3256F2AE6}"/>
                </a:ext>
              </a:extLst>
            </p:cNvPr>
            <p:cNvSpPr txBox="1"/>
            <p:nvPr/>
          </p:nvSpPr>
          <p:spPr>
            <a:xfrm>
              <a:off x="5229922" y="2896732"/>
              <a:ext cx="3942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400" b="1" dirty="0">
                  <a:latin typeface="Avenir Next LT Pro" panose="020B0504020202020204" pitchFamily="34" charset="0"/>
                </a:rPr>
                <a:t>Numerador</a:t>
              </a:r>
              <a:endParaRPr lang="es-CO" sz="4400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E297913-7320-5ADE-37F0-7A57BC806EE3}"/>
                </a:ext>
              </a:extLst>
            </p:cNvPr>
            <p:cNvSpPr txBox="1"/>
            <p:nvPr/>
          </p:nvSpPr>
          <p:spPr>
            <a:xfrm>
              <a:off x="5229922" y="3665024"/>
              <a:ext cx="3942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400" b="1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Denominador</a:t>
              </a:r>
              <a:endParaRPr lang="es-CO" sz="4400" b="1" dirty="0">
                <a:solidFill>
                  <a:srgbClr val="0070C0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AF698A9-DCBA-0C23-7335-C3A118470CDC}"/>
                </a:ext>
              </a:extLst>
            </p:cNvPr>
            <p:cNvSpPr/>
            <p:nvPr/>
          </p:nvSpPr>
          <p:spPr>
            <a:xfrm>
              <a:off x="5229922" y="3660840"/>
              <a:ext cx="3942998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AD176393-E1EF-E674-E553-2ED4F7F86300}"/>
              </a:ext>
            </a:extLst>
          </p:cNvPr>
          <p:cNvSpPr txBox="1"/>
          <p:nvPr/>
        </p:nvSpPr>
        <p:spPr>
          <a:xfrm>
            <a:off x="5708793" y="1417014"/>
            <a:ext cx="3942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err="1">
                <a:latin typeface="Avenir Next LT Pro" panose="020B0504020202020204" pitchFamily="34" charset="0"/>
              </a:rPr>
              <a:t>asd</a:t>
            </a:r>
            <a:endParaRPr lang="es-CO" sz="44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3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7F22D618-457B-C32A-BF41-BFF633B81F0A}"/>
              </a:ext>
            </a:extLst>
          </p:cNvPr>
          <p:cNvGrpSpPr/>
          <p:nvPr/>
        </p:nvGrpSpPr>
        <p:grpSpPr>
          <a:xfrm>
            <a:off x="1046956" y="1773370"/>
            <a:ext cx="10098088" cy="2535484"/>
            <a:chOff x="1046956" y="1773370"/>
            <a:chExt cx="10098088" cy="253548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BCEACFE-55D6-75CE-E5F6-A6C08719AD98}"/>
                </a:ext>
              </a:extLst>
            </p:cNvPr>
            <p:cNvSpPr/>
            <p:nvPr/>
          </p:nvSpPr>
          <p:spPr>
            <a:xfrm>
              <a:off x="1046956" y="1773370"/>
              <a:ext cx="10098088" cy="2535484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B71F1E2E-DB3C-B7D8-4458-9E99AA6A71D2}"/>
                </a:ext>
              </a:extLst>
            </p:cNvPr>
            <p:cNvGrpSpPr/>
            <p:nvPr/>
          </p:nvGrpSpPr>
          <p:grpSpPr>
            <a:xfrm>
              <a:off x="1246981" y="1928501"/>
              <a:ext cx="9698038" cy="2225221"/>
              <a:chOff x="1209675" y="3352800"/>
              <a:chExt cx="9698038" cy="2225221"/>
            </a:xfrm>
            <a:solidFill>
              <a:schemeClr val="bg1"/>
            </a:solidFill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7B0B26B-CC0F-BCBA-9681-EB9EFAC11152}"/>
                  </a:ext>
                </a:extLst>
              </p:cNvPr>
              <p:cNvSpPr/>
              <p:nvPr/>
            </p:nvSpPr>
            <p:spPr>
              <a:xfrm>
                <a:off x="1209675" y="3352800"/>
                <a:ext cx="3124200" cy="2209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580F950-4512-170D-D494-DFF41141555B}"/>
                  </a:ext>
                </a:extLst>
              </p:cNvPr>
              <p:cNvSpPr/>
              <p:nvPr/>
            </p:nvSpPr>
            <p:spPr>
              <a:xfrm>
                <a:off x="4496594" y="3368221"/>
                <a:ext cx="3124200" cy="2209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5116B40-E9DA-BEF5-D93C-1696D0B656E1}"/>
                  </a:ext>
                </a:extLst>
              </p:cNvPr>
              <p:cNvSpPr/>
              <p:nvPr/>
            </p:nvSpPr>
            <p:spPr>
              <a:xfrm>
                <a:off x="7783513" y="3368221"/>
                <a:ext cx="3124200" cy="2209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32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9661AABF-A05F-78D3-50CD-A98B0100BB65}"/>
              </a:ext>
            </a:extLst>
          </p:cNvPr>
          <p:cNvGrpSpPr/>
          <p:nvPr/>
        </p:nvGrpSpPr>
        <p:grpSpPr>
          <a:xfrm>
            <a:off x="1046956" y="497648"/>
            <a:ext cx="6881561" cy="4999903"/>
            <a:chOff x="1046956" y="497648"/>
            <a:chExt cx="6881561" cy="499990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B97F677-A05D-C989-4D5F-4C20F5F7B6BE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DE935CF-C3D1-8568-73DF-E843E0634505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8EA69C3-7631-95F0-D68B-B3C360ABA232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E5D3926-C779-69B0-2976-B802CBC62D34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EED46D08-0C18-6697-7B69-7FB9E136937A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79C0BC9C-E1DA-676B-08FC-087D424D3F64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60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266161-9EAE-029E-E6FF-029E1F7838C3}"/>
              </a:ext>
            </a:extLst>
          </p:cNvPr>
          <p:cNvSpPr txBox="1"/>
          <p:nvPr/>
        </p:nvSpPr>
        <p:spPr>
          <a:xfrm>
            <a:off x="0" y="3171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venir Next LT Pro" panose="020B0504020202020204" pitchFamily="34" charset="0"/>
              </a:rPr>
              <a:t>Fracciones con el mismo denominador</a:t>
            </a:r>
            <a:endParaRPr lang="es-CO" sz="3600" dirty="0">
              <a:latin typeface="Avenir Next LT Pro" panose="020B05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462F0E0-4C28-32FB-5DF2-8AE6786B0CF4}"/>
              </a:ext>
            </a:extLst>
          </p:cNvPr>
          <p:cNvSpPr txBox="1"/>
          <p:nvPr/>
        </p:nvSpPr>
        <p:spPr>
          <a:xfrm>
            <a:off x="0" y="134042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venir Next LT Pro" panose="020B0504020202020204" pitchFamily="34" charset="0"/>
              </a:rPr>
              <a:t>Se suma los numeradores dejando el mismo denominador</a:t>
            </a:r>
            <a:endParaRPr lang="es-CO" sz="2400" dirty="0">
              <a:latin typeface="Avenir Next LT Pro" panose="020B0504020202020204" pitchFamily="34" charset="0"/>
            </a:endParaRPr>
          </a:p>
        </p:txBody>
      </p: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7A6B0BCA-1A22-0CAB-90A6-BA5A814B6337}"/>
              </a:ext>
            </a:extLst>
          </p:cNvPr>
          <p:cNvGrpSpPr/>
          <p:nvPr/>
        </p:nvGrpSpPr>
        <p:grpSpPr>
          <a:xfrm>
            <a:off x="1779913" y="4183738"/>
            <a:ext cx="1709842" cy="1446550"/>
            <a:chOff x="1046956" y="497648"/>
            <a:chExt cx="6881561" cy="4999903"/>
          </a:xfrm>
        </p:grpSpPr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5531A612-8765-0FEF-2579-3439A2059C59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74" name="Grupo 273">
              <a:extLst>
                <a:ext uri="{FF2B5EF4-FFF2-40B4-BE49-F238E27FC236}">
                  <a16:creationId xmlns:a16="http://schemas.microsoft.com/office/drawing/2014/main" id="{BD1691CF-6AE1-9E3C-45FB-3966F59D801E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275" name="Rectángulo 274">
                <a:extLst>
                  <a:ext uri="{FF2B5EF4-FFF2-40B4-BE49-F238E27FC236}">
                    <a16:creationId xmlns:a16="http://schemas.microsoft.com/office/drawing/2014/main" id="{4E23E18B-C244-A2F8-89A3-4EC16EB251B7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199" cy="220980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76" name="Rectángulo 275">
                <a:extLst>
                  <a:ext uri="{FF2B5EF4-FFF2-40B4-BE49-F238E27FC236}">
                    <a16:creationId xmlns:a16="http://schemas.microsoft.com/office/drawing/2014/main" id="{1AA719A8-9A92-A58F-6BC1-39907A84FBAA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7" name="Rectángulo 276">
                <a:extLst>
                  <a:ext uri="{FF2B5EF4-FFF2-40B4-BE49-F238E27FC236}">
                    <a16:creationId xmlns:a16="http://schemas.microsoft.com/office/drawing/2014/main" id="{D47CF68E-5E0A-8BC4-88F9-0BE524320FDE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8" name="Rectángulo 277">
                <a:extLst>
                  <a:ext uri="{FF2B5EF4-FFF2-40B4-BE49-F238E27FC236}">
                    <a16:creationId xmlns:a16="http://schemas.microsoft.com/office/drawing/2014/main" id="{0A58F372-376C-A0F5-6103-DF52B29F97DC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C8C2B4B1-E9EE-86E7-C41A-ED89DDED57F8}"/>
              </a:ext>
            </a:extLst>
          </p:cNvPr>
          <p:cNvGrpSpPr/>
          <p:nvPr/>
        </p:nvGrpSpPr>
        <p:grpSpPr>
          <a:xfrm>
            <a:off x="2094835" y="2387229"/>
            <a:ext cx="1080001" cy="1690779"/>
            <a:chOff x="442331" y="2788596"/>
            <a:chExt cx="1080001" cy="1690779"/>
          </a:xfrm>
        </p:grpSpPr>
        <p:sp>
          <p:nvSpPr>
            <p:cNvPr id="270" name="CuadroTexto 269">
              <a:extLst>
                <a:ext uri="{FF2B5EF4-FFF2-40B4-BE49-F238E27FC236}">
                  <a16:creationId xmlns:a16="http://schemas.microsoft.com/office/drawing/2014/main" id="{2EDC37F5-3E58-1BD5-0A5B-7C597DD440F9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</a:t>
              </a:r>
            </a:p>
          </p:txBody>
        </p:sp>
        <p:sp>
          <p:nvSpPr>
            <p:cNvPr id="271" name="CuadroTexto 270">
              <a:extLst>
                <a:ext uri="{FF2B5EF4-FFF2-40B4-BE49-F238E27FC236}">
                  <a16:creationId xmlns:a16="http://schemas.microsoft.com/office/drawing/2014/main" id="{8962D5D1-BCA8-E747-E34C-766CC51E6F64}"/>
                </a:ext>
              </a:extLst>
            </p:cNvPr>
            <p:cNvSpPr txBox="1"/>
            <p:nvPr/>
          </p:nvSpPr>
          <p:spPr>
            <a:xfrm>
              <a:off x="442331" y="3617601"/>
              <a:ext cx="10799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4</a:t>
              </a:r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7AEAA20F-4819-993C-139F-044A6A473390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26" name="Imagen 225">
            <a:extLst>
              <a:ext uri="{FF2B5EF4-FFF2-40B4-BE49-F238E27FC236}">
                <a16:creationId xmlns:a16="http://schemas.microsoft.com/office/drawing/2014/main" id="{59654993-116E-D9F4-26E1-45CD7F90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45" y="3042022"/>
            <a:ext cx="408490" cy="413961"/>
          </a:xfrm>
          <a:prstGeom prst="rect">
            <a:avLst/>
          </a:prstGeom>
        </p:spPr>
      </p:pic>
      <p:grpSp>
        <p:nvGrpSpPr>
          <p:cNvPr id="227" name="Grupo 226">
            <a:extLst>
              <a:ext uri="{FF2B5EF4-FFF2-40B4-BE49-F238E27FC236}">
                <a16:creationId xmlns:a16="http://schemas.microsoft.com/office/drawing/2014/main" id="{F3FDC2DF-B408-5ED3-1D5C-201A140A49B1}"/>
              </a:ext>
            </a:extLst>
          </p:cNvPr>
          <p:cNvGrpSpPr/>
          <p:nvPr/>
        </p:nvGrpSpPr>
        <p:grpSpPr>
          <a:xfrm>
            <a:off x="4105544" y="2411841"/>
            <a:ext cx="1080000" cy="1690779"/>
            <a:chOff x="442332" y="2788596"/>
            <a:chExt cx="1080000" cy="1690779"/>
          </a:xfrm>
        </p:grpSpPr>
        <p:sp>
          <p:nvSpPr>
            <p:cNvPr id="267" name="CuadroTexto 266">
              <a:extLst>
                <a:ext uri="{FF2B5EF4-FFF2-40B4-BE49-F238E27FC236}">
                  <a16:creationId xmlns:a16="http://schemas.microsoft.com/office/drawing/2014/main" id="{8AAAD67A-8647-5A1D-CA68-4D483A853206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chemeClr val="accent2">
                      <a:lumMod val="75000"/>
                    </a:schemeClr>
                  </a:solidFill>
                  <a:latin typeface="Avenir Next LT Pro" panose="020B0504020202020204" pitchFamily="34" charset="0"/>
                </a:rPr>
                <a:t>2</a:t>
              </a:r>
            </a:p>
          </p:txBody>
        </p:sp>
        <p:sp>
          <p:nvSpPr>
            <p:cNvPr id="268" name="CuadroTexto 267">
              <a:extLst>
                <a:ext uri="{FF2B5EF4-FFF2-40B4-BE49-F238E27FC236}">
                  <a16:creationId xmlns:a16="http://schemas.microsoft.com/office/drawing/2014/main" id="{D416A870-06D7-EFF2-C649-D7668D586CB9}"/>
                </a:ext>
              </a:extLst>
            </p:cNvPr>
            <p:cNvSpPr txBox="1"/>
            <p:nvPr/>
          </p:nvSpPr>
          <p:spPr>
            <a:xfrm>
              <a:off x="442332" y="3617601"/>
              <a:ext cx="10713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4</a:t>
              </a:r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BE001895-0D18-EA4B-4052-6AAFA45B6405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2A2D098C-F70A-6F39-9EF0-31EDF206CDAA}"/>
              </a:ext>
            </a:extLst>
          </p:cNvPr>
          <p:cNvGrpSpPr/>
          <p:nvPr/>
        </p:nvGrpSpPr>
        <p:grpSpPr>
          <a:xfrm>
            <a:off x="3786307" y="4183738"/>
            <a:ext cx="1709842" cy="1446550"/>
            <a:chOff x="1046956" y="497648"/>
            <a:chExt cx="6881561" cy="4999903"/>
          </a:xfrm>
        </p:grpSpPr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56B313BA-703B-863B-8A51-BAE227D27821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62" name="Grupo 261">
              <a:extLst>
                <a:ext uri="{FF2B5EF4-FFF2-40B4-BE49-F238E27FC236}">
                  <a16:creationId xmlns:a16="http://schemas.microsoft.com/office/drawing/2014/main" id="{FD58F6DA-AE6A-A954-5D87-51CFFE213088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263" name="Rectángulo 262">
                <a:extLst>
                  <a:ext uri="{FF2B5EF4-FFF2-40B4-BE49-F238E27FC236}">
                    <a16:creationId xmlns:a16="http://schemas.microsoft.com/office/drawing/2014/main" id="{C16A502B-9C3B-A248-21F2-FBE05DDD692B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199" cy="2209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64" name="Rectángulo 263">
                <a:extLst>
                  <a:ext uri="{FF2B5EF4-FFF2-40B4-BE49-F238E27FC236}">
                    <a16:creationId xmlns:a16="http://schemas.microsoft.com/office/drawing/2014/main" id="{8A434C59-7B25-61CB-7CB1-224FBD18E614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5" name="Rectángulo 264">
                <a:extLst>
                  <a:ext uri="{FF2B5EF4-FFF2-40B4-BE49-F238E27FC236}">
                    <a16:creationId xmlns:a16="http://schemas.microsoft.com/office/drawing/2014/main" id="{5F0CF756-D0C2-1A36-D28C-7637027C19AB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6" name="Rectángulo 265">
                <a:extLst>
                  <a:ext uri="{FF2B5EF4-FFF2-40B4-BE49-F238E27FC236}">
                    <a16:creationId xmlns:a16="http://schemas.microsoft.com/office/drawing/2014/main" id="{3FC25AC4-0729-67DB-01D5-F17F9CB98C0C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pic>
        <p:nvPicPr>
          <p:cNvPr id="229" name="Imagen 228">
            <a:extLst>
              <a:ext uri="{FF2B5EF4-FFF2-40B4-BE49-F238E27FC236}">
                <a16:creationId xmlns:a16="http://schemas.microsoft.com/office/drawing/2014/main" id="{CE99CB14-0582-CB24-0B76-3086B0304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99" y="3053147"/>
            <a:ext cx="400052" cy="400052"/>
          </a:xfrm>
          <a:prstGeom prst="rect">
            <a:avLst/>
          </a:prstGeom>
        </p:spPr>
      </p:pic>
      <p:pic>
        <p:nvPicPr>
          <p:cNvPr id="230" name="Imagen 229">
            <a:extLst>
              <a:ext uri="{FF2B5EF4-FFF2-40B4-BE49-F238E27FC236}">
                <a16:creationId xmlns:a16="http://schemas.microsoft.com/office/drawing/2014/main" id="{CAD91DCE-AEB4-93E7-3155-2C179150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04" y="3102894"/>
            <a:ext cx="400052" cy="400052"/>
          </a:xfrm>
          <a:prstGeom prst="rect">
            <a:avLst/>
          </a:prstGeom>
        </p:spPr>
      </p:pic>
      <p:grpSp>
        <p:nvGrpSpPr>
          <p:cNvPr id="231" name="Grupo 230">
            <a:extLst>
              <a:ext uri="{FF2B5EF4-FFF2-40B4-BE49-F238E27FC236}">
                <a16:creationId xmlns:a16="http://schemas.microsoft.com/office/drawing/2014/main" id="{5C69E361-5F6C-661C-291A-60FDDF172D4D}"/>
              </a:ext>
            </a:extLst>
          </p:cNvPr>
          <p:cNvGrpSpPr/>
          <p:nvPr/>
        </p:nvGrpSpPr>
        <p:grpSpPr>
          <a:xfrm>
            <a:off x="9017163" y="2437831"/>
            <a:ext cx="1080000" cy="1690779"/>
            <a:chOff x="442332" y="2788596"/>
            <a:chExt cx="1080000" cy="1690779"/>
          </a:xfrm>
        </p:grpSpPr>
        <p:sp>
          <p:nvSpPr>
            <p:cNvPr id="258" name="CuadroTexto 257">
              <a:extLst>
                <a:ext uri="{FF2B5EF4-FFF2-40B4-BE49-F238E27FC236}">
                  <a16:creationId xmlns:a16="http://schemas.microsoft.com/office/drawing/2014/main" id="{70E2EE76-9BE2-EC9D-4374-DF143CC90225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3</a:t>
              </a:r>
            </a:p>
          </p:txBody>
        </p:sp>
        <p:sp>
          <p:nvSpPr>
            <p:cNvPr id="259" name="CuadroTexto 258">
              <a:extLst>
                <a:ext uri="{FF2B5EF4-FFF2-40B4-BE49-F238E27FC236}">
                  <a16:creationId xmlns:a16="http://schemas.microsoft.com/office/drawing/2014/main" id="{5C622E10-A40C-51C6-EFF5-8CE8E2743EF0}"/>
                </a:ext>
              </a:extLst>
            </p:cNvPr>
            <p:cNvSpPr txBox="1"/>
            <p:nvPr/>
          </p:nvSpPr>
          <p:spPr>
            <a:xfrm>
              <a:off x="442332" y="3617601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4</a:t>
              </a:r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D256AE04-CA5F-052C-A639-AD3869959288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61CFFDB1-BB90-3F2E-07A8-C4A344D847EA}"/>
              </a:ext>
            </a:extLst>
          </p:cNvPr>
          <p:cNvSpPr txBox="1"/>
          <p:nvPr/>
        </p:nvSpPr>
        <p:spPr>
          <a:xfrm>
            <a:off x="6936418" y="33147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CO" dirty="0"/>
          </a:p>
        </p:txBody>
      </p: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5DB6773-B367-C97F-FCAB-0EB263D281A1}"/>
              </a:ext>
            </a:extLst>
          </p:cNvPr>
          <p:cNvGrpSpPr/>
          <p:nvPr/>
        </p:nvGrpSpPr>
        <p:grpSpPr>
          <a:xfrm>
            <a:off x="8702242" y="4153454"/>
            <a:ext cx="1709842" cy="1446550"/>
            <a:chOff x="1046956" y="497648"/>
            <a:chExt cx="6881561" cy="4999903"/>
          </a:xfrm>
        </p:grpSpPr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75464876-E054-200D-4864-C66EF5DAC5F5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53" name="Grupo 252">
              <a:extLst>
                <a:ext uri="{FF2B5EF4-FFF2-40B4-BE49-F238E27FC236}">
                  <a16:creationId xmlns:a16="http://schemas.microsoft.com/office/drawing/2014/main" id="{6F63E78B-BFBB-4E1C-DBF9-45EC9E5CA240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254" name="Rectángulo 253">
                <a:extLst>
                  <a:ext uri="{FF2B5EF4-FFF2-40B4-BE49-F238E27FC236}">
                    <a16:creationId xmlns:a16="http://schemas.microsoft.com/office/drawing/2014/main" id="{CFD1BF20-51A6-6172-EF1E-3B9E71C532C2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199" cy="220980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55" name="Rectángulo 254">
                <a:extLst>
                  <a:ext uri="{FF2B5EF4-FFF2-40B4-BE49-F238E27FC236}">
                    <a16:creationId xmlns:a16="http://schemas.microsoft.com/office/drawing/2014/main" id="{C0ABFF95-F2DD-F5F9-DABB-351C7532378E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6" name="Rectángulo 255">
                <a:extLst>
                  <a:ext uri="{FF2B5EF4-FFF2-40B4-BE49-F238E27FC236}">
                    <a16:creationId xmlns:a16="http://schemas.microsoft.com/office/drawing/2014/main" id="{8F06C2B0-8B85-4E06-9EA9-EBAE796FFB32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7" name="Rectángulo 256">
                <a:extLst>
                  <a:ext uri="{FF2B5EF4-FFF2-40B4-BE49-F238E27FC236}">
                    <a16:creationId xmlns:a16="http://schemas.microsoft.com/office/drawing/2014/main" id="{B830FA58-A4BC-C754-3DF3-E2808989141F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4648DEAD-6DE9-DDC6-9B9C-043E2151B6A7}"/>
              </a:ext>
            </a:extLst>
          </p:cNvPr>
          <p:cNvSpPr txBox="1"/>
          <p:nvPr/>
        </p:nvSpPr>
        <p:spPr>
          <a:xfrm>
            <a:off x="6033106" y="2431852"/>
            <a:ext cx="2053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5000" dirty="0">
              <a:solidFill>
                <a:schemeClr val="accent2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DA977409-CC30-1CEA-D064-45B41D0D0918}"/>
              </a:ext>
            </a:extLst>
          </p:cNvPr>
          <p:cNvSpPr txBox="1"/>
          <p:nvPr/>
        </p:nvSpPr>
        <p:spPr>
          <a:xfrm>
            <a:off x="6033107" y="3260857"/>
            <a:ext cx="20531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id="{718F9040-3054-4B82-151D-CF775E9150AB}"/>
              </a:ext>
            </a:extLst>
          </p:cNvPr>
          <p:cNvSpPr/>
          <p:nvPr/>
        </p:nvSpPr>
        <p:spPr>
          <a:xfrm>
            <a:off x="6033106" y="3236013"/>
            <a:ext cx="2053191" cy="66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7FF49CB2-64F0-596B-465C-52DC84F6D609}"/>
              </a:ext>
            </a:extLst>
          </p:cNvPr>
          <p:cNvSpPr txBox="1"/>
          <p:nvPr/>
        </p:nvSpPr>
        <p:spPr>
          <a:xfrm>
            <a:off x="6760691" y="2533352"/>
            <a:ext cx="6075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000" dirty="0">
                <a:solidFill>
                  <a:srgbClr val="E55555"/>
                </a:solidFill>
                <a:latin typeface="Avenir Next LT Pro" panose="020B0504020202020204" pitchFamily="34" charset="0"/>
              </a:rPr>
              <a:t>+</a:t>
            </a:r>
            <a:endParaRPr lang="es-CO" sz="5000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A6B1B9DA-C4A3-261F-72B9-9C716ADDE495}"/>
              </a:ext>
            </a:extLst>
          </p:cNvPr>
          <p:cNvSpPr txBox="1"/>
          <p:nvPr/>
        </p:nvSpPr>
        <p:spPr>
          <a:xfrm>
            <a:off x="7257584" y="2525457"/>
            <a:ext cx="4244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CD31D96D-7428-029B-8F1A-647FF037D1D0}"/>
              </a:ext>
            </a:extLst>
          </p:cNvPr>
          <p:cNvSpPr txBox="1"/>
          <p:nvPr/>
        </p:nvSpPr>
        <p:spPr>
          <a:xfrm>
            <a:off x="6456888" y="2523632"/>
            <a:ext cx="4244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1</a:t>
            </a: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35F9A6EA-EEC1-D76A-464A-7A3874E9E284}"/>
              </a:ext>
            </a:extLst>
          </p:cNvPr>
          <p:cNvGrpSpPr/>
          <p:nvPr/>
        </p:nvGrpSpPr>
        <p:grpSpPr>
          <a:xfrm>
            <a:off x="6204780" y="4180704"/>
            <a:ext cx="1709842" cy="1446550"/>
            <a:chOff x="1046956" y="497648"/>
            <a:chExt cx="6881561" cy="4999903"/>
          </a:xfrm>
        </p:grpSpPr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52F9AE82-18A9-868E-0CBE-4A9AED07CA81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41" name="Grupo 240">
              <a:extLst>
                <a:ext uri="{FF2B5EF4-FFF2-40B4-BE49-F238E27FC236}">
                  <a16:creationId xmlns:a16="http://schemas.microsoft.com/office/drawing/2014/main" id="{5EBFF204-A520-55B9-534E-41A1967A1B48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242" name="Rectángulo 241">
                <a:extLst>
                  <a:ext uri="{FF2B5EF4-FFF2-40B4-BE49-F238E27FC236}">
                    <a16:creationId xmlns:a16="http://schemas.microsoft.com/office/drawing/2014/main" id="{1A4DE00E-2257-5DAF-33FF-96997429FAF9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199" cy="2209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43" name="Rectángulo 242">
                <a:extLst>
                  <a:ext uri="{FF2B5EF4-FFF2-40B4-BE49-F238E27FC236}">
                    <a16:creationId xmlns:a16="http://schemas.microsoft.com/office/drawing/2014/main" id="{AAE000AA-B63A-FEE8-9F46-8FC71E85F40E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44" name="Rectángulo 243">
                <a:extLst>
                  <a:ext uri="{FF2B5EF4-FFF2-40B4-BE49-F238E27FC236}">
                    <a16:creationId xmlns:a16="http://schemas.microsoft.com/office/drawing/2014/main" id="{489DC431-77B1-857F-25F3-1EB2050B6FE0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5" name="Rectángulo 244">
                <a:extLst>
                  <a:ext uri="{FF2B5EF4-FFF2-40B4-BE49-F238E27FC236}">
                    <a16:creationId xmlns:a16="http://schemas.microsoft.com/office/drawing/2014/main" id="{A412D395-A254-8055-E6F4-4A57DEC4FE37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237" name="Rectángulo 236">
            <a:extLst>
              <a:ext uri="{FF2B5EF4-FFF2-40B4-BE49-F238E27FC236}">
                <a16:creationId xmlns:a16="http://schemas.microsoft.com/office/drawing/2014/main" id="{430916E1-18A3-1E4B-CEA5-034BB8302C93}"/>
              </a:ext>
            </a:extLst>
          </p:cNvPr>
          <p:cNvSpPr/>
          <p:nvPr/>
        </p:nvSpPr>
        <p:spPr>
          <a:xfrm>
            <a:off x="6258590" y="4247640"/>
            <a:ext cx="776261" cy="6393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id="{CAE27AB9-AA46-8682-D6CD-DDCF0D2CC257}"/>
              </a:ext>
            </a:extLst>
          </p:cNvPr>
          <p:cNvSpPr/>
          <p:nvPr/>
        </p:nvSpPr>
        <p:spPr>
          <a:xfrm>
            <a:off x="7084551" y="4242878"/>
            <a:ext cx="776261" cy="639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F3FAA384-711C-9454-AB4D-F05607749835}"/>
              </a:ext>
            </a:extLst>
          </p:cNvPr>
          <p:cNvSpPr/>
          <p:nvPr/>
        </p:nvSpPr>
        <p:spPr>
          <a:xfrm>
            <a:off x="6258590" y="4928009"/>
            <a:ext cx="776261" cy="639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31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48" grpId="0" animBg="1"/>
      <p:bldP spid="249" grpId="0"/>
      <p:bldP spid="250" grpId="0"/>
      <p:bldP spid="251" grpId="0"/>
      <p:bldP spid="237" grpId="0" animBg="1"/>
      <p:bldP spid="238" grpId="0" animBg="1"/>
      <p:bldP spid="2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5D19E99C-89A8-A194-BA16-D030C49A28DF}"/>
              </a:ext>
            </a:extLst>
          </p:cNvPr>
          <p:cNvSpPr txBox="1"/>
          <p:nvPr/>
        </p:nvSpPr>
        <p:spPr>
          <a:xfrm>
            <a:off x="10547130" y="2490397"/>
            <a:ext cx="9494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6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266161-9EAE-029E-E6FF-029E1F7838C3}"/>
              </a:ext>
            </a:extLst>
          </p:cNvPr>
          <p:cNvSpPr txBox="1"/>
          <p:nvPr/>
        </p:nvSpPr>
        <p:spPr>
          <a:xfrm>
            <a:off x="0" y="3171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venir Next LT Pro" panose="020B0504020202020204" pitchFamily="34" charset="0"/>
              </a:rPr>
              <a:t>Fracciones con distinto denominador</a:t>
            </a:r>
            <a:endParaRPr lang="es-CO" sz="3600" dirty="0">
              <a:latin typeface="Avenir Next LT Pro" panose="020B05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462F0E0-4C28-32FB-5DF2-8AE6786B0CF4}"/>
              </a:ext>
            </a:extLst>
          </p:cNvPr>
          <p:cNvSpPr txBox="1"/>
          <p:nvPr/>
        </p:nvSpPr>
        <p:spPr>
          <a:xfrm>
            <a:off x="0" y="134042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venir Next LT Pro" panose="020B0504020202020204" pitchFamily="34" charset="0"/>
              </a:rPr>
              <a:t>Se aplica el método de la carita feliz</a:t>
            </a:r>
            <a:endParaRPr lang="es-CO" sz="2400" dirty="0">
              <a:latin typeface="Avenir Next LT Pro" panose="020B0504020202020204" pitchFamily="34" charset="0"/>
            </a:endParaRPr>
          </a:p>
        </p:txBody>
      </p:sp>
      <p:pic>
        <p:nvPicPr>
          <p:cNvPr id="230" name="Imagen 229">
            <a:extLst>
              <a:ext uri="{FF2B5EF4-FFF2-40B4-BE49-F238E27FC236}">
                <a16:creationId xmlns:a16="http://schemas.microsoft.com/office/drawing/2014/main" id="{CAD91DCE-AEB4-93E7-3155-2C179150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72" y="5134748"/>
            <a:ext cx="400052" cy="400052"/>
          </a:xfrm>
          <a:prstGeom prst="rect">
            <a:avLst/>
          </a:prstGeom>
        </p:spPr>
      </p:pic>
      <p:grpSp>
        <p:nvGrpSpPr>
          <p:cNvPr id="231" name="Grupo 230">
            <a:extLst>
              <a:ext uri="{FF2B5EF4-FFF2-40B4-BE49-F238E27FC236}">
                <a16:creationId xmlns:a16="http://schemas.microsoft.com/office/drawing/2014/main" id="{5C69E361-5F6C-661C-291A-60FDDF172D4D}"/>
              </a:ext>
            </a:extLst>
          </p:cNvPr>
          <p:cNvGrpSpPr/>
          <p:nvPr/>
        </p:nvGrpSpPr>
        <p:grpSpPr>
          <a:xfrm>
            <a:off x="5847594" y="4496338"/>
            <a:ext cx="1080000" cy="1690779"/>
            <a:chOff x="442332" y="2788596"/>
            <a:chExt cx="1080000" cy="1690779"/>
          </a:xfrm>
        </p:grpSpPr>
        <p:sp>
          <p:nvSpPr>
            <p:cNvPr id="258" name="CuadroTexto 257">
              <a:extLst>
                <a:ext uri="{FF2B5EF4-FFF2-40B4-BE49-F238E27FC236}">
                  <a16:creationId xmlns:a16="http://schemas.microsoft.com/office/drawing/2014/main" id="{70E2EE76-9BE2-EC9D-4374-DF143CC90225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11</a:t>
              </a:r>
            </a:p>
          </p:txBody>
        </p:sp>
        <p:sp>
          <p:nvSpPr>
            <p:cNvPr id="259" name="CuadroTexto 258">
              <a:extLst>
                <a:ext uri="{FF2B5EF4-FFF2-40B4-BE49-F238E27FC236}">
                  <a16:creationId xmlns:a16="http://schemas.microsoft.com/office/drawing/2014/main" id="{5C622E10-A40C-51C6-EFF5-8CE8E2743EF0}"/>
                </a:ext>
              </a:extLst>
            </p:cNvPr>
            <p:cNvSpPr txBox="1"/>
            <p:nvPr/>
          </p:nvSpPr>
          <p:spPr>
            <a:xfrm>
              <a:off x="442332" y="3617601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10</a:t>
              </a:r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D256AE04-CA5F-052C-A639-AD3869959288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C8C2B4B1-E9EE-86E7-C41A-ED89DDED57F8}"/>
              </a:ext>
            </a:extLst>
          </p:cNvPr>
          <p:cNvGrpSpPr/>
          <p:nvPr/>
        </p:nvGrpSpPr>
        <p:grpSpPr>
          <a:xfrm>
            <a:off x="683726" y="2366687"/>
            <a:ext cx="1080001" cy="1690779"/>
            <a:chOff x="442331" y="2788596"/>
            <a:chExt cx="1080001" cy="1690779"/>
          </a:xfrm>
        </p:grpSpPr>
        <p:sp>
          <p:nvSpPr>
            <p:cNvPr id="270" name="CuadroTexto 269">
              <a:extLst>
                <a:ext uri="{FF2B5EF4-FFF2-40B4-BE49-F238E27FC236}">
                  <a16:creationId xmlns:a16="http://schemas.microsoft.com/office/drawing/2014/main" id="{2EDC37F5-3E58-1BD5-0A5B-7C597DD440F9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</a:t>
              </a:r>
            </a:p>
          </p:txBody>
        </p:sp>
        <p:sp>
          <p:nvSpPr>
            <p:cNvPr id="271" name="CuadroTexto 270">
              <a:extLst>
                <a:ext uri="{FF2B5EF4-FFF2-40B4-BE49-F238E27FC236}">
                  <a16:creationId xmlns:a16="http://schemas.microsoft.com/office/drawing/2014/main" id="{8962D5D1-BCA8-E747-E34C-766CC51E6F64}"/>
                </a:ext>
              </a:extLst>
            </p:cNvPr>
            <p:cNvSpPr txBox="1"/>
            <p:nvPr/>
          </p:nvSpPr>
          <p:spPr>
            <a:xfrm>
              <a:off x="442331" y="3617601"/>
              <a:ext cx="10799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2</a:t>
              </a:r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7AEAA20F-4819-993C-139F-044A6A473390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26" name="Imagen 225">
            <a:extLst>
              <a:ext uri="{FF2B5EF4-FFF2-40B4-BE49-F238E27FC236}">
                <a16:creationId xmlns:a16="http://schemas.microsoft.com/office/drawing/2014/main" id="{59654993-116E-D9F4-26E1-45CD7F90C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36" y="3021480"/>
            <a:ext cx="408490" cy="413961"/>
          </a:xfrm>
          <a:prstGeom prst="rect">
            <a:avLst/>
          </a:prstGeom>
        </p:spPr>
      </p:pic>
      <p:grpSp>
        <p:nvGrpSpPr>
          <p:cNvPr id="227" name="Grupo 226">
            <a:extLst>
              <a:ext uri="{FF2B5EF4-FFF2-40B4-BE49-F238E27FC236}">
                <a16:creationId xmlns:a16="http://schemas.microsoft.com/office/drawing/2014/main" id="{F3FDC2DF-B408-5ED3-1D5C-201A140A49B1}"/>
              </a:ext>
            </a:extLst>
          </p:cNvPr>
          <p:cNvGrpSpPr/>
          <p:nvPr/>
        </p:nvGrpSpPr>
        <p:grpSpPr>
          <a:xfrm>
            <a:off x="2694435" y="2391299"/>
            <a:ext cx="1080000" cy="1690779"/>
            <a:chOff x="442332" y="2788596"/>
            <a:chExt cx="1080000" cy="1690779"/>
          </a:xfrm>
        </p:grpSpPr>
        <p:sp>
          <p:nvSpPr>
            <p:cNvPr id="267" name="CuadroTexto 266">
              <a:extLst>
                <a:ext uri="{FF2B5EF4-FFF2-40B4-BE49-F238E27FC236}">
                  <a16:creationId xmlns:a16="http://schemas.microsoft.com/office/drawing/2014/main" id="{8AAAD67A-8647-5A1D-CA68-4D483A853206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chemeClr val="accent2">
                      <a:lumMod val="75000"/>
                    </a:schemeClr>
                  </a:solidFill>
                  <a:latin typeface="Avenir Next LT Pro" panose="020B0504020202020204" pitchFamily="34" charset="0"/>
                </a:rPr>
                <a:t>3</a:t>
              </a:r>
            </a:p>
          </p:txBody>
        </p:sp>
        <p:sp>
          <p:nvSpPr>
            <p:cNvPr id="268" name="CuadroTexto 267">
              <a:extLst>
                <a:ext uri="{FF2B5EF4-FFF2-40B4-BE49-F238E27FC236}">
                  <a16:creationId xmlns:a16="http://schemas.microsoft.com/office/drawing/2014/main" id="{D416A870-06D7-EFF2-C649-D7668D586CB9}"/>
                </a:ext>
              </a:extLst>
            </p:cNvPr>
            <p:cNvSpPr txBox="1"/>
            <p:nvPr/>
          </p:nvSpPr>
          <p:spPr>
            <a:xfrm>
              <a:off x="442332" y="3617601"/>
              <a:ext cx="10713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7030A0"/>
                  </a:solidFill>
                  <a:latin typeface="Avenir Next LT Pro" panose="020B0504020202020204" pitchFamily="34" charset="0"/>
                </a:rPr>
                <a:t>5</a:t>
              </a:r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BE001895-0D18-EA4B-4052-6AAFA45B6405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29" name="Imagen 228">
            <a:extLst>
              <a:ext uri="{FF2B5EF4-FFF2-40B4-BE49-F238E27FC236}">
                <a16:creationId xmlns:a16="http://schemas.microsoft.com/office/drawing/2014/main" id="{CE99CB14-0582-CB24-0B76-3086B0304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90" y="3032605"/>
            <a:ext cx="400052" cy="400052"/>
          </a:xfrm>
          <a:prstGeom prst="rect">
            <a:avLst/>
          </a:prstGeom>
        </p:spPr>
      </p:pic>
      <p:sp>
        <p:nvSpPr>
          <p:cNvPr id="232" name="CuadroTexto 231">
            <a:extLst>
              <a:ext uri="{FF2B5EF4-FFF2-40B4-BE49-F238E27FC236}">
                <a16:creationId xmlns:a16="http://schemas.microsoft.com/office/drawing/2014/main" id="{61CFFDB1-BB90-3F2E-07A8-C4A344D847EA}"/>
              </a:ext>
            </a:extLst>
          </p:cNvPr>
          <p:cNvSpPr txBox="1"/>
          <p:nvPr/>
        </p:nvSpPr>
        <p:spPr>
          <a:xfrm>
            <a:off x="5525309" y="3294158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CO" dirty="0"/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4648DEAD-6DE9-DDC6-9B9C-043E2151B6A7}"/>
              </a:ext>
            </a:extLst>
          </p:cNvPr>
          <p:cNvSpPr txBox="1"/>
          <p:nvPr/>
        </p:nvSpPr>
        <p:spPr>
          <a:xfrm>
            <a:off x="4621997" y="2411310"/>
            <a:ext cx="2053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5000" dirty="0">
              <a:solidFill>
                <a:schemeClr val="accent2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DA977409-CC30-1CEA-D064-45B41D0D0918}"/>
              </a:ext>
            </a:extLst>
          </p:cNvPr>
          <p:cNvSpPr txBox="1"/>
          <p:nvPr/>
        </p:nvSpPr>
        <p:spPr>
          <a:xfrm>
            <a:off x="4621996" y="3347940"/>
            <a:ext cx="40637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2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7030A0"/>
                </a:solidFill>
                <a:latin typeface="Avenir Next LT Pro" panose="020B0504020202020204" pitchFamily="34" charset="0"/>
              </a:rPr>
              <a:t>5</a:t>
            </a:r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id="{718F9040-3054-4B82-151D-CF775E9150AB}"/>
              </a:ext>
            </a:extLst>
          </p:cNvPr>
          <p:cNvSpPr/>
          <p:nvPr/>
        </p:nvSpPr>
        <p:spPr>
          <a:xfrm>
            <a:off x="4621998" y="3215471"/>
            <a:ext cx="4063930" cy="63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7FF49CB2-64F0-596B-465C-52DC84F6D609}"/>
              </a:ext>
            </a:extLst>
          </p:cNvPr>
          <p:cNvSpPr txBox="1"/>
          <p:nvPr/>
        </p:nvSpPr>
        <p:spPr>
          <a:xfrm>
            <a:off x="6320050" y="2477184"/>
            <a:ext cx="6075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000" dirty="0">
                <a:solidFill>
                  <a:srgbClr val="E55555"/>
                </a:solidFill>
                <a:latin typeface="Avenir Next LT Pro" panose="020B0504020202020204" pitchFamily="34" charset="0"/>
              </a:rPr>
              <a:t>+</a:t>
            </a:r>
            <a:endParaRPr lang="es-CO" sz="5000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A6B1B9DA-C4A3-261F-72B9-9C716ADDE495}"/>
              </a:ext>
            </a:extLst>
          </p:cNvPr>
          <p:cNvSpPr txBox="1"/>
          <p:nvPr/>
        </p:nvSpPr>
        <p:spPr>
          <a:xfrm>
            <a:off x="6766119" y="2408200"/>
            <a:ext cx="19627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latin typeface="Avenir Next LT Pro" panose="020B0504020202020204" pitchFamily="34" charset="0"/>
              </a:rPr>
              <a:t>(</a:t>
            </a:r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3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2</a:t>
            </a:r>
            <a:r>
              <a:rPr lang="es-CO" sz="5000" dirty="0"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CD31D96D-7428-029B-8F1A-647FF037D1D0}"/>
              </a:ext>
            </a:extLst>
          </p:cNvPr>
          <p:cNvSpPr txBox="1"/>
          <p:nvPr/>
        </p:nvSpPr>
        <p:spPr>
          <a:xfrm>
            <a:off x="4531066" y="2420292"/>
            <a:ext cx="1936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latin typeface="Avenir Next LT Pro" panose="020B0504020202020204" pitchFamily="34" charset="0"/>
              </a:rPr>
              <a:t>(</a:t>
            </a:r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1 </a:t>
            </a:r>
            <a:r>
              <a:rPr lang="es-CO" sz="5000" dirty="0">
                <a:latin typeface="Avenir Next LT Pro" panose="020B0504020202020204" pitchFamily="34" charset="0"/>
              </a:rPr>
              <a:t>x</a:t>
            </a:r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 </a:t>
            </a:r>
            <a:r>
              <a:rPr lang="es-CO" sz="5000" dirty="0">
                <a:solidFill>
                  <a:srgbClr val="7030A0"/>
                </a:solidFill>
                <a:latin typeface="Avenir Next LT Pro" panose="020B0504020202020204" pitchFamily="34" charset="0"/>
              </a:rPr>
              <a:t>5</a:t>
            </a:r>
            <a:r>
              <a:rPr lang="es-CO" sz="5000" dirty="0"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D9B1544D-D122-5FA2-F1FF-C42BA2AC3383}"/>
              </a:ext>
            </a:extLst>
          </p:cNvPr>
          <p:cNvSpPr/>
          <p:nvPr/>
        </p:nvSpPr>
        <p:spPr>
          <a:xfrm rot="7833807">
            <a:off x="959707" y="1759215"/>
            <a:ext cx="2375011" cy="2646765"/>
          </a:xfrm>
          <a:prstGeom prst="arc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E208C92-C392-AACE-50EE-372D3159B31E}"/>
              </a:ext>
            </a:extLst>
          </p:cNvPr>
          <p:cNvCxnSpPr>
            <a:cxnSpLocks/>
          </p:cNvCxnSpPr>
          <p:nvPr/>
        </p:nvCxnSpPr>
        <p:spPr>
          <a:xfrm>
            <a:off x="1509002" y="2877755"/>
            <a:ext cx="1440000" cy="720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0DA6B76-CBE8-5D92-E6D4-25F81B0D5EF2}"/>
              </a:ext>
            </a:extLst>
          </p:cNvPr>
          <p:cNvCxnSpPr>
            <a:cxnSpLocks/>
          </p:cNvCxnSpPr>
          <p:nvPr/>
        </p:nvCxnSpPr>
        <p:spPr>
          <a:xfrm flipH="1">
            <a:off x="1509002" y="2877755"/>
            <a:ext cx="1440000" cy="720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7E7E8432-FBBC-BF63-4322-4CDC493EE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18" y="3009481"/>
            <a:ext cx="400052" cy="40005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E8D6292-A13A-C527-EB92-BCEE2E2913D9}"/>
              </a:ext>
            </a:extLst>
          </p:cNvPr>
          <p:cNvSpPr txBox="1"/>
          <p:nvPr/>
        </p:nvSpPr>
        <p:spPr>
          <a:xfrm>
            <a:off x="10346937" y="3271034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C06FDC-7106-2E6F-F25E-0F5AB6887C47}"/>
              </a:ext>
            </a:extLst>
          </p:cNvPr>
          <p:cNvSpPr txBox="1"/>
          <p:nvPr/>
        </p:nvSpPr>
        <p:spPr>
          <a:xfrm>
            <a:off x="9443626" y="3217191"/>
            <a:ext cx="20531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10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1D60ED2-DC9C-0F61-05AE-B82E5725C26A}"/>
              </a:ext>
            </a:extLst>
          </p:cNvPr>
          <p:cNvSpPr/>
          <p:nvPr/>
        </p:nvSpPr>
        <p:spPr>
          <a:xfrm>
            <a:off x="9443625" y="3192347"/>
            <a:ext cx="2053191" cy="66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6BC68BB-51C9-953D-7528-D8F280E21C6E}"/>
              </a:ext>
            </a:extLst>
          </p:cNvPr>
          <p:cNvSpPr txBox="1"/>
          <p:nvPr/>
        </p:nvSpPr>
        <p:spPr>
          <a:xfrm>
            <a:off x="10147764" y="2489686"/>
            <a:ext cx="60754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5000" dirty="0">
                <a:solidFill>
                  <a:srgbClr val="E55555"/>
                </a:solidFill>
                <a:latin typeface="Avenir Next LT Pro" panose="020B0504020202020204" pitchFamily="34" charset="0"/>
              </a:rPr>
              <a:t>+</a:t>
            </a:r>
            <a:endParaRPr lang="es-CO" sz="5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3480A45-55E6-C700-AFE2-EDC42D037B67}"/>
              </a:ext>
            </a:extLst>
          </p:cNvPr>
          <p:cNvSpPr txBox="1"/>
          <p:nvPr/>
        </p:nvSpPr>
        <p:spPr>
          <a:xfrm>
            <a:off x="9389393" y="2477184"/>
            <a:ext cx="93809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663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7" grpId="0"/>
      <p:bldP spid="248" grpId="0" animBg="1"/>
      <p:bldP spid="249" grpId="0"/>
      <p:bldP spid="250" grpId="0"/>
      <p:bldP spid="251" grpId="0"/>
      <p:bldP spid="14" grpId="0" animBg="1"/>
      <p:bldP spid="22" grpId="0"/>
      <p:bldP spid="23" grpId="0" animBg="1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1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adroTexto 245">
            <a:extLst>
              <a:ext uri="{FF2B5EF4-FFF2-40B4-BE49-F238E27FC236}">
                <a16:creationId xmlns:a16="http://schemas.microsoft.com/office/drawing/2014/main" id="{4648DEAD-6DE9-DDC6-9B9C-043E2151B6A7}"/>
              </a:ext>
            </a:extLst>
          </p:cNvPr>
          <p:cNvSpPr txBox="1"/>
          <p:nvPr/>
        </p:nvSpPr>
        <p:spPr>
          <a:xfrm>
            <a:off x="6033106" y="2431852"/>
            <a:ext cx="2053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5000" dirty="0">
              <a:solidFill>
                <a:schemeClr val="accent2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EC07F0-3B01-DA87-C33C-8175908D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4280" y="2784876"/>
            <a:ext cx="408490" cy="4084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3266161-9EAE-029E-E6FF-029E1F7838C3}"/>
              </a:ext>
            </a:extLst>
          </p:cNvPr>
          <p:cNvSpPr txBox="1"/>
          <p:nvPr/>
        </p:nvSpPr>
        <p:spPr>
          <a:xfrm>
            <a:off x="0" y="3171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venir Next LT Pro" panose="020B0504020202020204" pitchFamily="34" charset="0"/>
              </a:rPr>
              <a:t>Fracciones con el mismo denominador</a:t>
            </a:r>
            <a:endParaRPr lang="es-CO" sz="3600" dirty="0">
              <a:latin typeface="Avenir Next LT Pro" panose="020B05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462F0E0-4C28-32FB-5DF2-8AE6786B0CF4}"/>
              </a:ext>
            </a:extLst>
          </p:cNvPr>
          <p:cNvSpPr txBox="1"/>
          <p:nvPr/>
        </p:nvSpPr>
        <p:spPr>
          <a:xfrm>
            <a:off x="0" y="134042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venir Next LT Pro" panose="020B0504020202020204" pitchFamily="34" charset="0"/>
              </a:rPr>
              <a:t>Se resta los numeradores dejando el mismo denominador</a:t>
            </a:r>
            <a:endParaRPr lang="es-CO" sz="2400" dirty="0">
              <a:latin typeface="Avenir Next LT Pro" panose="020B0504020202020204" pitchFamily="34" charset="0"/>
            </a:endParaRPr>
          </a:p>
        </p:txBody>
      </p: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7A6B0BCA-1A22-0CAB-90A6-BA5A814B6337}"/>
              </a:ext>
            </a:extLst>
          </p:cNvPr>
          <p:cNvGrpSpPr/>
          <p:nvPr/>
        </p:nvGrpSpPr>
        <p:grpSpPr>
          <a:xfrm>
            <a:off x="1779913" y="4183738"/>
            <a:ext cx="1709842" cy="1446550"/>
            <a:chOff x="1046956" y="497648"/>
            <a:chExt cx="6881561" cy="4999903"/>
          </a:xfrm>
        </p:grpSpPr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5531A612-8765-0FEF-2579-3439A2059C59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74" name="Grupo 273">
              <a:extLst>
                <a:ext uri="{FF2B5EF4-FFF2-40B4-BE49-F238E27FC236}">
                  <a16:creationId xmlns:a16="http://schemas.microsoft.com/office/drawing/2014/main" id="{BD1691CF-6AE1-9E3C-45FB-3966F59D801E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275" name="Rectángulo 274">
                <a:extLst>
                  <a:ext uri="{FF2B5EF4-FFF2-40B4-BE49-F238E27FC236}">
                    <a16:creationId xmlns:a16="http://schemas.microsoft.com/office/drawing/2014/main" id="{4E23E18B-C244-A2F8-89A3-4EC16EB251B7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199" cy="220980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76" name="Rectángulo 275">
                <a:extLst>
                  <a:ext uri="{FF2B5EF4-FFF2-40B4-BE49-F238E27FC236}">
                    <a16:creationId xmlns:a16="http://schemas.microsoft.com/office/drawing/2014/main" id="{1AA719A8-9A92-A58F-6BC1-39907A84FBAA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7" name="Rectángulo 276">
                <a:extLst>
                  <a:ext uri="{FF2B5EF4-FFF2-40B4-BE49-F238E27FC236}">
                    <a16:creationId xmlns:a16="http://schemas.microsoft.com/office/drawing/2014/main" id="{D47CF68E-5E0A-8BC4-88F9-0BE524320FDE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8" name="Rectángulo 277">
                <a:extLst>
                  <a:ext uri="{FF2B5EF4-FFF2-40B4-BE49-F238E27FC236}">
                    <a16:creationId xmlns:a16="http://schemas.microsoft.com/office/drawing/2014/main" id="{0A58F372-376C-A0F5-6103-DF52B29F97DC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C8C2B4B1-E9EE-86E7-C41A-ED89DDED57F8}"/>
              </a:ext>
            </a:extLst>
          </p:cNvPr>
          <p:cNvGrpSpPr/>
          <p:nvPr/>
        </p:nvGrpSpPr>
        <p:grpSpPr>
          <a:xfrm>
            <a:off x="2094835" y="2387229"/>
            <a:ext cx="1080001" cy="1690779"/>
            <a:chOff x="442331" y="2788596"/>
            <a:chExt cx="1080001" cy="1690779"/>
          </a:xfrm>
        </p:grpSpPr>
        <p:sp>
          <p:nvSpPr>
            <p:cNvPr id="270" name="CuadroTexto 269">
              <a:extLst>
                <a:ext uri="{FF2B5EF4-FFF2-40B4-BE49-F238E27FC236}">
                  <a16:creationId xmlns:a16="http://schemas.microsoft.com/office/drawing/2014/main" id="{2EDC37F5-3E58-1BD5-0A5B-7C597DD440F9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3</a:t>
              </a:r>
            </a:p>
          </p:txBody>
        </p:sp>
        <p:sp>
          <p:nvSpPr>
            <p:cNvPr id="271" name="CuadroTexto 270">
              <a:extLst>
                <a:ext uri="{FF2B5EF4-FFF2-40B4-BE49-F238E27FC236}">
                  <a16:creationId xmlns:a16="http://schemas.microsoft.com/office/drawing/2014/main" id="{8962D5D1-BCA8-E747-E34C-766CC51E6F64}"/>
                </a:ext>
              </a:extLst>
            </p:cNvPr>
            <p:cNvSpPr txBox="1"/>
            <p:nvPr/>
          </p:nvSpPr>
          <p:spPr>
            <a:xfrm>
              <a:off x="442331" y="3617601"/>
              <a:ext cx="10799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4</a:t>
              </a:r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7AEAA20F-4819-993C-139F-044A6A473390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26" name="Imagen 225">
            <a:extLst>
              <a:ext uri="{FF2B5EF4-FFF2-40B4-BE49-F238E27FC236}">
                <a16:creationId xmlns:a16="http://schemas.microsoft.com/office/drawing/2014/main" id="{59654993-116E-D9F4-26E1-45CD7F90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5945" y="3044757"/>
            <a:ext cx="408490" cy="408490"/>
          </a:xfrm>
          <a:prstGeom prst="rect">
            <a:avLst/>
          </a:prstGeom>
        </p:spPr>
      </p:pic>
      <p:grpSp>
        <p:nvGrpSpPr>
          <p:cNvPr id="227" name="Grupo 226">
            <a:extLst>
              <a:ext uri="{FF2B5EF4-FFF2-40B4-BE49-F238E27FC236}">
                <a16:creationId xmlns:a16="http://schemas.microsoft.com/office/drawing/2014/main" id="{F3FDC2DF-B408-5ED3-1D5C-201A140A49B1}"/>
              </a:ext>
            </a:extLst>
          </p:cNvPr>
          <p:cNvGrpSpPr/>
          <p:nvPr/>
        </p:nvGrpSpPr>
        <p:grpSpPr>
          <a:xfrm>
            <a:off x="4105544" y="2411841"/>
            <a:ext cx="1080000" cy="1690779"/>
            <a:chOff x="442332" y="2788596"/>
            <a:chExt cx="1080000" cy="1690779"/>
          </a:xfrm>
        </p:grpSpPr>
        <p:sp>
          <p:nvSpPr>
            <p:cNvPr id="267" name="CuadroTexto 266">
              <a:extLst>
                <a:ext uri="{FF2B5EF4-FFF2-40B4-BE49-F238E27FC236}">
                  <a16:creationId xmlns:a16="http://schemas.microsoft.com/office/drawing/2014/main" id="{8AAAD67A-8647-5A1D-CA68-4D483A853206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chemeClr val="accent2">
                      <a:lumMod val="75000"/>
                    </a:schemeClr>
                  </a:solidFill>
                  <a:latin typeface="Avenir Next LT Pro" panose="020B0504020202020204" pitchFamily="34" charset="0"/>
                </a:rPr>
                <a:t>2</a:t>
              </a:r>
            </a:p>
          </p:txBody>
        </p:sp>
        <p:sp>
          <p:nvSpPr>
            <p:cNvPr id="268" name="CuadroTexto 267">
              <a:extLst>
                <a:ext uri="{FF2B5EF4-FFF2-40B4-BE49-F238E27FC236}">
                  <a16:creationId xmlns:a16="http://schemas.microsoft.com/office/drawing/2014/main" id="{D416A870-06D7-EFF2-C649-D7668D586CB9}"/>
                </a:ext>
              </a:extLst>
            </p:cNvPr>
            <p:cNvSpPr txBox="1"/>
            <p:nvPr/>
          </p:nvSpPr>
          <p:spPr>
            <a:xfrm>
              <a:off x="442332" y="3617601"/>
              <a:ext cx="10713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4</a:t>
              </a:r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BE001895-0D18-EA4B-4052-6AAFA45B6405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2A2D098C-F70A-6F39-9EF0-31EDF206CDAA}"/>
              </a:ext>
            </a:extLst>
          </p:cNvPr>
          <p:cNvGrpSpPr/>
          <p:nvPr/>
        </p:nvGrpSpPr>
        <p:grpSpPr>
          <a:xfrm>
            <a:off x="3786307" y="4183738"/>
            <a:ext cx="1709842" cy="1446550"/>
            <a:chOff x="1046956" y="497648"/>
            <a:chExt cx="6881561" cy="4999903"/>
          </a:xfrm>
        </p:grpSpPr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56B313BA-703B-863B-8A51-BAE227D27821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62" name="Grupo 261">
              <a:extLst>
                <a:ext uri="{FF2B5EF4-FFF2-40B4-BE49-F238E27FC236}">
                  <a16:creationId xmlns:a16="http://schemas.microsoft.com/office/drawing/2014/main" id="{FD58F6DA-AE6A-A954-5D87-51CFFE213088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263" name="Rectángulo 262">
                <a:extLst>
                  <a:ext uri="{FF2B5EF4-FFF2-40B4-BE49-F238E27FC236}">
                    <a16:creationId xmlns:a16="http://schemas.microsoft.com/office/drawing/2014/main" id="{C16A502B-9C3B-A248-21F2-FBE05DDD692B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199" cy="22098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64" name="Rectángulo 263">
                <a:extLst>
                  <a:ext uri="{FF2B5EF4-FFF2-40B4-BE49-F238E27FC236}">
                    <a16:creationId xmlns:a16="http://schemas.microsoft.com/office/drawing/2014/main" id="{8A434C59-7B25-61CB-7CB1-224FBD18E614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5" name="Rectángulo 264">
                <a:extLst>
                  <a:ext uri="{FF2B5EF4-FFF2-40B4-BE49-F238E27FC236}">
                    <a16:creationId xmlns:a16="http://schemas.microsoft.com/office/drawing/2014/main" id="{5F0CF756-D0C2-1A36-D28C-7637027C19AB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6" name="Rectángulo 265">
                <a:extLst>
                  <a:ext uri="{FF2B5EF4-FFF2-40B4-BE49-F238E27FC236}">
                    <a16:creationId xmlns:a16="http://schemas.microsoft.com/office/drawing/2014/main" id="{3FC25AC4-0729-67DB-01D5-F17F9CB98C0C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pic>
        <p:nvPicPr>
          <p:cNvPr id="229" name="Imagen 228">
            <a:extLst>
              <a:ext uri="{FF2B5EF4-FFF2-40B4-BE49-F238E27FC236}">
                <a16:creationId xmlns:a16="http://schemas.microsoft.com/office/drawing/2014/main" id="{CE99CB14-0582-CB24-0B76-3086B0304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99" y="3053147"/>
            <a:ext cx="400052" cy="400052"/>
          </a:xfrm>
          <a:prstGeom prst="rect">
            <a:avLst/>
          </a:prstGeom>
        </p:spPr>
      </p:pic>
      <p:pic>
        <p:nvPicPr>
          <p:cNvPr id="230" name="Imagen 229">
            <a:extLst>
              <a:ext uri="{FF2B5EF4-FFF2-40B4-BE49-F238E27FC236}">
                <a16:creationId xmlns:a16="http://schemas.microsoft.com/office/drawing/2014/main" id="{CAD91DCE-AEB4-93E7-3155-2C179150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04" y="3102894"/>
            <a:ext cx="400052" cy="400052"/>
          </a:xfrm>
          <a:prstGeom prst="rect">
            <a:avLst/>
          </a:prstGeom>
        </p:spPr>
      </p:pic>
      <p:grpSp>
        <p:nvGrpSpPr>
          <p:cNvPr id="231" name="Grupo 230">
            <a:extLst>
              <a:ext uri="{FF2B5EF4-FFF2-40B4-BE49-F238E27FC236}">
                <a16:creationId xmlns:a16="http://schemas.microsoft.com/office/drawing/2014/main" id="{5C69E361-5F6C-661C-291A-60FDDF172D4D}"/>
              </a:ext>
            </a:extLst>
          </p:cNvPr>
          <p:cNvGrpSpPr/>
          <p:nvPr/>
        </p:nvGrpSpPr>
        <p:grpSpPr>
          <a:xfrm>
            <a:off x="9017163" y="2437831"/>
            <a:ext cx="1080000" cy="1690779"/>
            <a:chOff x="442332" y="2788596"/>
            <a:chExt cx="1080000" cy="1690779"/>
          </a:xfrm>
        </p:grpSpPr>
        <p:sp>
          <p:nvSpPr>
            <p:cNvPr id="258" name="CuadroTexto 257">
              <a:extLst>
                <a:ext uri="{FF2B5EF4-FFF2-40B4-BE49-F238E27FC236}">
                  <a16:creationId xmlns:a16="http://schemas.microsoft.com/office/drawing/2014/main" id="{70E2EE76-9BE2-EC9D-4374-DF143CC90225}"/>
                </a:ext>
              </a:extLst>
            </p:cNvPr>
            <p:cNvSpPr txBox="1"/>
            <p:nvPr/>
          </p:nvSpPr>
          <p:spPr>
            <a:xfrm>
              <a:off x="442332" y="2788596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B050"/>
                  </a:solidFill>
                  <a:latin typeface="Avenir Next LT Pro" panose="020B0504020202020204" pitchFamily="34" charset="0"/>
                </a:rPr>
                <a:t>1</a:t>
              </a:r>
            </a:p>
          </p:txBody>
        </p:sp>
        <p:sp>
          <p:nvSpPr>
            <p:cNvPr id="259" name="CuadroTexto 258">
              <a:extLst>
                <a:ext uri="{FF2B5EF4-FFF2-40B4-BE49-F238E27FC236}">
                  <a16:creationId xmlns:a16="http://schemas.microsoft.com/office/drawing/2014/main" id="{5C622E10-A40C-51C6-EFF5-8CE8E2743EF0}"/>
                </a:ext>
              </a:extLst>
            </p:cNvPr>
            <p:cNvSpPr txBox="1"/>
            <p:nvPr/>
          </p:nvSpPr>
          <p:spPr>
            <a:xfrm>
              <a:off x="442332" y="3617601"/>
              <a:ext cx="108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5000" dirty="0">
                  <a:solidFill>
                    <a:srgbClr val="0070C0"/>
                  </a:solidFill>
                  <a:latin typeface="Avenir Next LT Pro" panose="020B0504020202020204" pitchFamily="34" charset="0"/>
                </a:rPr>
                <a:t>4</a:t>
              </a:r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D256AE04-CA5F-052C-A639-AD3869959288}"/>
                </a:ext>
              </a:extLst>
            </p:cNvPr>
            <p:cNvSpPr/>
            <p:nvPr/>
          </p:nvSpPr>
          <p:spPr>
            <a:xfrm>
              <a:off x="442332" y="3592757"/>
              <a:ext cx="1080000" cy="669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61CFFDB1-BB90-3F2E-07A8-C4A344D847EA}"/>
              </a:ext>
            </a:extLst>
          </p:cNvPr>
          <p:cNvSpPr txBox="1"/>
          <p:nvPr/>
        </p:nvSpPr>
        <p:spPr>
          <a:xfrm>
            <a:off x="6936418" y="33147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CO" dirty="0"/>
          </a:p>
        </p:txBody>
      </p: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5DB6773-B367-C97F-FCAB-0EB263D281A1}"/>
              </a:ext>
            </a:extLst>
          </p:cNvPr>
          <p:cNvGrpSpPr/>
          <p:nvPr/>
        </p:nvGrpSpPr>
        <p:grpSpPr>
          <a:xfrm>
            <a:off x="8702242" y="4153454"/>
            <a:ext cx="1709842" cy="1446550"/>
            <a:chOff x="1046956" y="497648"/>
            <a:chExt cx="6881561" cy="4999903"/>
          </a:xfrm>
        </p:grpSpPr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75464876-E054-200D-4864-C66EF5DAC5F5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53" name="Grupo 252">
              <a:extLst>
                <a:ext uri="{FF2B5EF4-FFF2-40B4-BE49-F238E27FC236}">
                  <a16:creationId xmlns:a16="http://schemas.microsoft.com/office/drawing/2014/main" id="{6F63E78B-BFBB-4E1C-DBF9-45EC9E5CA240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254" name="Rectángulo 253">
                <a:extLst>
                  <a:ext uri="{FF2B5EF4-FFF2-40B4-BE49-F238E27FC236}">
                    <a16:creationId xmlns:a16="http://schemas.microsoft.com/office/drawing/2014/main" id="{CFD1BF20-51A6-6172-EF1E-3B9E71C532C2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199" cy="220980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55" name="Rectángulo 254">
                <a:extLst>
                  <a:ext uri="{FF2B5EF4-FFF2-40B4-BE49-F238E27FC236}">
                    <a16:creationId xmlns:a16="http://schemas.microsoft.com/office/drawing/2014/main" id="{C0ABFF95-F2DD-F5F9-DABB-351C7532378E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6" name="Rectángulo 255">
                <a:extLst>
                  <a:ext uri="{FF2B5EF4-FFF2-40B4-BE49-F238E27FC236}">
                    <a16:creationId xmlns:a16="http://schemas.microsoft.com/office/drawing/2014/main" id="{8F06C2B0-8B85-4E06-9EA9-EBAE796FFB32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57" name="Rectángulo 256">
                <a:extLst>
                  <a:ext uri="{FF2B5EF4-FFF2-40B4-BE49-F238E27FC236}">
                    <a16:creationId xmlns:a16="http://schemas.microsoft.com/office/drawing/2014/main" id="{B830FA58-A4BC-C754-3DF3-E2808989141F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DA977409-CC30-1CEA-D064-45B41D0D0918}"/>
              </a:ext>
            </a:extLst>
          </p:cNvPr>
          <p:cNvSpPr txBox="1"/>
          <p:nvPr/>
        </p:nvSpPr>
        <p:spPr>
          <a:xfrm>
            <a:off x="6033107" y="3260857"/>
            <a:ext cx="20531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>
                <a:solidFill>
                  <a:srgbClr val="0070C0"/>
                </a:solidFill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id="{718F9040-3054-4B82-151D-CF775E9150AB}"/>
              </a:ext>
            </a:extLst>
          </p:cNvPr>
          <p:cNvSpPr/>
          <p:nvPr/>
        </p:nvSpPr>
        <p:spPr>
          <a:xfrm>
            <a:off x="6033106" y="3236013"/>
            <a:ext cx="2053191" cy="66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A6B1B9DA-C4A3-261F-72B9-9C716ADDE495}"/>
              </a:ext>
            </a:extLst>
          </p:cNvPr>
          <p:cNvSpPr txBox="1"/>
          <p:nvPr/>
        </p:nvSpPr>
        <p:spPr>
          <a:xfrm>
            <a:off x="7292753" y="2525457"/>
            <a:ext cx="4244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CD31D96D-7428-029B-8F1A-647FF037D1D0}"/>
              </a:ext>
            </a:extLst>
          </p:cNvPr>
          <p:cNvSpPr txBox="1"/>
          <p:nvPr/>
        </p:nvSpPr>
        <p:spPr>
          <a:xfrm>
            <a:off x="6456888" y="2523632"/>
            <a:ext cx="4244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5000" dirty="0">
                <a:solidFill>
                  <a:srgbClr val="00B050"/>
                </a:solidFill>
                <a:latin typeface="Avenir Next LT Pro" panose="020B0504020202020204" pitchFamily="34" charset="0"/>
              </a:rPr>
              <a:t>3</a:t>
            </a: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35F9A6EA-EEC1-D76A-464A-7A3874E9E284}"/>
              </a:ext>
            </a:extLst>
          </p:cNvPr>
          <p:cNvGrpSpPr/>
          <p:nvPr/>
        </p:nvGrpSpPr>
        <p:grpSpPr>
          <a:xfrm>
            <a:off x="6204780" y="4180704"/>
            <a:ext cx="1709842" cy="1446550"/>
            <a:chOff x="1046956" y="497648"/>
            <a:chExt cx="6881561" cy="4999903"/>
          </a:xfrm>
        </p:grpSpPr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52F9AE82-18A9-868E-0CBE-4A9AED07CA81}"/>
                </a:ext>
              </a:extLst>
            </p:cNvPr>
            <p:cNvSpPr/>
            <p:nvPr/>
          </p:nvSpPr>
          <p:spPr>
            <a:xfrm>
              <a:off x="1046956" y="497648"/>
              <a:ext cx="6881561" cy="4999903"/>
            </a:xfrm>
            <a:prstGeom prst="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41" name="Grupo 240">
              <a:extLst>
                <a:ext uri="{FF2B5EF4-FFF2-40B4-BE49-F238E27FC236}">
                  <a16:creationId xmlns:a16="http://schemas.microsoft.com/office/drawing/2014/main" id="{5EBFF204-A520-55B9-534E-41A1967A1B48}"/>
                </a:ext>
              </a:extLst>
            </p:cNvPr>
            <p:cNvGrpSpPr/>
            <p:nvPr/>
          </p:nvGrpSpPr>
          <p:grpSpPr>
            <a:xfrm>
              <a:off x="1263523" y="704739"/>
              <a:ext cx="6448425" cy="4585719"/>
              <a:chOff x="1246981" y="663767"/>
              <a:chExt cx="6448425" cy="4585719"/>
            </a:xfrm>
          </p:grpSpPr>
          <p:sp>
            <p:nvSpPr>
              <p:cNvPr id="242" name="Rectángulo 241">
                <a:extLst>
                  <a:ext uri="{FF2B5EF4-FFF2-40B4-BE49-F238E27FC236}">
                    <a16:creationId xmlns:a16="http://schemas.microsoft.com/office/drawing/2014/main" id="{1A4DE00E-2257-5DAF-33FF-96997429FAF9}"/>
                  </a:ext>
                </a:extLst>
              </p:cNvPr>
              <p:cNvSpPr/>
              <p:nvPr/>
            </p:nvSpPr>
            <p:spPr>
              <a:xfrm>
                <a:off x="1246981" y="663767"/>
                <a:ext cx="3124199" cy="2209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43" name="Rectángulo 242">
                <a:extLst>
                  <a:ext uri="{FF2B5EF4-FFF2-40B4-BE49-F238E27FC236}">
                    <a16:creationId xmlns:a16="http://schemas.microsoft.com/office/drawing/2014/main" id="{AAE000AA-B63A-FEE8-9F46-8FC71E85F40E}"/>
                  </a:ext>
                </a:extLst>
              </p:cNvPr>
              <p:cNvSpPr/>
              <p:nvPr/>
            </p:nvSpPr>
            <p:spPr>
              <a:xfrm>
                <a:off x="4571206" y="663767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44" name="Rectángulo 243">
                <a:extLst>
                  <a:ext uri="{FF2B5EF4-FFF2-40B4-BE49-F238E27FC236}">
                    <a16:creationId xmlns:a16="http://schemas.microsoft.com/office/drawing/2014/main" id="{489DC431-77B1-857F-25F3-1EB2050B6FE0}"/>
                  </a:ext>
                </a:extLst>
              </p:cNvPr>
              <p:cNvSpPr/>
              <p:nvPr/>
            </p:nvSpPr>
            <p:spPr>
              <a:xfrm>
                <a:off x="1246981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5" name="Rectángulo 244">
                <a:extLst>
                  <a:ext uri="{FF2B5EF4-FFF2-40B4-BE49-F238E27FC236}">
                    <a16:creationId xmlns:a16="http://schemas.microsoft.com/office/drawing/2014/main" id="{A412D395-A254-8055-E6F4-4A57DEC4FE37}"/>
                  </a:ext>
                </a:extLst>
              </p:cNvPr>
              <p:cNvSpPr/>
              <p:nvPr/>
            </p:nvSpPr>
            <p:spPr>
              <a:xfrm>
                <a:off x="4571206" y="3039686"/>
                <a:ext cx="3124200" cy="2209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237" name="Rectángulo 236">
            <a:extLst>
              <a:ext uri="{FF2B5EF4-FFF2-40B4-BE49-F238E27FC236}">
                <a16:creationId xmlns:a16="http://schemas.microsoft.com/office/drawing/2014/main" id="{430916E1-18A3-1E4B-CEA5-034BB8302C93}"/>
              </a:ext>
            </a:extLst>
          </p:cNvPr>
          <p:cNvSpPr/>
          <p:nvPr/>
        </p:nvSpPr>
        <p:spPr>
          <a:xfrm>
            <a:off x="6258590" y="4247640"/>
            <a:ext cx="776261" cy="6393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id="{CAE27AB9-AA46-8682-D6CD-DDCF0D2CC257}"/>
              </a:ext>
            </a:extLst>
          </p:cNvPr>
          <p:cNvSpPr/>
          <p:nvPr/>
        </p:nvSpPr>
        <p:spPr>
          <a:xfrm>
            <a:off x="7084551" y="4242878"/>
            <a:ext cx="776261" cy="6393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F3FAA384-711C-9454-AB4D-F05607749835}"/>
              </a:ext>
            </a:extLst>
          </p:cNvPr>
          <p:cNvSpPr/>
          <p:nvPr/>
        </p:nvSpPr>
        <p:spPr>
          <a:xfrm>
            <a:off x="6258590" y="4928009"/>
            <a:ext cx="776261" cy="6393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FF67E0-A70D-414C-8D2F-ED13AEC455FC}"/>
              </a:ext>
            </a:extLst>
          </p:cNvPr>
          <p:cNvSpPr/>
          <p:nvPr/>
        </p:nvSpPr>
        <p:spPr>
          <a:xfrm>
            <a:off x="6261845" y="4932343"/>
            <a:ext cx="776261" cy="639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868C16-048D-383C-2CA5-E776CBFB5007}"/>
              </a:ext>
            </a:extLst>
          </p:cNvPr>
          <p:cNvSpPr/>
          <p:nvPr/>
        </p:nvSpPr>
        <p:spPr>
          <a:xfrm>
            <a:off x="7080817" y="4238551"/>
            <a:ext cx="776261" cy="6393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50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48" grpId="0" animBg="1"/>
      <p:bldP spid="250" grpId="0"/>
      <p:bldP spid="251" grpId="0"/>
      <p:bldP spid="237" grpId="0" animBg="1"/>
      <p:bldP spid="238" grpId="0" animBg="1"/>
      <p:bldP spid="239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336</Words>
  <Application>Microsoft Office PowerPoint</Application>
  <PresentationFormat>Panorámica</PresentationFormat>
  <Paragraphs>142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GAITAN VILLEGAS</dc:creator>
  <cp:lastModifiedBy>JUAN CAMILO GAITAN VILLEGAS</cp:lastModifiedBy>
  <cp:revision>28</cp:revision>
  <dcterms:created xsi:type="dcterms:W3CDTF">2023-03-05T23:33:24Z</dcterms:created>
  <dcterms:modified xsi:type="dcterms:W3CDTF">2023-04-04T20:56:18Z</dcterms:modified>
</cp:coreProperties>
</file>