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 showGuides="1">
      <p:cViewPr varScale="1">
        <p:scale>
          <a:sx n="88" d="100"/>
          <a:sy n="88" d="100"/>
        </p:scale>
        <p:origin x="18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8523-038D-834A-B599-3AA94217F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033EF-2D4D-1F4B-913F-BE66AE64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E41C-E8FE-AD47-95AD-4C0776AF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B731-62A6-644F-ADBA-F6F96664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41A5-0E69-5342-9DE1-95DFFFCA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9457-712A-E74D-8B21-444BEDC2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3BE8E-F1DA-1345-84EF-BAD3B4FDB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2E85-F5A3-D44A-A56A-72654F22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F1976-6674-6D42-9EC9-53FF09A5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39F5-5A81-5848-9321-4753D3B1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53472-97AB-254E-81CC-BF3C1540D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01E20-70B6-D94D-B9B1-C3967645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155D-67E1-494A-AE1B-D56D1576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3971-E882-FC4E-99B3-B8CF23C2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3CBEA-0B92-3D40-BA1E-88668061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D8FC-6C58-8543-8926-735303F8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752C-5983-C945-9848-C09FB2E2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8A45-6C4B-FE41-B7C9-EB0309E0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97B8-CB2B-984F-A6BC-29006ECB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E287-BEBB-C64F-BD42-6BE82F06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8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CD08-DAB1-6D4F-BAC1-E83BD2E1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3E686-5522-4348-9A2D-D7F287A7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EBB4F-796C-0249-834C-2650D77B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0E31-B7C7-6E41-AA6A-9DD5944B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5E89B-F395-624A-8CE5-5168C6FF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6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1F10-F1ED-CD48-8595-48F5A5A7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3A23-DCC1-0A40-BCCD-7DC8BFC5F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28BD5-135D-EE42-B198-561685A6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F5950-BEC0-264F-951A-8EDA26F9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B87E-BA5C-944E-9A75-18B6FA56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D9C0-C597-6C46-A75D-F3DE3058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056C-D1C0-6B4F-B68C-87919CD4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E839E-A406-8142-AF43-44AF09F94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63544-7301-F341-8C83-C64AF93A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88434-872E-4446-A321-0F81AC4B3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51EE4-517E-764D-9B23-2014DD481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6CE6A-DE66-6C45-B846-B81DF707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79023-8B19-F04C-B35C-DE633A98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062D2-EEE6-8D46-B01F-395127F3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3155-5A59-EB44-9160-8E8BB1B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38C17-F951-0348-9411-EF5E0F4B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F3C18-665A-F14C-B3D8-FB31AE8F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D5E73-DF76-164C-9A78-E9D04983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F8623-9D02-E049-8C40-5218E43B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CEC13-99FE-E84B-96D4-DEF761D7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33AA5-2914-FD4C-8D6E-D27CF6C0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AB4B-8A03-0A45-8FEB-048A26CD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4F47-6928-074A-A156-8748017A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EA559-6279-2045-BDBB-82767B9A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76AB1-327D-9C4E-A340-0BE92C84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2AA4-284E-A94F-B4B4-5BA25D30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A5254-62CF-A443-9CEC-AE456625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E01A-E233-FC46-88B9-38CCA39C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90817-D352-E646-91E6-64A342B08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AD9A7-63D1-544B-B088-550E09574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729B1-1847-0644-B46F-AFF4FA11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09783-A1AA-0E4D-98FD-C7D32C74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BA958-BE17-9D48-92D7-2AB7034F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46269-7674-BC40-9C4C-F0A34D32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C61D6-545A-FF47-B606-9AEC0966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1E501-4DB6-5846-B40E-7AE2DF923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B3D7-3FA8-C64D-B51F-52688D096AA0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268B-CBB4-CB41-9385-C09195612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A21C-2360-B947-A4DF-758384FEC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9ED6-418F-844F-B4AD-15E48702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4832-0FD7-F04F-B615-54E065C15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703" y="1000898"/>
            <a:ext cx="10688594" cy="9967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2020 Spring-Object-oriented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7BA02-2EA6-A645-92D8-10F3037F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4346"/>
            <a:ext cx="9144000" cy="3719384"/>
          </a:xfrm>
        </p:spPr>
        <p:txBody>
          <a:bodyPr/>
          <a:lstStyle/>
          <a:p>
            <a:r>
              <a:rPr lang="zh-CN" altLang="en-US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指定題：團體旅遊預訂系統</a:t>
            </a:r>
            <a:endParaRPr lang="en-US" altLang="zh-CN" dirty="0">
              <a:latin typeface="Noto Sans CJK TC" panose="020B0500000000000000" pitchFamily="34" charset="-128"/>
              <a:ea typeface="Noto Sans CJK TC" panose="020B0500000000000000" pitchFamily="34" charset="-128"/>
            </a:endParaRPr>
          </a:p>
          <a:p>
            <a:endParaRPr lang="en-US" dirty="0">
              <a:latin typeface="Noto Sans CJK TC" panose="020B0500000000000000" pitchFamily="34" charset="-128"/>
              <a:ea typeface="Noto Sans CJK TC" panose="020B0500000000000000" pitchFamily="34" charset="-128"/>
            </a:endParaRPr>
          </a:p>
          <a:p>
            <a:r>
              <a:rPr lang="zh-CN" altLang="en-US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第五組</a:t>
            </a:r>
            <a:endParaRPr lang="en-US" altLang="zh-CN" dirty="0">
              <a:latin typeface="Noto Sans CJK TC" panose="020B0500000000000000" pitchFamily="34" charset="-128"/>
              <a:ea typeface="Noto Sans CJK TC" panose="020B0500000000000000" pitchFamily="34" charset="-128"/>
            </a:endParaRPr>
          </a:p>
          <a:p>
            <a:r>
              <a:rPr lang="en-US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B07505013 </a:t>
            </a:r>
            <a:r>
              <a:rPr lang="zh-CN" altLang="en-US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蕭博瀚</a:t>
            </a:r>
            <a:endParaRPr lang="en-US" altLang="zh-CN" dirty="0">
              <a:latin typeface="Noto Sans CJK TC" panose="020B0500000000000000" pitchFamily="34" charset="-128"/>
              <a:ea typeface="Noto Sans CJK TC" panose="020B0500000000000000" pitchFamily="34" charset="-128"/>
            </a:endParaRPr>
          </a:p>
          <a:p>
            <a:r>
              <a:rPr lang="en-US" altLang="zh-CN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B07505014 </a:t>
            </a:r>
            <a:r>
              <a:rPr lang="zh-CN" altLang="en-US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安彥百</a:t>
            </a:r>
            <a:endParaRPr lang="en-US" altLang="zh-CN" dirty="0">
              <a:latin typeface="Noto Sans CJK TC" panose="020B0500000000000000" pitchFamily="34" charset="-128"/>
              <a:ea typeface="Noto Sans CJK TC" panose="020B0500000000000000" pitchFamily="34" charset="-128"/>
            </a:endParaRPr>
          </a:p>
          <a:p>
            <a:r>
              <a:rPr lang="en-US" altLang="zh-CN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B07505028 </a:t>
            </a:r>
            <a:r>
              <a:rPr lang="zh-CN" altLang="en-US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許哲維</a:t>
            </a:r>
            <a:endParaRPr lang="en-US" altLang="zh-CN" dirty="0">
              <a:latin typeface="Noto Sans CJK TC" panose="020B0500000000000000" pitchFamily="34" charset="-128"/>
              <a:ea typeface="Noto Sans CJK TC" panose="020B0500000000000000" pitchFamily="34" charset="-128"/>
            </a:endParaRPr>
          </a:p>
          <a:p>
            <a:r>
              <a:rPr lang="en-US" altLang="zh-CN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B07505032 </a:t>
            </a:r>
            <a:r>
              <a:rPr lang="zh-CN" altLang="en-US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張博皓</a:t>
            </a:r>
            <a:endParaRPr lang="en-US" altLang="zh-CN" dirty="0">
              <a:latin typeface="Noto Sans CJK TC" panose="020B0500000000000000" pitchFamily="34" charset="-128"/>
              <a:ea typeface="Noto Sans CJK TC" panose="020B0500000000000000" pitchFamily="34" charset="-128"/>
            </a:endParaRPr>
          </a:p>
          <a:p>
            <a:r>
              <a:rPr lang="en-US" altLang="zh-CN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B05303098 </a:t>
            </a:r>
            <a:r>
              <a:rPr lang="zh-TW" altLang="en-US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     </a:t>
            </a:r>
            <a:r>
              <a:rPr lang="zh-CN" altLang="en-US" dirty="0">
                <a:latin typeface="Noto Sans CJK TC" panose="020B0500000000000000" pitchFamily="34" charset="-128"/>
                <a:ea typeface="Noto Sans CJK TC" panose="020B0500000000000000" pitchFamily="34" charset="-128"/>
              </a:rPr>
              <a:t>高睿</a:t>
            </a:r>
            <a:endParaRPr lang="en-US" altLang="zh-CN" dirty="0">
              <a:latin typeface="Noto Sans CJK TC" panose="020B0500000000000000" pitchFamily="34" charset="-128"/>
              <a:ea typeface="Noto Sans CJK T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1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282B-8915-5841-8CF9-FB081BB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6"/>
            <a:ext cx="10515600" cy="1085207"/>
          </a:xfrm>
        </p:spPr>
        <p:txBody>
          <a:bodyPr/>
          <a:lstStyle/>
          <a:p>
            <a:r>
              <a:rPr lang="zh-CN" altLang="en-US" dirty="0"/>
              <a:t>應用程式化</a:t>
            </a:r>
            <a:r>
              <a:rPr lang="zh-TW" altLang="en-US" dirty="0"/>
              <a:t> </a:t>
            </a:r>
            <a:r>
              <a:rPr lang="en-US" altLang="zh-TW" dirty="0"/>
              <a:t>– Android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1CC-5383-2F4D-AF9D-C5A2464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04"/>
            <a:ext cx="3487057" cy="3127240"/>
          </a:xfrm>
        </p:spPr>
        <p:txBody>
          <a:bodyPr>
            <a:normAutofit/>
          </a:bodyPr>
          <a:lstStyle/>
          <a:p>
            <a:r>
              <a:rPr lang="en-US" altLang="zh-CN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6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CCD792-7BB6-F141-88AC-8FE6A8BE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235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282B-8915-5841-8CF9-FB081BB8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1CC-5383-2F4D-AF9D-C5A24644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環境設定</a:t>
            </a:r>
            <a:r>
              <a:rPr lang="en-US" altLang="zh-CN" dirty="0"/>
              <a:t>.............................................................................................1</a:t>
            </a:r>
          </a:p>
          <a:p>
            <a:r>
              <a:rPr lang="zh-CN" altLang="en-US" dirty="0"/>
              <a:t>系統功能</a:t>
            </a:r>
            <a:r>
              <a:rPr lang="en-US" altLang="zh-CN" dirty="0"/>
              <a:t>…..</a:t>
            </a:r>
          </a:p>
          <a:p>
            <a:pPr lvl="1"/>
            <a:r>
              <a:rPr lang="zh-CN" altLang="en-US" dirty="0"/>
              <a:t>查詢可報名行程</a:t>
            </a:r>
            <a:endParaRPr lang="en-US" altLang="zh-CN" dirty="0"/>
          </a:p>
          <a:p>
            <a:pPr lvl="1"/>
            <a:r>
              <a:rPr lang="zh-CN" altLang="en-US" dirty="0"/>
              <a:t>行程預訂</a:t>
            </a:r>
            <a:endParaRPr lang="en-US" altLang="zh-CN" dirty="0"/>
          </a:p>
          <a:p>
            <a:pPr lvl="1"/>
            <a:r>
              <a:rPr lang="zh-CN" altLang="en-US" dirty="0"/>
              <a:t>退訂與修改</a:t>
            </a:r>
            <a:endParaRPr lang="en-US" altLang="zh-CN" dirty="0"/>
          </a:p>
          <a:p>
            <a:pPr lvl="1"/>
            <a:r>
              <a:rPr lang="zh-CN" altLang="en-US" dirty="0"/>
              <a:t>查詢訂單</a:t>
            </a:r>
            <a:endParaRPr lang="en-US" altLang="zh-CN" dirty="0"/>
          </a:p>
          <a:p>
            <a:r>
              <a:rPr lang="en-US" dirty="0"/>
              <a:t>Java Swing GUI</a:t>
            </a:r>
          </a:p>
          <a:p>
            <a:r>
              <a:rPr lang="en-US" dirty="0"/>
              <a:t>SQLite </a:t>
            </a:r>
            <a:r>
              <a:rPr lang="zh-CN" altLang="en-US" dirty="0"/>
              <a:t>使用</a:t>
            </a:r>
            <a:endParaRPr lang="en-US" dirty="0"/>
          </a:p>
          <a:p>
            <a:r>
              <a:rPr lang="en-US" dirty="0"/>
              <a:t>Android APP</a:t>
            </a:r>
          </a:p>
        </p:txBody>
      </p:sp>
    </p:spTree>
    <p:extLst>
      <p:ext uri="{BB962C8B-B14F-4D97-AF65-F5344CB8AC3E}">
        <p14:creationId xmlns:p14="http://schemas.microsoft.com/office/powerpoint/2010/main" val="276710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282B-8915-5841-8CF9-FB081BB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6"/>
            <a:ext cx="10515600" cy="1085207"/>
          </a:xfrm>
        </p:spPr>
        <p:txBody>
          <a:bodyPr/>
          <a:lstStyle/>
          <a:p>
            <a:r>
              <a:rPr lang="zh-CN" altLang="en-US" dirty="0"/>
              <a:t>環境設定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1CC-5383-2F4D-AF9D-C5A2464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04"/>
            <a:ext cx="3487057" cy="3127240"/>
          </a:xfrm>
        </p:spPr>
        <p:txBody>
          <a:bodyPr>
            <a:normAutofit/>
          </a:bodyPr>
          <a:lstStyle/>
          <a:p>
            <a:r>
              <a:rPr lang="zh-CN" altLang="en-US" dirty="0"/>
              <a:t>開發環境：</a:t>
            </a:r>
            <a:r>
              <a:rPr lang="en-US" altLang="zh-CN" dirty="0"/>
              <a:t>Java + Swing + SQLite</a:t>
            </a:r>
          </a:p>
          <a:p>
            <a:pPr marL="0" indent="0">
              <a:buNone/>
            </a:pPr>
            <a:r>
              <a:rPr lang="en-US" altLang="zh-TW" dirty="0"/>
              <a:t>@ IntelliJ IDEA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使用情境：</a:t>
            </a:r>
            <a:r>
              <a:rPr lang="en-US" altLang="zh-CN" dirty="0"/>
              <a:t>Laptop, Android APP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90E4E0-12FF-3749-AF2D-73374220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257" y="740229"/>
            <a:ext cx="7420537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282B-8915-5841-8CF9-FB081BB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6"/>
            <a:ext cx="10515600" cy="1085207"/>
          </a:xfrm>
        </p:spPr>
        <p:txBody>
          <a:bodyPr/>
          <a:lstStyle/>
          <a:p>
            <a:r>
              <a:rPr lang="zh-CN" altLang="en-US" dirty="0"/>
              <a:t>系統功能</a:t>
            </a:r>
            <a:r>
              <a:rPr lang="en-US" altLang="zh-CN" dirty="0"/>
              <a:t>-</a:t>
            </a:r>
            <a:r>
              <a:rPr lang="zh-CN" altLang="en-US" dirty="0"/>
              <a:t>查詢可報名的行程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1CC-5383-2F4D-AF9D-C5A2464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951"/>
            <a:ext cx="4720771" cy="23040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選擇查詢方式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輸入查詢條件</a:t>
            </a:r>
            <a:r>
              <a:rPr lang="en-US" altLang="zh-CN" dirty="0"/>
              <a:t>(</a:t>
            </a:r>
            <a:r>
              <a:rPr lang="zh-CN" altLang="en-US" dirty="0"/>
              <a:t>行程關鍵字、出團人數上下限、金額上下限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顯示查詢結果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0A472-1C48-5A43-BCD5-281CD0A3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615" y="159657"/>
            <a:ext cx="1803406" cy="63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8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282B-8915-5841-8CF9-FB081BB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6"/>
            <a:ext cx="10515600" cy="1085207"/>
          </a:xfrm>
        </p:spPr>
        <p:txBody>
          <a:bodyPr/>
          <a:lstStyle/>
          <a:p>
            <a:r>
              <a:rPr lang="zh-CN" altLang="en-US" dirty="0"/>
              <a:t>系統功能</a:t>
            </a:r>
            <a:r>
              <a:rPr lang="en-US" altLang="zh-CN" dirty="0"/>
              <a:t>-</a:t>
            </a:r>
            <a:r>
              <a:rPr lang="zh-CN" altLang="en-US" dirty="0"/>
              <a:t>行程預定與修改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1CC-5383-2F4D-AF9D-C5A2464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04"/>
            <a:ext cx="3995057" cy="31272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選擇欲預訂之行程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送出預訂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判斷是否預訂成功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顯示預訂結果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編輯預訂紀錄</a:t>
            </a:r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F5867-E52C-DC4A-8860-4C40D861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69" y="1145225"/>
            <a:ext cx="5196376" cy="54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282B-8915-5841-8CF9-FB081BB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6"/>
            <a:ext cx="10515600" cy="1085207"/>
          </a:xfrm>
        </p:spPr>
        <p:txBody>
          <a:bodyPr/>
          <a:lstStyle/>
          <a:p>
            <a:r>
              <a:rPr lang="zh-CN" altLang="en-US" dirty="0"/>
              <a:t>系統功能</a:t>
            </a:r>
            <a:r>
              <a:rPr lang="en-US" altLang="zh-CN" dirty="0"/>
              <a:t>-</a:t>
            </a:r>
            <a:r>
              <a:rPr lang="zh-CN" altLang="en-US" dirty="0"/>
              <a:t>退訂與修改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0639C0-DDCE-F24A-945B-ABAA365E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04"/>
            <a:ext cx="3995057" cy="31272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選擇欲退訂之行程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送出退訂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判斷是否退訂成功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顯示退訂結果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編輯退訂紀錄</a:t>
            </a:r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18CA30-75A2-874C-BF39-AE93CF53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12" y="854405"/>
            <a:ext cx="5288189" cy="55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7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282B-8915-5841-8CF9-FB081BB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6"/>
            <a:ext cx="10515600" cy="1085207"/>
          </a:xfrm>
        </p:spPr>
        <p:txBody>
          <a:bodyPr/>
          <a:lstStyle/>
          <a:p>
            <a:r>
              <a:rPr lang="zh-CN" altLang="en-US" dirty="0"/>
              <a:t>系統功能</a:t>
            </a:r>
            <a:r>
              <a:rPr lang="en-US" altLang="zh-CN" dirty="0"/>
              <a:t>-</a:t>
            </a:r>
            <a:r>
              <a:rPr lang="zh-CN" altLang="en-US" dirty="0"/>
              <a:t>查詢訂單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1CC-5383-2F4D-AF9D-C5A2464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04"/>
            <a:ext cx="4590143" cy="31272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選擇欲查詢之訂單記錄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送出查詢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判斷是否查詢成功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顯示查詢結果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0AB13-F035-5040-A6A9-900AEADC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759" y="529771"/>
            <a:ext cx="2710848" cy="579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4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282B-8915-5841-8CF9-FB081BB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6"/>
            <a:ext cx="10515600" cy="1085207"/>
          </a:xfrm>
        </p:spPr>
        <p:txBody>
          <a:bodyPr/>
          <a:lstStyle/>
          <a:p>
            <a:r>
              <a:rPr lang="en-US" altLang="zh-CN" dirty="0"/>
              <a:t>GUI </a:t>
            </a:r>
            <a:r>
              <a:rPr lang="zh-CN" altLang="en-US" dirty="0"/>
              <a:t>設計</a:t>
            </a:r>
            <a:r>
              <a:rPr lang="en-US" altLang="zh-CN" dirty="0"/>
              <a:t> – Java Swing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1CC-5383-2F4D-AF9D-C5A2464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04"/>
            <a:ext cx="3487057" cy="3127240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Java by Swing</a:t>
            </a:r>
            <a:r>
              <a:rPr lang="zh-CN" altLang="en-US" dirty="0"/>
              <a:t>套件</a:t>
            </a:r>
            <a:r>
              <a:rPr lang="en-US" altLang="zh-CN" dirty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6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282B-8915-5841-8CF9-FB081BB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76"/>
            <a:ext cx="10515600" cy="1085207"/>
          </a:xfrm>
        </p:spPr>
        <p:txBody>
          <a:bodyPr/>
          <a:lstStyle/>
          <a:p>
            <a:r>
              <a:rPr lang="zh-CN" altLang="en-US" dirty="0"/>
              <a:t>資料庫</a:t>
            </a:r>
            <a:r>
              <a:rPr lang="zh-TW" altLang="en-US" dirty="0"/>
              <a:t> </a:t>
            </a:r>
            <a:r>
              <a:rPr lang="en-US" altLang="zh-TW" dirty="0"/>
              <a:t>- SQLite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1CC-5383-2F4D-AF9D-C5A2464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04"/>
            <a:ext cx="4343400" cy="3127240"/>
          </a:xfrm>
        </p:spPr>
        <p:txBody>
          <a:bodyPr>
            <a:normAutofit/>
          </a:bodyPr>
          <a:lstStyle/>
          <a:p>
            <a:r>
              <a:rPr lang="zh-CN" altLang="en-US" dirty="0"/>
              <a:t>將資料存於</a:t>
            </a:r>
            <a:r>
              <a:rPr lang="en-US" altLang="zh-CN" dirty="0"/>
              <a:t>SQLite</a:t>
            </a:r>
            <a:r>
              <a:rPr lang="zh-CN" altLang="en-US" dirty="0"/>
              <a:t>資料庫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將</a:t>
            </a:r>
            <a:r>
              <a:rPr lang="en-US" altLang="zh-CN" dirty="0"/>
              <a:t>SQL Query</a:t>
            </a:r>
            <a:r>
              <a:rPr lang="zh-CN" altLang="en-US" dirty="0"/>
              <a:t>送到</a:t>
            </a:r>
            <a:r>
              <a:rPr lang="en-US" altLang="zh-CN" dirty="0"/>
              <a:t>SQLite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分別執行提取資料</a:t>
            </a:r>
            <a:r>
              <a:rPr lang="en-US" altLang="zh-CN" dirty="0"/>
              <a:t>/</a:t>
            </a:r>
            <a:r>
              <a:rPr lang="zh-CN" altLang="en-US" dirty="0"/>
              <a:t>輸入資料的功能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11BA-2B60-2444-B30E-488780BB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57" y="1394644"/>
            <a:ext cx="52578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238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Noto Sans CJK TC</vt:lpstr>
      <vt:lpstr>新細明體</vt:lpstr>
      <vt:lpstr>Arial</vt:lpstr>
      <vt:lpstr>Calibri</vt:lpstr>
      <vt:lpstr>Calibri Light</vt:lpstr>
      <vt:lpstr>Office Theme</vt:lpstr>
      <vt:lpstr>2020 Spring-Object-oriented Programming</vt:lpstr>
      <vt:lpstr>Outline</vt:lpstr>
      <vt:lpstr>環境設定</vt:lpstr>
      <vt:lpstr>系統功能-查詢可報名的行程</vt:lpstr>
      <vt:lpstr>系統功能-行程預定與修改</vt:lpstr>
      <vt:lpstr>系統功能-退訂與修改</vt:lpstr>
      <vt:lpstr>系統功能-查詢訂單</vt:lpstr>
      <vt:lpstr>GUI 設計 – Java Swing</vt:lpstr>
      <vt:lpstr>資料庫 - SQLite</vt:lpstr>
      <vt:lpstr>應用程式化 – Android APP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Spring-Object-oriented Programming</dc:title>
  <dc:creator>Raymond Kao</dc:creator>
  <cp:lastModifiedBy>Raymond Kao</cp:lastModifiedBy>
  <cp:revision>6</cp:revision>
  <dcterms:created xsi:type="dcterms:W3CDTF">2020-05-11T03:56:27Z</dcterms:created>
  <dcterms:modified xsi:type="dcterms:W3CDTF">2020-05-11T05:50:01Z</dcterms:modified>
</cp:coreProperties>
</file>