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5FF"/>
    <a:srgbClr val="00317B"/>
    <a:srgbClr val="50E6FF"/>
    <a:srgbClr val="0078D4"/>
    <a:srgbClr val="FFFFFF"/>
    <a:srgbClr val="4A667B"/>
    <a:srgbClr val="4BA1D8"/>
    <a:srgbClr val="49AABB"/>
    <a:srgbClr val="F47F5D"/>
    <a:srgbClr val="F6A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C778B-CCBD-45DF-AEE8-A31F04497BD8}" v="2" dt="2021-03-17T23:47:37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50" autoAdjust="0"/>
    <p:restoredTop sz="93743" autoAdjust="0"/>
  </p:normalViewPr>
  <p:slideViewPr>
    <p:cSldViewPr snapToGrid="0">
      <p:cViewPr varScale="1">
        <p:scale>
          <a:sx n="72" d="100"/>
          <a:sy n="72" d="100"/>
        </p:scale>
        <p:origin x="62" y="15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EC13E89-0B25-4D47-8172-A6C47BAB9B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5A025E-B01E-423E-8A8C-39B40C2DDD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4B83E-75C7-4AE2-A211-BBE19F0B8215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4A8CD8-16E5-44BE-AF39-F4B7BE87E3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45F93D-BC11-483C-8051-745A8566FE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DA27D-1EE2-440E-B3D9-C4B203064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75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lvl1pPr>
          </a:lstStyle>
          <a:p>
            <a:fld id="{5D8E1A24-211F-4581-B6DF-6862E3441025}" type="datetimeFigureOut">
              <a:rPr lang="ja-JP" altLang="en-US" smtClean="0"/>
              <a:pPr/>
              <a:t>2021/9/19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lvl1pPr>
          </a:lstStyle>
          <a:p>
            <a:fld id="{F1255657-1C81-43E0-B434-5ED1E8B1B07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032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Segoe UI" panose="020B0502040204020203" pitchFamily="34" charset="0"/>
        <a:ea typeface="メイリオ" panose="020B0604030504040204" pitchFamily="50" charset="-128"/>
        <a:cs typeface="Segoe UI" panose="020B0502040204020203" pitchFamily="34" charset="0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625689" y="5279569"/>
            <a:ext cx="5999694" cy="1058920"/>
          </a:xfrm>
          <a:noFill/>
        </p:spPr>
        <p:txBody>
          <a:bodyPr lIns="100800" rIns="100800" anchor="t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25691" y="2528282"/>
            <a:ext cx="10940618" cy="1801436"/>
          </a:xfrm>
          <a:noFill/>
        </p:spPr>
        <p:txBody>
          <a:bodyPr lIns="100800" rIns="100800" anchor="ctr"/>
          <a:lstStyle>
            <a:lvl1pPr>
              <a:defRPr sz="4500" b="0">
                <a:solidFill>
                  <a:schemeClr val="bg1"/>
                </a:solidFill>
                <a:effectLst/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セッション タイトルの書式設定</a:t>
            </a:r>
          </a:p>
        </p:txBody>
      </p:sp>
      <p:grpSp>
        <p:nvGrpSpPr>
          <p:cNvPr id="14" name="Group 31">
            <a:extLst>
              <a:ext uri="{FF2B5EF4-FFF2-40B4-BE49-F238E27FC236}">
                <a16:creationId xmlns:a16="http://schemas.microsoft.com/office/drawing/2014/main" id="{E8FFA1FF-6805-4E5E-BDF9-D41578F11B22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625695" y="836736"/>
            <a:ext cx="2012225" cy="432000"/>
            <a:chOff x="457200" y="1643392"/>
            <a:chExt cx="4492753" cy="964540"/>
          </a:xfrm>
        </p:grpSpPr>
        <p:pic>
          <p:nvPicPr>
            <p:cNvPr id="15" name="Picture 32">
              <a:extLst>
                <a:ext uri="{FF2B5EF4-FFF2-40B4-BE49-F238E27FC236}">
                  <a16:creationId xmlns:a16="http://schemas.microsoft.com/office/drawing/2014/main" id="{9D8C113F-4A48-42EB-9BE8-28E1A66C9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2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FD61FA92-B135-497D-A4B7-57F4B1AB19C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703513" y="1792710"/>
              <a:ext cx="3246440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2800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 スライド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D51452-45C8-4494-A134-1E8030CE11F6}"/>
              </a:ext>
            </a:extLst>
          </p:cNvPr>
          <p:cNvSpPr>
            <a:spLocks noGrp="1"/>
          </p:cNvSpPr>
          <p:nvPr>
            <p:ph idx="10"/>
          </p:nvPr>
        </p:nvSpPr>
        <p:spPr bwMode="auto">
          <a:xfrm>
            <a:off x="272767" y="1066725"/>
            <a:ext cx="11646463" cy="52945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>
              <a:buSzPct val="66000"/>
              <a:defRPr sz="2800">
                <a:solidFill>
                  <a:schemeClr val="accent6"/>
                </a:solidFill>
                <a:latin typeface="+mn-lt"/>
                <a:ea typeface="+mn-ea"/>
              </a:defRPr>
            </a:lvl1pPr>
            <a:lvl2pPr>
              <a:defRPr sz="2400">
                <a:solidFill>
                  <a:schemeClr val="accent6"/>
                </a:solidFill>
                <a:latin typeface="+mn-lt"/>
                <a:ea typeface="+mn-ea"/>
              </a:defRPr>
            </a:lvl2pPr>
            <a:lvl3pPr marL="1048896" indent="-350151">
              <a:buFont typeface="Wingdings" panose="05000000000000000000" pitchFamily="2" charset="2"/>
              <a:buChar char="ü"/>
              <a:defRPr sz="2000">
                <a:solidFill>
                  <a:schemeClr val="accent6"/>
                </a:solidFill>
                <a:latin typeface="+mn-lt"/>
                <a:ea typeface="+mn-ea"/>
              </a:defRPr>
            </a:lvl3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379232" y="6485689"/>
            <a:ext cx="540000" cy="251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0078D7"/>
                </a:solidFill>
                <a:latin typeface="+mn-lt"/>
                <a:ea typeface="メイリオ" panose="020B0604030504040204" pitchFamily="50" charset="-128"/>
              </a:defRPr>
            </a:lvl1pPr>
          </a:lstStyle>
          <a:p>
            <a:fld id="{58EA83C4-1AD5-457E-96CA-ED73366BE61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Title Placeholder 2">
            <a:extLst>
              <a:ext uri="{FF2B5EF4-FFF2-40B4-BE49-F238E27FC236}">
                <a16:creationId xmlns:a16="http://schemas.microsoft.com/office/drawing/2014/main" id="{EA8536B8-8501-4220-86D9-509F3930959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72768" y="180000"/>
            <a:ext cx="11646464" cy="7059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800" tIns="51581" rIns="100800" bIns="51581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78D7"/>
                </a:solidFill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438BA0-D0D6-44ED-A63D-D69726558ADA}"/>
              </a:ext>
            </a:extLst>
          </p:cNvPr>
          <p:cNvSpPr txBox="1"/>
          <p:nvPr userDrawn="1"/>
        </p:nvSpPr>
        <p:spPr>
          <a:xfrm>
            <a:off x="220038" y="6488288"/>
            <a:ext cx="3160485" cy="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© 2021 Microsoft Corporation. All rights</a:t>
            </a:r>
          </a:p>
        </p:txBody>
      </p:sp>
    </p:spTree>
    <p:extLst>
      <p:ext uri="{BB962C8B-B14F-4D97-AF65-F5344CB8AC3E}">
        <p14:creationId xmlns:p14="http://schemas.microsoft.com/office/powerpoint/2010/main" val="2497662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 スライド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1B016E4-AA3E-487C-8752-C74E63622AB4}"/>
              </a:ext>
            </a:extLst>
          </p:cNvPr>
          <p:cNvSpPr>
            <a:spLocks noGrp="1"/>
          </p:cNvSpPr>
          <p:nvPr>
            <p:ph idx="13"/>
          </p:nvPr>
        </p:nvSpPr>
        <p:spPr bwMode="auto">
          <a:xfrm>
            <a:off x="6201875" y="1066725"/>
            <a:ext cx="5717355" cy="52945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>
              <a:buSzPct val="66000"/>
              <a:defRPr sz="2800">
                <a:solidFill>
                  <a:schemeClr val="accent6"/>
                </a:solidFill>
                <a:latin typeface="+mn-lt"/>
                <a:ea typeface="+mn-ea"/>
              </a:defRPr>
            </a:lvl1pPr>
            <a:lvl2pPr>
              <a:defRPr sz="2400">
                <a:solidFill>
                  <a:schemeClr val="accent6"/>
                </a:solidFill>
                <a:latin typeface="+mn-lt"/>
                <a:ea typeface="+mn-ea"/>
              </a:defRPr>
            </a:lvl2pPr>
            <a:lvl3pPr marL="1048896" indent="-350151">
              <a:buFont typeface="Wingdings" panose="05000000000000000000" pitchFamily="2" charset="2"/>
              <a:buChar char="ü"/>
              <a:defRPr sz="2000">
                <a:solidFill>
                  <a:schemeClr val="accent6"/>
                </a:solidFill>
                <a:latin typeface="+mn-lt"/>
                <a:ea typeface="+mn-ea"/>
              </a:defRPr>
            </a:lvl3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379232" y="6485689"/>
            <a:ext cx="540000" cy="251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0078D7"/>
                </a:solidFill>
                <a:latin typeface="+mn-lt"/>
                <a:ea typeface="メイリオ" panose="020B0604030504040204" pitchFamily="50" charset="-128"/>
              </a:defRPr>
            </a:lvl1pPr>
          </a:lstStyle>
          <a:p>
            <a:fld id="{58EA83C4-1AD5-457E-96CA-ED73366BE61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117A09C7-EB59-40BF-8AAA-04CE726E85B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72768" y="180000"/>
            <a:ext cx="11646464" cy="7059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800" tIns="51581" rIns="100800" bIns="51581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78D7"/>
                </a:solidFill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F5AAC0C-DA39-4F30-9161-458232E13253}"/>
              </a:ext>
            </a:extLst>
          </p:cNvPr>
          <p:cNvSpPr>
            <a:spLocks noGrp="1"/>
          </p:cNvSpPr>
          <p:nvPr>
            <p:ph idx="14"/>
          </p:nvPr>
        </p:nvSpPr>
        <p:spPr bwMode="auto">
          <a:xfrm>
            <a:off x="272768" y="1066725"/>
            <a:ext cx="5717355" cy="52945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>
              <a:buSzPct val="66000"/>
              <a:defRPr sz="2800">
                <a:solidFill>
                  <a:schemeClr val="accent6"/>
                </a:solidFill>
                <a:latin typeface="+mn-lt"/>
                <a:ea typeface="+mn-ea"/>
              </a:defRPr>
            </a:lvl1pPr>
            <a:lvl2pPr>
              <a:defRPr sz="2400">
                <a:solidFill>
                  <a:schemeClr val="accent6"/>
                </a:solidFill>
                <a:latin typeface="+mn-lt"/>
                <a:ea typeface="+mn-ea"/>
              </a:defRPr>
            </a:lvl2pPr>
            <a:lvl3pPr marL="1048896" indent="-350151">
              <a:buFont typeface="Wingdings" panose="05000000000000000000" pitchFamily="2" charset="2"/>
              <a:buChar char="ü"/>
              <a:defRPr sz="2000">
                <a:solidFill>
                  <a:schemeClr val="accent6"/>
                </a:solidFill>
                <a:latin typeface="+mn-lt"/>
                <a:ea typeface="+mn-ea"/>
              </a:defRPr>
            </a:lvl3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837917-4798-44D1-86E9-9D56F4BBC501}"/>
              </a:ext>
            </a:extLst>
          </p:cNvPr>
          <p:cNvSpPr txBox="1"/>
          <p:nvPr userDrawn="1"/>
        </p:nvSpPr>
        <p:spPr>
          <a:xfrm>
            <a:off x="220038" y="6488288"/>
            <a:ext cx="3160485" cy="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© 2021 Microsoft Corporation. All rights</a:t>
            </a:r>
          </a:p>
        </p:txBody>
      </p:sp>
    </p:spTree>
    <p:extLst>
      <p:ext uri="{BB962C8B-B14F-4D97-AF65-F5344CB8AC3E}">
        <p14:creationId xmlns:p14="http://schemas.microsoft.com/office/powerpoint/2010/main" val="304305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 スライド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379232" y="6485689"/>
            <a:ext cx="540000" cy="251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0078D7"/>
                </a:solidFill>
                <a:latin typeface="+mn-lt"/>
                <a:ea typeface="メイリオ" panose="020B0604030504040204" pitchFamily="50" charset="-128"/>
              </a:defRPr>
            </a:lvl1pPr>
          </a:lstStyle>
          <a:p>
            <a:fld id="{58EA83C4-1AD5-457E-96CA-ED73366BE61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B62CD1-1F7F-4083-AA9F-FE8E60137AAF}"/>
              </a:ext>
            </a:extLst>
          </p:cNvPr>
          <p:cNvSpPr txBox="1"/>
          <p:nvPr userDrawn="1"/>
        </p:nvSpPr>
        <p:spPr>
          <a:xfrm>
            <a:off x="220038" y="6488288"/>
            <a:ext cx="3160485" cy="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© 2021 Microsoft Corporation. All rights</a:t>
            </a:r>
          </a:p>
        </p:txBody>
      </p:sp>
      <p:sp>
        <p:nvSpPr>
          <p:cNvPr id="6" name="Title Placeholder 2">
            <a:extLst>
              <a:ext uri="{FF2B5EF4-FFF2-40B4-BE49-F238E27FC236}">
                <a16:creationId xmlns:a16="http://schemas.microsoft.com/office/drawing/2014/main" id="{7ACBF9AA-FC0E-4F80-B37A-19120F0046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72768" y="180000"/>
            <a:ext cx="11646464" cy="7059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800" tIns="51581" rIns="100800" bIns="51581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78D7"/>
                </a:solidFill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3470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 スライド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272768" y="3005432"/>
            <a:ext cx="11646464" cy="847136"/>
          </a:xfrm>
        </p:spPr>
        <p:txBody>
          <a:bodyPr lIns="93600" tIns="46800" rIns="93600" bIns="46800"/>
          <a:lstStyle>
            <a:lvl1pPr>
              <a:defRPr sz="4000" baseline="0">
                <a:solidFill>
                  <a:srgbClr val="0078D7"/>
                </a:solidFill>
                <a:latin typeface="+mn-lt"/>
                <a:ea typeface="+mn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3494CC-295C-4BC3-A18A-F2A8B2F62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9232" y="6485689"/>
            <a:ext cx="540000" cy="251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0078D7"/>
                </a:solidFill>
                <a:latin typeface="+mn-lt"/>
                <a:ea typeface="メイリオ" panose="020B0604030504040204" pitchFamily="50" charset="-128"/>
              </a:defRPr>
            </a:lvl1pPr>
          </a:lstStyle>
          <a:p>
            <a:fld id="{58EA83C4-1AD5-457E-96CA-ED73366BE61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28823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 スライド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379232" y="6485689"/>
            <a:ext cx="540000" cy="251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0078D7"/>
                </a:solidFill>
                <a:latin typeface="+mn-lt"/>
                <a:ea typeface="メイリオ" panose="020B0604030504040204" pitchFamily="50" charset="-128"/>
              </a:defRPr>
            </a:lvl1pPr>
          </a:lstStyle>
          <a:p>
            <a:fld id="{58EA83C4-1AD5-457E-96CA-ED73366BE61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653703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 スライド 6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A375AE83-7E63-4114-9DF1-29022F8F9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9232" y="6485689"/>
            <a:ext cx="540000" cy="251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+mn-lt"/>
                <a:ea typeface="メイリオ" panose="020B0604030504040204" pitchFamily="50" charset="-128"/>
              </a:defRPr>
            </a:lvl1pPr>
          </a:lstStyle>
          <a:p>
            <a:fld id="{58EA83C4-1AD5-457E-96CA-ED73366BE61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8573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後の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7">
            <a:extLst>
              <a:ext uri="{FF2B5EF4-FFF2-40B4-BE49-F238E27FC236}">
                <a16:creationId xmlns:a16="http://schemas.microsoft.com/office/drawing/2014/main" id="{40E0B3B6-3977-49BE-9402-571EF07CE937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419165" y="3069000"/>
            <a:ext cx="3353670" cy="720000"/>
            <a:chOff x="457200" y="1643393"/>
            <a:chExt cx="4492753" cy="964540"/>
          </a:xfrm>
        </p:grpSpPr>
        <p:pic>
          <p:nvPicPr>
            <p:cNvPr id="9" name="Picture 22">
              <a:extLst>
                <a:ext uri="{FF2B5EF4-FFF2-40B4-BE49-F238E27FC236}">
                  <a16:creationId xmlns:a16="http://schemas.microsoft.com/office/drawing/2014/main" id="{D6C94600-DFB0-4E3F-9EA9-AC755E4E9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38" cy="964540"/>
            </a:xfrm>
            <a:prstGeom prst="rect">
              <a:avLst/>
            </a:prstGeom>
          </p:spPr>
        </p:pic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790AFE37-756A-4FAF-8EC3-FE60F7C81A0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703513" y="1792710"/>
              <a:ext cx="3246440" cy="635327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698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Placeholder 2"/>
          <p:cNvSpPr>
            <a:spLocks noGrp="1"/>
          </p:cNvSpPr>
          <p:nvPr>
            <p:ph type="title"/>
          </p:nvPr>
        </p:nvSpPr>
        <p:spPr bwMode="auto">
          <a:xfrm>
            <a:off x="272768" y="180000"/>
            <a:ext cx="11646464" cy="7059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800" tIns="51581" rIns="100800" bIns="515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030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272768" y="1065946"/>
            <a:ext cx="11646464" cy="52945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800" tIns="51581" rIns="100800" bIns="515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D1D9FC-30C0-4EF5-8716-FC2EE76CB6E3}"/>
              </a:ext>
            </a:extLst>
          </p:cNvPr>
          <p:cNvSpPr/>
          <p:nvPr userDrawn="1"/>
        </p:nvSpPr>
        <p:spPr>
          <a:xfrm rot="5400000">
            <a:off x="11806658" y="2869440"/>
            <a:ext cx="1299128" cy="3600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rot="0" spcFirstLastPara="0" vertOverflow="overflow" horzOverflow="overflow" vert="horz" wrap="square" lIns="93600" tIns="45720" rIns="9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700" kern="0" dirty="0">
                <a:solidFill>
                  <a:schemeClr val="bg1"/>
                </a:solidFill>
              </a:rPr>
              <a:t>R 000, G 120, B 212</a:t>
            </a:r>
            <a:endParaRPr kumimoji="1" lang="ja-JP" altLang="en-US" sz="700" kern="0" dirty="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26C658D-3DB4-4861-82FE-1EBBE08A1DC0}"/>
              </a:ext>
            </a:extLst>
          </p:cNvPr>
          <p:cNvSpPr/>
          <p:nvPr userDrawn="1"/>
        </p:nvSpPr>
        <p:spPr>
          <a:xfrm rot="5400000">
            <a:off x="11806658" y="4203371"/>
            <a:ext cx="1299128" cy="360000"/>
          </a:xfrm>
          <a:prstGeom prst="rect">
            <a:avLst/>
          </a:prstGeom>
          <a:solidFill>
            <a:srgbClr val="50E6FF"/>
          </a:solidFill>
          <a:ln>
            <a:noFill/>
          </a:ln>
        </p:spPr>
        <p:txBody>
          <a:bodyPr rot="0" spcFirstLastPara="0" vertOverflow="overflow" horzOverflow="overflow" vert="horz" wrap="square" lIns="93600" tIns="45720" rIns="9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700" kern="0" dirty="0">
                <a:solidFill>
                  <a:schemeClr val="tx1"/>
                </a:solidFill>
              </a:rPr>
              <a:t>R 080, G 230, B 255</a:t>
            </a:r>
            <a:endParaRPr kumimoji="1" lang="ja-JP" altLang="en-US" sz="700" kern="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EDD468F-08BB-47B3-A9A5-DE77D235E265}"/>
              </a:ext>
            </a:extLst>
          </p:cNvPr>
          <p:cNvSpPr/>
          <p:nvPr userDrawn="1"/>
        </p:nvSpPr>
        <p:spPr>
          <a:xfrm rot="5400000">
            <a:off x="11806658" y="1535510"/>
            <a:ext cx="1299128" cy="360000"/>
          </a:xfrm>
          <a:prstGeom prst="rect">
            <a:avLst/>
          </a:prstGeom>
          <a:solidFill>
            <a:srgbClr val="00317B"/>
          </a:solidFill>
          <a:ln>
            <a:noFill/>
          </a:ln>
        </p:spPr>
        <p:txBody>
          <a:bodyPr rot="0" spcFirstLastPara="0" vertOverflow="overflow" horzOverflow="overflow" vert="horz" wrap="square" lIns="93600" tIns="45720" rIns="9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700" kern="0" dirty="0">
                <a:solidFill>
                  <a:schemeClr val="bg1"/>
                </a:solidFill>
              </a:rPr>
              <a:t>R 000, G 049, B 123</a:t>
            </a:r>
            <a:endParaRPr kumimoji="1" lang="ja-JP" altLang="en-US" sz="700" kern="0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59AAAF8-2F48-4CA1-B1B9-A416644BFE82}"/>
              </a:ext>
            </a:extLst>
          </p:cNvPr>
          <p:cNvSpPr/>
          <p:nvPr userDrawn="1"/>
        </p:nvSpPr>
        <p:spPr>
          <a:xfrm rot="5400000">
            <a:off x="11806658" y="5537302"/>
            <a:ext cx="1299128" cy="360000"/>
          </a:xfrm>
          <a:prstGeom prst="rect">
            <a:avLst/>
          </a:prstGeom>
          <a:solidFill>
            <a:srgbClr val="E7F5FF"/>
          </a:solidFill>
          <a:ln>
            <a:noFill/>
          </a:ln>
        </p:spPr>
        <p:txBody>
          <a:bodyPr rot="0" spcFirstLastPara="0" vertOverflow="overflow" horzOverflow="overflow" vert="horz" wrap="square" lIns="93600" tIns="45720" rIns="9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700" kern="0" dirty="0">
                <a:solidFill>
                  <a:schemeClr val="tx1"/>
                </a:solidFill>
              </a:rPr>
              <a:t>R 231, G 245, B 255</a:t>
            </a:r>
            <a:endParaRPr kumimoji="1" lang="ja-JP" altLang="en-US" sz="7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7" r:id="rId8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0" kern="1200" baseline="0">
          <a:solidFill>
            <a:srgbClr val="3C3C41"/>
          </a:solidFill>
          <a:latin typeface="+mn-lt"/>
          <a:ea typeface="+mn-ea"/>
          <a:cs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100" b="1">
          <a:solidFill>
            <a:schemeClr val="bg1"/>
          </a:solidFill>
          <a:latin typeface="Segoe Semibold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100" b="1">
          <a:solidFill>
            <a:schemeClr val="bg1"/>
          </a:solidFill>
          <a:latin typeface="Segoe Semibold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100" b="1">
          <a:solidFill>
            <a:schemeClr val="bg1"/>
          </a:solidFill>
          <a:latin typeface="Segoe Semibold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100" b="1">
          <a:solidFill>
            <a:schemeClr val="bg1"/>
          </a:solidFill>
          <a:latin typeface="Segoe Semibold"/>
        </a:defRPr>
      </a:lvl5pPr>
      <a:lvl6pPr marL="515714" algn="l" rtl="0" eaLnBrk="1" fontAlgn="base" hangingPunct="1">
        <a:spcBef>
          <a:spcPct val="0"/>
        </a:spcBef>
        <a:spcAft>
          <a:spcPct val="0"/>
        </a:spcAft>
        <a:defRPr kumimoji="1" sz="4100" b="1">
          <a:solidFill>
            <a:schemeClr val="bg1"/>
          </a:solidFill>
          <a:latin typeface="Segoe Semibold"/>
        </a:defRPr>
      </a:lvl6pPr>
      <a:lvl7pPr marL="1031428" algn="l" rtl="0" eaLnBrk="1" fontAlgn="base" hangingPunct="1">
        <a:spcBef>
          <a:spcPct val="0"/>
        </a:spcBef>
        <a:spcAft>
          <a:spcPct val="0"/>
        </a:spcAft>
        <a:defRPr kumimoji="1" sz="4100" b="1">
          <a:solidFill>
            <a:schemeClr val="bg1"/>
          </a:solidFill>
          <a:latin typeface="Segoe Semibold"/>
        </a:defRPr>
      </a:lvl7pPr>
      <a:lvl8pPr marL="1547142" algn="l" rtl="0" eaLnBrk="1" fontAlgn="base" hangingPunct="1">
        <a:spcBef>
          <a:spcPct val="0"/>
        </a:spcBef>
        <a:spcAft>
          <a:spcPct val="0"/>
        </a:spcAft>
        <a:defRPr kumimoji="1" sz="4100" b="1">
          <a:solidFill>
            <a:schemeClr val="bg1"/>
          </a:solidFill>
          <a:latin typeface="Segoe Semibold"/>
        </a:defRPr>
      </a:lvl8pPr>
      <a:lvl9pPr marL="2062856" algn="l" rtl="0" eaLnBrk="1" fontAlgn="base" hangingPunct="1">
        <a:spcBef>
          <a:spcPct val="0"/>
        </a:spcBef>
        <a:spcAft>
          <a:spcPct val="0"/>
        </a:spcAft>
        <a:defRPr kumimoji="1" sz="4100" b="1">
          <a:solidFill>
            <a:schemeClr val="bg1"/>
          </a:solidFill>
          <a:latin typeface="Segoe Semibold"/>
        </a:defRPr>
      </a:lvl9pPr>
    </p:titleStyle>
    <p:bodyStyle>
      <a:lvl1pPr marL="350151" indent="-350151" algn="l" rtl="0" eaLnBrk="1" fontAlgn="base" hangingPunct="1">
        <a:spcBef>
          <a:spcPct val="20000"/>
        </a:spcBef>
        <a:spcAft>
          <a:spcPct val="0"/>
        </a:spcAft>
        <a:buSzPct val="66000"/>
        <a:buFont typeface="Wingdings" panose="05000000000000000000" pitchFamily="2" charset="2"/>
        <a:buChar char="l"/>
        <a:defRPr kumimoji="1" sz="2800" kern="1200" baseline="0">
          <a:solidFill>
            <a:srgbClr val="3C3C41"/>
          </a:solidFill>
          <a:latin typeface="+mn-lt"/>
          <a:ea typeface="+mn-ea"/>
          <a:cs typeface="Meiryo UI" panose="020B0604030504040204" pitchFamily="50" charset="-128"/>
        </a:defRPr>
      </a:lvl1pPr>
      <a:lvl2pPr marL="686296" indent="-336145" algn="l" rtl="0" eaLnBrk="1" fontAlgn="base" hangingPunct="1">
        <a:spcBef>
          <a:spcPct val="20000"/>
        </a:spcBef>
        <a:spcAft>
          <a:spcPct val="0"/>
        </a:spcAft>
        <a:buSzPct val="100000"/>
        <a:buFont typeface="メイリオ" panose="020B0604030504040204" pitchFamily="50" charset="-128"/>
        <a:buChar char="₋"/>
        <a:defRPr kumimoji="1" sz="2400" kern="1200" baseline="0">
          <a:solidFill>
            <a:srgbClr val="3C3C41"/>
          </a:solidFill>
          <a:latin typeface="+mn-lt"/>
          <a:ea typeface="+mn-ea"/>
          <a:cs typeface="Meiryo UI" panose="020B0604030504040204" pitchFamily="50" charset="-128"/>
        </a:defRPr>
      </a:lvl2pPr>
      <a:lvl3pPr marL="1048896" indent="-350151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ü"/>
        <a:defRPr kumimoji="1" sz="2000" kern="1200" baseline="0">
          <a:solidFill>
            <a:srgbClr val="3C3C41"/>
          </a:solidFill>
          <a:latin typeface="+mn-lt"/>
          <a:ea typeface="+mn-ea"/>
          <a:cs typeface="Meiryo UI" panose="020B0604030504040204" pitchFamily="50" charset="-128"/>
        </a:defRPr>
      </a:lvl3pPr>
      <a:lvl4pPr marL="1413053" indent="-364157" algn="l" rtl="0" eaLnBrk="1" fontAlgn="base" hangingPunct="1">
        <a:spcBef>
          <a:spcPct val="20000"/>
        </a:spcBef>
        <a:spcAft>
          <a:spcPct val="0"/>
        </a:spcAft>
        <a:buSzPct val="100000"/>
        <a:buFont typeface="メイリオ" panose="020B0604030504040204" pitchFamily="50" charset="-128"/>
        <a:buChar char="₋"/>
        <a:defRPr kumimoji="1" sz="1961" kern="1200" baseline="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1761648" indent="-336145" algn="l" rtl="0" eaLnBrk="1" fontAlgn="base" hangingPunct="1">
        <a:spcBef>
          <a:spcPct val="20000"/>
        </a:spcBef>
        <a:spcAft>
          <a:spcPct val="0"/>
        </a:spcAft>
        <a:buSzPct val="100000"/>
        <a:buFont typeface="メイリオ" panose="020B0604030504040204" pitchFamily="50" charset="-128"/>
        <a:buChar char="₋"/>
        <a:defRPr kumimoji="1" sz="1765" kern="1200" baseline="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836427" indent="-257857" algn="l" defTabSz="1031428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141" indent="-257857" algn="l" defTabSz="1031428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7855" indent="-257857" algn="l" defTabSz="1031428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3569" indent="-257857" algn="l" defTabSz="1031428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1428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714" algn="l" defTabSz="1031428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428" algn="l" defTabSz="1031428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142" algn="l" defTabSz="1031428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2856" algn="l" defTabSz="1031428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8569" algn="l" defTabSz="1031428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284" algn="l" defTabSz="1031428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9998" algn="l" defTabSz="1031428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5711" algn="l" defTabSz="1031428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クライムアナザー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災害に関する課題解決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9939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04B324D-18FA-40F1-8AB4-A1066068B7E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72767" y="1322773"/>
            <a:ext cx="11646463" cy="5038549"/>
          </a:xfrm>
        </p:spPr>
        <p:txBody>
          <a:bodyPr/>
          <a:lstStyle/>
          <a:p>
            <a:r>
              <a:rPr lang="ja-JP" altLang="en-US" sz="2400" dirty="0" smtClean="0"/>
              <a:t>概要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　災害</a:t>
            </a:r>
            <a:r>
              <a:rPr lang="ja-JP" altLang="en-US" sz="2400" dirty="0"/>
              <a:t>に関する課題を解決するため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システム</a:t>
            </a:r>
            <a:r>
              <a:rPr lang="ja-JP" altLang="en-US" sz="2400" dirty="0" smtClean="0"/>
              <a:t>の作成</a:t>
            </a:r>
            <a:endParaRPr lang="en-US" altLang="ja-JP" sz="2400" dirty="0" smtClean="0"/>
          </a:p>
          <a:p>
            <a:r>
              <a:rPr lang="ja-JP" altLang="en-US" sz="2400" dirty="0" smtClean="0"/>
              <a:t>詳細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被災の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前</a:t>
            </a:r>
            <a:r>
              <a:rPr lang="ja-JP" altLang="en-US" sz="2400" dirty="0" smtClean="0"/>
              <a:t>と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後</a:t>
            </a:r>
            <a:r>
              <a:rPr lang="ja-JP" altLang="en-US" sz="2400" dirty="0" smtClean="0"/>
              <a:t>の両側面をサポートするシステム</a:t>
            </a:r>
            <a:endParaRPr lang="en-US" altLang="ja-JP" sz="2400" dirty="0"/>
          </a:p>
          <a:p>
            <a:pPr lvl="1"/>
            <a:r>
              <a:rPr lang="ja-JP" altLang="en-US" dirty="0" smtClean="0"/>
              <a:t>被災前：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ハザードマップ</a:t>
            </a:r>
            <a:endParaRPr lang="en-US" altLang="ja-JP" dirty="0"/>
          </a:p>
          <a:p>
            <a:pPr marL="350151" lvl="1" indent="0">
              <a:buNone/>
            </a:pPr>
            <a:r>
              <a:rPr lang="en-US" altLang="ja-JP" dirty="0" smtClean="0"/>
              <a:t>		</a:t>
            </a:r>
            <a:r>
              <a:rPr lang="ja-JP" altLang="en-US" dirty="0" smtClean="0"/>
              <a:t> ⇒ 市民は</a:t>
            </a:r>
            <a:r>
              <a:rPr lang="en-US" altLang="ja-JP" dirty="0" smtClean="0"/>
              <a:t>Web</a:t>
            </a:r>
            <a:r>
              <a:rPr lang="ja-JP" altLang="en-US" dirty="0"/>
              <a:t>ハザードマップ</a:t>
            </a:r>
            <a:r>
              <a:rPr lang="ja-JP" altLang="en-US" dirty="0" smtClean="0"/>
              <a:t>を見て避難 など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marL="350151" lvl="1" indent="0">
              <a:buNone/>
            </a:pPr>
            <a:r>
              <a:rPr lang="en-US" altLang="ja-JP" sz="2400" dirty="0"/>
              <a:t>	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 ⇒ 市は</a:t>
            </a:r>
            <a:r>
              <a:rPr lang="en-US" altLang="ja-JP" sz="2400" dirty="0"/>
              <a:t>Web</a:t>
            </a:r>
            <a:r>
              <a:rPr lang="ja-JP" altLang="en-US" sz="2400" dirty="0" smtClean="0"/>
              <a:t>ハザードマップ</a:t>
            </a:r>
            <a:r>
              <a:rPr lang="ja-JP" altLang="en-US" sz="2400" dirty="0"/>
              <a:t>を見て支援</a:t>
            </a:r>
            <a:r>
              <a:rPr lang="ja-JP" altLang="en-US" sz="2400" dirty="0" smtClean="0"/>
              <a:t>物資を準備 など。</a:t>
            </a:r>
            <a:endParaRPr lang="en-US" altLang="ja-JP" sz="2400" dirty="0" smtClean="0"/>
          </a:p>
          <a:p>
            <a:pPr lvl="1"/>
            <a:r>
              <a:rPr lang="ja-JP" altLang="en-US" dirty="0" smtClean="0"/>
              <a:t>被災後：避難所の状況確認</a:t>
            </a:r>
            <a:endParaRPr lang="en-US" altLang="ja-JP" dirty="0"/>
          </a:p>
          <a:p>
            <a:pPr marL="350151" lvl="1" indent="0">
              <a:buNone/>
            </a:pPr>
            <a:r>
              <a:rPr lang="en-US" altLang="ja-JP" sz="2400" dirty="0" smtClean="0"/>
              <a:t>		</a:t>
            </a:r>
            <a:r>
              <a:rPr lang="ja-JP" altLang="en-US" sz="2400" dirty="0" smtClean="0"/>
              <a:t> ⇒ </a:t>
            </a:r>
            <a:r>
              <a:rPr lang="ja-JP" altLang="en-US" sz="2400" dirty="0"/>
              <a:t>市民</a:t>
            </a:r>
            <a:r>
              <a:rPr lang="ja-JP" altLang="en-US" sz="2400" dirty="0" smtClean="0"/>
              <a:t>は避難所の状況を見て支援物資を取りに行く など。</a:t>
            </a:r>
            <a:endParaRPr lang="en-US" altLang="ja-JP" sz="2400" dirty="0" smtClean="0"/>
          </a:p>
          <a:p>
            <a:pPr marL="350151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 ⇒ </a:t>
            </a:r>
            <a:r>
              <a:rPr lang="ja-JP" altLang="en-US" dirty="0"/>
              <a:t>市は避難所の状況を見て支援</a:t>
            </a:r>
            <a:r>
              <a:rPr lang="ja-JP" altLang="en-US" dirty="0" smtClean="0"/>
              <a:t>物資の補充を行う など。</a:t>
            </a:r>
            <a:endParaRPr lang="en-US" altLang="ja-JP" dirty="0" smtClean="0"/>
          </a:p>
          <a:p>
            <a:pPr marL="350151" lvl="1" indent="0">
              <a:buNone/>
            </a:pPr>
            <a:endParaRPr lang="en-US" altLang="ja-JP" dirty="0" smtClean="0"/>
          </a:p>
          <a:p>
            <a:pPr marL="350151" lvl="1" indent="0" algn="ctr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市民</a:t>
            </a:r>
            <a:r>
              <a:rPr lang="ja-JP" altLang="en-US" b="1" dirty="0" smtClean="0">
                <a:solidFill>
                  <a:srgbClr val="FF0000"/>
                </a:solidFill>
              </a:rPr>
              <a:t>と市の両面の課題解決を目的としたシステムの作成を図る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2F64A0B-7954-4822-941D-BDD138088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EA83C4-1AD5-457E-96CA-ED73366BE619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E2E99B7-753C-4F28-B2F6-BCF4625E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68" y="179999"/>
            <a:ext cx="11646464" cy="1045119"/>
          </a:xfrm>
        </p:spPr>
        <p:txBody>
          <a:bodyPr/>
          <a:lstStyle/>
          <a:p>
            <a:r>
              <a:rPr lang="ja-JP" altLang="en-US" sz="6000" dirty="0" smtClean="0"/>
              <a:t>災害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266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">
  <a:themeElements>
    <a:clrScheme name="Custom 02">
      <a:dk1>
        <a:sysClr val="windowText" lastClr="000000"/>
      </a:dk1>
      <a:lt1>
        <a:sysClr val="window" lastClr="FFFFFF"/>
      </a:lt1>
      <a:dk2>
        <a:srgbClr val="0078D4"/>
      </a:dk2>
      <a:lt2>
        <a:srgbClr val="7F7F7F"/>
      </a:lt2>
      <a:accent1>
        <a:srgbClr val="F6A54A"/>
      </a:accent1>
      <a:accent2>
        <a:srgbClr val="F47F5D"/>
      </a:accent2>
      <a:accent3>
        <a:srgbClr val="49AABB"/>
      </a:accent3>
      <a:accent4>
        <a:srgbClr val="4BA1D8"/>
      </a:accent4>
      <a:accent5>
        <a:srgbClr val="4A667B"/>
      </a:accent5>
      <a:accent6>
        <a:srgbClr val="7F7F7F"/>
      </a:accent6>
      <a:hlink>
        <a:srgbClr val="0078D4"/>
      </a:hlink>
      <a:folHlink>
        <a:srgbClr val="243A5E"/>
      </a:folHlink>
    </a:clrScheme>
    <a:fontScheme name="hitakeu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>
          <a:noFill/>
        </a:ln>
      </a:spPr>
      <a:bodyPr rot="0" spcFirstLastPara="0" vertOverflow="overflow" horzOverflow="overflow" vert="horz" wrap="square" lIns="93600" tIns="45720" rIns="9360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kumimoji="1" sz="2000" kern="0" dirty="0">
            <a:solidFill>
              <a:schemeClr val="bg1"/>
            </a:solidFill>
          </a:defRPr>
        </a:defPPr>
      </a:lstStyle>
    </a:spDef>
    <a:txDef>
      <a:spPr bwMode="auto"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indent="0" algn="l">
          <a:buNone/>
          <a:defRPr sz="1800" u="sng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401AAE25-EACB-4E4B-AFFD-A452BC50F966}" vid="{FDF02FA9-BE2B-4969-8057-206BCBBB371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itakeu_template-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02E4544F5EF9841A723F1F66D20B9EE" ma:contentTypeVersion="4" ma:contentTypeDescription="新しいドキュメントを作成します。" ma:contentTypeScope="" ma:versionID="b801315812e04cb5b9a46a6824f5a808">
  <xsd:schema xmlns:xsd="http://www.w3.org/2001/XMLSchema" xmlns:xs="http://www.w3.org/2001/XMLSchema" xmlns:p="http://schemas.microsoft.com/office/2006/metadata/properties" xmlns:ns2="5f396aec-32f6-4a65-a26c-473d1600583c" targetNamespace="http://schemas.microsoft.com/office/2006/metadata/properties" ma:root="true" ma:fieldsID="2bcb5fdaa7dc8c417ecfc6eb00e23cd0" ns2:_="">
    <xsd:import namespace="5f396aec-32f6-4a65-a26c-473d160058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96aec-32f6-4a65-a26c-473d160058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265104-496F-442F-BBDC-B8B5BDB20A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536BA7-24C0-49F2-B909-4DFBA280B5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C3EE787-9C4C-493C-AD18-975555BA28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396aec-32f6-4a65-a26c-473d160058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Meiryo UI</vt:lpstr>
      <vt:lpstr>Segoe Semibold</vt:lpstr>
      <vt:lpstr>メイリオ</vt:lpstr>
      <vt:lpstr>Arial</vt:lpstr>
      <vt:lpstr>Calibri</vt:lpstr>
      <vt:lpstr>Segoe UI</vt:lpstr>
      <vt:lpstr>Wingdings</vt:lpstr>
      <vt:lpstr>PowerPoint</vt:lpstr>
      <vt:lpstr>災害に関する課題解決</vt:lpstr>
      <vt:lpstr>災害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2018-09-25T01:56:46Z</dcterms:created>
  <dcterms:modified xsi:type="dcterms:W3CDTF">2021-09-19T10:34:49Z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hitakeu@microsoft.com</vt:lpwstr>
  </property>
  <property fmtid="{D5CDD505-2E9C-101B-9397-08002B2CF9AE}" pid="5" name="MSIP_Label_f42aa342-8706-4288-bd11-ebb85995028c_SetDate">
    <vt:lpwstr>2018-09-25T01:57:08.0822792Z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0x010100602E4544F5EF9841A723F1F66D20B9EE</vt:lpwstr>
  </property>
</Properties>
</file>