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64" r:id="rId5"/>
    <p:sldId id="258" r:id="rId6"/>
    <p:sldId id="262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0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7E7F-4CE2-A941-89D4-206972E486D1}" type="datetimeFigureOut">
              <a:rPr lang="en-US" smtClean="0"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AF18-1576-844A-81A6-D649EB13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ddynamics/nova-d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8777" y="2652890"/>
            <a:ext cx="6502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Future of DNS in </a:t>
            </a:r>
            <a:r>
              <a:rPr lang="en-US" sz="4400" dirty="0" err="1" smtClean="0"/>
              <a:t>Openstack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422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Slave management</a:t>
            </a:r>
          </a:p>
          <a:p>
            <a:pPr lvl="1"/>
            <a:r>
              <a:rPr lang="en-US" dirty="0" smtClean="0"/>
              <a:t>E.g. zone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Internals (A &amp; PTR)</a:t>
            </a:r>
          </a:p>
          <a:p>
            <a:pPr lvl="1"/>
            <a:r>
              <a:rPr lang="en-US" dirty="0" smtClean="0"/>
              <a:t>Instance IPs</a:t>
            </a:r>
          </a:p>
          <a:p>
            <a:pPr lvl="1"/>
            <a:r>
              <a:rPr lang="en-US" dirty="0" smtClean="0"/>
              <a:t>Floating IPs</a:t>
            </a:r>
          </a:p>
          <a:p>
            <a:pPr lvl="1"/>
            <a:r>
              <a:rPr lang="en-US" dirty="0" smtClean="0"/>
              <a:t>Network Services IP (Quantum), e.g. LB VIPs</a:t>
            </a:r>
          </a:p>
          <a:p>
            <a:r>
              <a:rPr lang="en-US" dirty="0" smtClean="0"/>
              <a:t>External </a:t>
            </a:r>
          </a:p>
          <a:p>
            <a:pPr lvl="1"/>
            <a:r>
              <a:rPr lang="en-US" dirty="0" smtClean="0"/>
              <a:t>Simple CNAME (CNAME)</a:t>
            </a:r>
          </a:p>
          <a:p>
            <a:pPr lvl="1"/>
            <a:r>
              <a:rPr lang="en-US" dirty="0" smtClean="0"/>
              <a:t>Route 53 type (ANY)</a:t>
            </a:r>
          </a:p>
        </p:txBody>
      </p:sp>
    </p:spTree>
    <p:extLst>
      <p:ext uri="{BB962C8B-B14F-4D97-AF65-F5344CB8AC3E}">
        <p14:creationId xmlns:p14="http://schemas.microsoft.com/office/powerpoint/2010/main" val="264033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Fixed &amp; Floating IPs</a:t>
            </a:r>
            <a:endParaRPr lang="en-US" dirty="0"/>
          </a:p>
        </p:txBody>
      </p:sp>
      <p:pic>
        <p:nvPicPr>
          <p:cNvPr id="4" name="Picture 3" descr="nova-d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594506"/>
            <a:ext cx="6977944" cy="45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Dynamic’s nova-</a:t>
            </a:r>
            <a:r>
              <a:rPr lang="en-US" dirty="0" err="1" smtClean="0"/>
              <a:t>dns</a:t>
            </a:r>
            <a:endParaRPr lang="en-US" dirty="0" smtClean="0"/>
          </a:p>
          <a:p>
            <a:pPr marL="742950" lvl="2" indent="-342900"/>
            <a:r>
              <a:rPr lang="en-US" dirty="0" smtClean="0">
                <a:hlinkClick r:id="rId2"/>
              </a:rPr>
              <a:t>https://github.com/griddynamics/nova-dns</a:t>
            </a:r>
            <a:endParaRPr lang="en-US" dirty="0" smtClean="0"/>
          </a:p>
          <a:p>
            <a:r>
              <a:rPr lang="en-US" dirty="0" err="1" smtClean="0"/>
              <a:t>Kiall@managedit.ie</a:t>
            </a:r>
            <a:endParaRPr lang="en-US" dirty="0" smtClean="0"/>
          </a:p>
          <a:p>
            <a:r>
              <a:rPr lang="en-US" dirty="0" smtClean="0"/>
              <a:t>eBay Unified DNS (</a:t>
            </a:r>
            <a:r>
              <a:rPr lang="en-US" dirty="0" err="1" smtClean="0"/>
              <a:t>Nominum+Bind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Comcast ?</a:t>
            </a:r>
          </a:p>
          <a:p>
            <a:r>
              <a:rPr lang="en-US" dirty="0" smtClean="0"/>
              <a:t>Others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1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Nothing</a:t>
            </a:r>
          </a:p>
          <a:p>
            <a:r>
              <a:rPr lang="en-US" dirty="0" smtClean="0"/>
              <a:t>Refactor nova </a:t>
            </a:r>
            <a:r>
              <a:rPr lang="en-US" dirty="0" err="1" smtClean="0"/>
              <a:t>dns</a:t>
            </a:r>
            <a:r>
              <a:rPr lang="en-US" dirty="0" smtClean="0"/>
              <a:t> code in Quantum</a:t>
            </a:r>
          </a:p>
          <a:p>
            <a:pPr lvl="1"/>
            <a:r>
              <a:rPr lang="en-US" dirty="0" smtClean="0"/>
              <a:t>Align DNS with Quantum (follow </a:t>
            </a:r>
            <a:r>
              <a:rPr lang="en-US" dirty="0" err="1" smtClean="0"/>
              <a:t>melange</a:t>
            </a:r>
            <a:r>
              <a:rPr lang="en-US" dirty="0" smtClean="0"/>
              <a:t>): A/PTR</a:t>
            </a:r>
          </a:p>
          <a:p>
            <a:pPr lvl="1"/>
            <a:r>
              <a:rPr lang="en-US" dirty="0" smtClean="0"/>
              <a:t>Add other record types: CNAME, A-&gt;many IP</a:t>
            </a:r>
          </a:p>
          <a:p>
            <a:pPr lvl="1"/>
            <a:r>
              <a:rPr lang="en-US" dirty="0" smtClean="0"/>
              <a:t>Add more DNS Drivers</a:t>
            </a:r>
          </a:p>
          <a:p>
            <a:r>
              <a:rPr lang="en-US" dirty="0" err="1" smtClean="0"/>
              <a:t>DNSaaS</a:t>
            </a:r>
            <a:endParaRPr lang="en-US" dirty="0" smtClean="0"/>
          </a:p>
          <a:p>
            <a:pPr lvl="1"/>
            <a:r>
              <a:rPr lang="en-US" dirty="0" smtClean="0"/>
              <a:t>Full blown DNS management : Views, zones, ANY</a:t>
            </a:r>
          </a:p>
        </p:txBody>
      </p:sp>
    </p:spTree>
    <p:extLst>
      <p:ext uri="{BB962C8B-B14F-4D97-AF65-F5344CB8AC3E}">
        <p14:creationId xmlns:p14="http://schemas.microsoft.com/office/powerpoint/2010/main" val="351161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PowerDNS</a:t>
            </a:r>
            <a:r>
              <a:rPr lang="en-US" dirty="0" smtClean="0"/>
              <a:t> /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PowerDNS</a:t>
            </a:r>
            <a:r>
              <a:rPr lang="en-US" dirty="0" smtClean="0"/>
              <a:t>/LDAP</a:t>
            </a:r>
          </a:p>
          <a:p>
            <a:r>
              <a:rPr lang="en-US" dirty="0" smtClean="0"/>
              <a:t>Bind DDNS</a:t>
            </a:r>
          </a:p>
          <a:p>
            <a:r>
              <a:rPr lang="en-US" dirty="0" err="1" smtClean="0"/>
              <a:t>Nominum</a:t>
            </a:r>
            <a:endParaRPr lang="en-US" dirty="0" smtClean="0"/>
          </a:p>
          <a:p>
            <a:r>
              <a:rPr lang="en-US" dirty="0" smtClean="0"/>
              <a:t>Windows DNS Servers</a:t>
            </a:r>
          </a:p>
        </p:txBody>
      </p:sp>
    </p:spTree>
    <p:extLst>
      <p:ext uri="{BB962C8B-B14F-4D97-AF65-F5344CB8AC3E}">
        <p14:creationId xmlns:p14="http://schemas.microsoft.com/office/powerpoint/2010/main" val="162638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extension</a:t>
            </a:r>
          </a:p>
          <a:p>
            <a:r>
              <a:rPr lang="en-US" dirty="0" smtClean="0"/>
              <a:t>Separate Service</a:t>
            </a:r>
          </a:p>
        </p:txBody>
      </p:sp>
    </p:spTree>
    <p:extLst>
      <p:ext uri="{BB962C8B-B14F-4D97-AF65-F5344CB8AC3E}">
        <p14:creationId xmlns:p14="http://schemas.microsoft.com/office/powerpoint/2010/main" val="122872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07834" y="1834444"/>
            <a:ext cx="973666" cy="6491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View</a:t>
            </a:r>
            <a:endParaRPr lang="en-US" sz="1400" dirty="0">
              <a:solidFill>
                <a:srgbClr val="0E578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7834" y="3031066"/>
            <a:ext cx="973666" cy="6491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Zone</a:t>
            </a:r>
            <a:endParaRPr lang="en-US" sz="1400" dirty="0">
              <a:solidFill>
                <a:srgbClr val="0E578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7834" y="4213577"/>
            <a:ext cx="973666" cy="6491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E5789"/>
                </a:solidFill>
              </a:rPr>
              <a:t>RecordSet</a:t>
            </a:r>
            <a:endParaRPr lang="en-US" sz="1400" dirty="0">
              <a:solidFill>
                <a:srgbClr val="0E578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7834" y="5339644"/>
            <a:ext cx="973666" cy="6491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Record</a:t>
            </a:r>
            <a:endParaRPr lang="en-US" sz="1400" dirty="0">
              <a:solidFill>
                <a:srgbClr val="0E578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7234" y="1834444"/>
            <a:ext cx="973666" cy="6491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Policy</a:t>
            </a:r>
            <a:endParaRPr lang="en-US" sz="1400" dirty="0">
              <a:solidFill>
                <a:srgbClr val="0E5789"/>
              </a:solidFill>
            </a:endParaRPr>
          </a:p>
        </p:txBody>
      </p:sp>
      <p:cxnSp>
        <p:nvCxnSpPr>
          <p:cNvPr id="11" name="Straight Connector 10"/>
          <p:cNvCxnSpPr>
            <a:stCxn id="5" idx="3"/>
            <a:endCxn id="9" idx="1"/>
          </p:cNvCxnSpPr>
          <p:nvPr/>
        </p:nvCxnSpPr>
        <p:spPr>
          <a:xfrm>
            <a:off x="4381500" y="2159000"/>
            <a:ext cx="575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>
            <a:off x="3894667" y="2483556"/>
            <a:ext cx="0" cy="54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7" idx="0"/>
          </p:cNvCxnSpPr>
          <p:nvPr/>
        </p:nvCxnSpPr>
        <p:spPr>
          <a:xfrm>
            <a:off x="3894667" y="3680178"/>
            <a:ext cx="0" cy="533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>
            <a:off x="3894667" y="4862689"/>
            <a:ext cx="0" cy="476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57234" y="3031066"/>
            <a:ext cx="973666" cy="6491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SOA</a:t>
            </a:r>
            <a:endParaRPr lang="en-US" sz="1400" dirty="0">
              <a:solidFill>
                <a:srgbClr val="0E5789"/>
              </a:solidFill>
            </a:endParaRPr>
          </a:p>
        </p:txBody>
      </p:sp>
      <p:cxnSp>
        <p:nvCxnSpPr>
          <p:cNvPr id="26" name="Straight Connector 25"/>
          <p:cNvCxnSpPr>
            <a:stCxn id="6" idx="3"/>
            <a:endCxn id="24" idx="1"/>
          </p:cNvCxnSpPr>
          <p:nvPr/>
        </p:nvCxnSpPr>
        <p:spPr>
          <a:xfrm>
            <a:off x="4381500" y="3355622"/>
            <a:ext cx="575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68122" y="3603978"/>
            <a:ext cx="973666" cy="64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Tenant</a:t>
            </a:r>
            <a:endParaRPr lang="en-US" sz="1400" dirty="0">
              <a:solidFill>
                <a:srgbClr val="0E5789"/>
              </a:solidFill>
            </a:endParaRPr>
          </a:p>
        </p:txBody>
      </p:sp>
      <p:cxnSp>
        <p:nvCxnSpPr>
          <p:cNvPr id="30" name="Elbow Connector 29"/>
          <p:cNvCxnSpPr>
            <a:stCxn id="6" idx="1"/>
            <a:endCxn id="28" idx="0"/>
          </p:cNvCxnSpPr>
          <p:nvPr/>
        </p:nvCxnSpPr>
        <p:spPr>
          <a:xfrm rot="10800000" flipV="1">
            <a:off x="2254956" y="3355622"/>
            <a:ext cx="1152879" cy="2483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7" idx="1"/>
          </p:cNvCxnSpPr>
          <p:nvPr/>
        </p:nvCxnSpPr>
        <p:spPr>
          <a:xfrm rot="16200000" flipH="1">
            <a:off x="2688873" y="3819171"/>
            <a:ext cx="285043" cy="11528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768122" y="1834444"/>
            <a:ext cx="973666" cy="6491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DNS</a:t>
            </a:r>
          </a:p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Service</a:t>
            </a:r>
            <a:endParaRPr lang="en-US" sz="1400" dirty="0">
              <a:solidFill>
                <a:srgbClr val="0E5789"/>
              </a:solidFill>
            </a:endParaRPr>
          </a:p>
        </p:txBody>
      </p:sp>
      <p:cxnSp>
        <p:nvCxnSpPr>
          <p:cNvPr id="36" name="Straight Connector 35"/>
          <p:cNvCxnSpPr>
            <a:stCxn id="35" idx="3"/>
            <a:endCxn id="5" idx="1"/>
          </p:cNvCxnSpPr>
          <p:nvPr/>
        </p:nvCxnSpPr>
        <p:spPr>
          <a:xfrm>
            <a:off x="2741788" y="2159000"/>
            <a:ext cx="666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87901" y="5099757"/>
            <a:ext cx="973666" cy="27657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A</a:t>
            </a:r>
            <a:endParaRPr lang="en-US" sz="1400" dirty="0">
              <a:solidFill>
                <a:srgbClr val="0E57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87901" y="5825066"/>
            <a:ext cx="973666" cy="27657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CNAME</a:t>
            </a:r>
            <a:endParaRPr lang="en-US" sz="1400" dirty="0">
              <a:solidFill>
                <a:srgbClr val="0E578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87901" y="6189134"/>
            <a:ext cx="973666" cy="27657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…</a:t>
            </a:r>
            <a:endParaRPr lang="en-US" sz="1400" dirty="0">
              <a:solidFill>
                <a:srgbClr val="0E5789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87901" y="5461001"/>
            <a:ext cx="973666" cy="27657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PTR</a:t>
            </a:r>
            <a:endParaRPr lang="en-US" sz="1400" dirty="0">
              <a:solidFill>
                <a:srgbClr val="0E5789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27234" y="1848555"/>
            <a:ext cx="973666" cy="649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Template</a:t>
            </a:r>
            <a:endParaRPr lang="en-US" sz="1400" dirty="0">
              <a:solidFill>
                <a:srgbClr val="0E5789"/>
              </a:solidFill>
            </a:endParaRPr>
          </a:p>
        </p:txBody>
      </p:sp>
      <p:cxnSp>
        <p:nvCxnSpPr>
          <p:cNvPr id="45" name="Elbow Connector 44"/>
          <p:cNvCxnSpPr>
            <a:stCxn id="43" idx="2"/>
            <a:endCxn id="24" idx="3"/>
          </p:cNvCxnSpPr>
          <p:nvPr/>
        </p:nvCxnSpPr>
        <p:spPr>
          <a:xfrm rot="5400000">
            <a:off x="5893507" y="2535061"/>
            <a:ext cx="857955" cy="7831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1"/>
            <a:endCxn id="8" idx="3"/>
          </p:cNvCxnSpPr>
          <p:nvPr/>
        </p:nvCxnSpPr>
        <p:spPr>
          <a:xfrm rot="10800000" flipV="1">
            <a:off x="4381501" y="5238046"/>
            <a:ext cx="406401" cy="4261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1"/>
            <a:endCxn id="8" idx="3"/>
          </p:cNvCxnSpPr>
          <p:nvPr/>
        </p:nvCxnSpPr>
        <p:spPr>
          <a:xfrm rot="10800000" flipV="1">
            <a:off x="4381501" y="5599290"/>
            <a:ext cx="406401" cy="6491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0" idx="1"/>
            <a:endCxn id="8" idx="3"/>
          </p:cNvCxnSpPr>
          <p:nvPr/>
        </p:nvCxnSpPr>
        <p:spPr>
          <a:xfrm rot="10800000">
            <a:off x="4381501" y="5664201"/>
            <a:ext cx="406401" cy="2991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1"/>
            <a:endCxn id="8" idx="3"/>
          </p:cNvCxnSpPr>
          <p:nvPr/>
        </p:nvCxnSpPr>
        <p:spPr>
          <a:xfrm rot="10800000">
            <a:off x="4381501" y="5664201"/>
            <a:ext cx="406401" cy="663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87901" y="4724400"/>
            <a:ext cx="973666" cy="27657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E5789"/>
                </a:solidFill>
              </a:rPr>
              <a:t>NS</a:t>
            </a:r>
            <a:endParaRPr lang="en-US" sz="1400" dirty="0">
              <a:solidFill>
                <a:srgbClr val="0E5789"/>
              </a:solidFill>
            </a:endParaRPr>
          </a:p>
        </p:txBody>
      </p:sp>
      <p:cxnSp>
        <p:nvCxnSpPr>
          <p:cNvPr id="58" name="Elbow Connector 57"/>
          <p:cNvCxnSpPr>
            <a:stCxn id="57" idx="1"/>
            <a:endCxn id="8" idx="3"/>
          </p:cNvCxnSpPr>
          <p:nvPr/>
        </p:nvCxnSpPr>
        <p:spPr>
          <a:xfrm rot="10800000" flipV="1">
            <a:off x="4381501" y="4862688"/>
            <a:ext cx="406401" cy="8015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7" idx="0"/>
            <a:endCxn id="24" idx="2"/>
          </p:cNvCxnSpPr>
          <p:nvPr/>
        </p:nvCxnSpPr>
        <p:spPr>
          <a:xfrm rot="5400000" flipH="1" flipV="1">
            <a:off x="4837289" y="4117623"/>
            <a:ext cx="1044222" cy="1693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6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07118"/>
              </p:ext>
            </p:extLst>
          </p:nvPr>
        </p:nvGraphicFramePr>
        <p:xfrm>
          <a:off x="225775" y="1789993"/>
          <a:ext cx="8777113" cy="344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114"/>
                <a:gridCol w="1384519"/>
                <a:gridCol w="2679480"/>
              </a:tblGrid>
              <a:tr h="324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</a:t>
                      </a:r>
                      <a:endParaRPr lang="en-US" sz="16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Operations</a:t>
                      </a:r>
                      <a:endParaRPr lang="en-US" sz="16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62579" marR="62579" marT="31289" marB="31289"/>
                </a:tc>
              </a:tr>
              <a:tr h="2899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/templates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GET/POST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Templates to create zones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899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/templates/&lt;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GET/PUT/DELETE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Template management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89964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/</a:t>
                      </a:r>
                      <a:r>
                        <a:rPr lang="en-US" sz="1200" baseline="0" dirty="0" err="1" smtClean="0"/>
                        <a:t>dns</a:t>
                      </a:r>
                      <a:r>
                        <a:rPr lang="en-US" sz="1200" baseline="0" dirty="0" smtClean="0"/>
                        <a:t>/views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GET/POST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Views/split horizon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899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/</a:t>
                      </a:r>
                      <a:r>
                        <a:rPr lang="en-US" sz="1200" baseline="0" dirty="0" err="1" smtClean="0"/>
                        <a:t>dns</a:t>
                      </a:r>
                      <a:r>
                        <a:rPr lang="en-US" sz="1200" baseline="0" dirty="0" smtClean="0"/>
                        <a:t>/views/&lt;</a:t>
                      </a:r>
                      <a:r>
                        <a:rPr lang="en-US" sz="1200" baseline="0" dirty="0" err="1" smtClean="0"/>
                        <a:t>uuid</a:t>
                      </a:r>
                      <a:r>
                        <a:rPr lang="en-US" sz="1200" baseline="0" dirty="0" smtClean="0"/>
                        <a:t>&gt;</a:t>
                      </a:r>
                      <a:endParaRPr lang="en-US" sz="12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GET/PUT/DELETE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Views </a:t>
                      </a:r>
                      <a:r>
                        <a:rPr lang="en-US" sz="1200" baseline="0" dirty="0" smtClean="0"/>
                        <a:t>management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411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/views/&lt;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&gt;/policies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GET/POST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ACL</a:t>
                      </a:r>
                      <a:r>
                        <a:rPr lang="en-US" sz="1200" baseline="0" dirty="0" smtClean="0"/>
                        <a:t> to configure views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411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/views/&lt;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&gt;/policies/&lt;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GET/PUT/DELETE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 ACL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411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/views/&lt;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&gt;/zones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GET/POST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DNS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Zones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411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/views/&lt;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&gt;/zones/&lt;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GET/PUT/DELETE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Zones management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411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/views/&lt;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&gt;/zones/&lt;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</a:t>
                      </a:r>
                      <a:r>
                        <a:rPr lang="en-US" sz="1200" dirty="0" err="1" smtClean="0"/>
                        <a:t>recordsets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GET/POST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</a:t>
                      </a:r>
                      <a:r>
                        <a:rPr lang="en-US" sz="1200" baseline="0" dirty="0" smtClean="0"/>
                        <a:t> of multiple records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411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/views/&lt;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&gt;/zones/&lt;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</a:t>
                      </a:r>
                      <a:r>
                        <a:rPr lang="en-US" sz="1200" dirty="0" err="1" smtClean="0"/>
                        <a:t>recordsets</a:t>
                      </a:r>
                      <a:r>
                        <a:rPr lang="en-US" sz="1200" dirty="0" smtClean="0"/>
                        <a:t>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GET/PUT/DELETE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Recordset</a:t>
                      </a:r>
                      <a:r>
                        <a:rPr lang="en-US" sz="1200" dirty="0" smtClean="0"/>
                        <a:t> management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411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/views/&lt;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&gt;/zones/&lt;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</a:t>
                      </a:r>
                      <a:r>
                        <a:rPr lang="en-US" sz="1200" dirty="0" err="1" smtClean="0"/>
                        <a:t>recordsets</a:t>
                      </a:r>
                      <a:r>
                        <a:rPr lang="en-US" sz="1200" dirty="0" smtClean="0"/>
                        <a:t>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&gt;/records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GET/POST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Records management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411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dns</a:t>
                      </a:r>
                      <a:r>
                        <a:rPr lang="en-US" sz="1200" dirty="0" smtClean="0"/>
                        <a:t>/views/&lt;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&gt;/zones/&lt;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</a:t>
                      </a:r>
                      <a:r>
                        <a:rPr lang="en-US" sz="1200" dirty="0" err="1" smtClean="0"/>
                        <a:t>recordsets</a:t>
                      </a:r>
                      <a:r>
                        <a:rPr lang="en-US" sz="1200" dirty="0" smtClean="0"/>
                        <a:t>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&gt;/</a:t>
                      </a:r>
                      <a:r>
                        <a:rPr lang="en-US" sz="1200" dirty="0" smtClean="0"/>
                        <a:t>records/&lt;</a:t>
                      </a:r>
                      <a:r>
                        <a:rPr lang="en-US" sz="1200" dirty="0" err="1" smtClean="0"/>
                        <a:t>uuid</a:t>
                      </a:r>
                      <a:r>
                        <a:rPr lang="en-US" sz="1200" dirty="0" smtClean="0"/>
                        <a:t>&gt;</a:t>
                      </a:r>
                      <a:endParaRPr lang="en-US" sz="12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GET/PUT/DELETE</a:t>
                      </a:r>
                      <a:endParaRPr lang="en-US" sz="12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Records management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6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9920</TotalTime>
  <Words>410</Words>
  <Application>Microsoft Macintosh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Use Cases</vt:lpstr>
      <vt:lpstr>Today: Fixed &amp; Floating IPs</vt:lpstr>
      <vt:lpstr>Other implementation</vt:lpstr>
      <vt:lpstr>Next ?</vt:lpstr>
      <vt:lpstr>Drivers</vt:lpstr>
      <vt:lpstr>Implementation options</vt:lpstr>
      <vt:lpstr>Resource Model</vt:lpstr>
      <vt:lpstr>REST API</vt:lpstr>
      <vt:lpstr>Open 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JC Martin</dc:creator>
  <cp:lastModifiedBy>JC Martin</cp:lastModifiedBy>
  <cp:revision>17</cp:revision>
  <dcterms:created xsi:type="dcterms:W3CDTF">2012-10-11T02:46:49Z</dcterms:created>
  <dcterms:modified xsi:type="dcterms:W3CDTF">2012-10-18T00:07:06Z</dcterms:modified>
</cp:coreProperties>
</file>