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97" r:id="rId6"/>
    <p:sldId id="298" r:id="rId7"/>
    <p:sldId id="273" r:id="rId8"/>
    <p:sldId id="261" r:id="rId9"/>
    <p:sldId id="274" r:id="rId10"/>
    <p:sldId id="275" r:id="rId11"/>
    <p:sldId id="276" r:id="rId12"/>
    <p:sldId id="277" r:id="rId13"/>
    <p:sldId id="278" r:id="rId14"/>
    <p:sldId id="279" r:id="rId15"/>
    <p:sldId id="300" r:id="rId16"/>
    <p:sldId id="284" r:id="rId17"/>
    <p:sldId id="286" r:id="rId18"/>
    <p:sldId id="285" r:id="rId19"/>
    <p:sldId id="301" r:id="rId20"/>
    <p:sldId id="30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F7E"/>
    <a:srgbClr val="009F81"/>
    <a:srgbClr val="FF8200"/>
    <a:srgbClr val="573B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76553" autoAdjust="0"/>
  </p:normalViewPr>
  <p:slideViewPr>
    <p:cSldViewPr snapToGrid="0">
      <p:cViewPr>
        <p:scale>
          <a:sx n="103" d="100"/>
          <a:sy n="103" d="100"/>
        </p:scale>
        <p:origin x="-976" y="-128"/>
      </p:cViewPr>
      <p:guideLst>
        <p:guide orient="horz" pos="3494"/>
        <p:guide orient="horz" pos="4163"/>
        <p:guide orient="horz" pos="1027"/>
        <p:guide orient="horz" pos="1970"/>
        <p:guide orient="horz" pos="2477"/>
        <p:guide orient="horz" pos="2975"/>
        <p:guide pos="1012"/>
        <p:guide pos="2880"/>
        <p:guide pos="2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615BE-10A6-4044-9430-DB47680DDB50}" type="doc">
      <dgm:prSet loTypeId="urn:microsoft.com/office/officeart/2005/8/layout/vList5" loCatId="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F03CDE5-A967-CA4C-BA50-2919E02A640C}">
      <dgm:prSet phldrT="[Text]"/>
      <dgm:spPr/>
      <dgm:t>
        <a:bodyPr/>
        <a:lstStyle/>
        <a:p>
          <a:r>
            <a:rPr lang="en-US" dirty="0" smtClean="0"/>
            <a:t>Single SKU</a:t>
          </a:r>
          <a:endParaRPr lang="en-US" dirty="0"/>
        </a:p>
      </dgm:t>
    </dgm:pt>
    <dgm:pt modelId="{DAF65B96-1024-504D-8FC4-12C1EB9B29BD}" type="parTrans" cxnId="{D9BFB537-13C0-7F43-BA4C-EB7DD2D6D23D}">
      <dgm:prSet/>
      <dgm:spPr/>
      <dgm:t>
        <a:bodyPr/>
        <a:lstStyle/>
        <a:p>
          <a:endParaRPr lang="en-US"/>
        </a:p>
      </dgm:t>
    </dgm:pt>
    <dgm:pt modelId="{F1DCF19F-F7F6-E446-9D62-1305870C239C}" type="sibTrans" cxnId="{D9BFB537-13C0-7F43-BA4C-EB7DD2D6D23D}">
      <dgm:prSet/>
      <dgm:spPr/>
      <dgm:t>
        <a:bodyPr/>
        <a:lstStyle/>
        <a:p>
          <a:endParaRPr lang="en-US"/>
        </a:p>
      </dgm:t>
    </dgm:pt>
    <dgm:pt modelId="{DB9B6489-1739-664C-B91D-C3BC68FB1B60}">
      <dgm:prSet phldrT="[Text]"/>
      <dgm:spPr/>
      <dgm:t>
        <a:bodyPr/>
        <a:lstStyle/>
        <a:p>
          <a:r>
            <a:rPr lang="en-US" dirty="0" smtClean="0"/>
            <a:t>Fewer models</a:t>
          </a:r>
          <a:endParaRPr lang="en-US" dirty="0"/>
        </a:p>
      </dgm:t>
    </dgm:pt>
    <dgm:pt modelId="{4EC2CB60-593A-DD45-B369-6434A3A16A1C}" type="parTrans" cxnId="{C24855C3-D86B-8942-AA1F-F3A0B93CB788}">
      <dgm:prSet/>
      <dgm:spPr/>
      <dgm:t>
        <a:bodyPr/>
        <a:lstStyle/>
        <a:p>
          <a:endParaRPr lang="en-US"/>
        </a:p>
      </dgm:t>
    </dgm:pt>
    <dgm:pt modelId="{FFD82FBD-54E9-9D44-BD91-8641CECD092E}" type="sibTrans" cxnId="{C24855C3-D86B-8942-AA1F-F3A0B93CB788}">
      <dgm:prSet/>
      <dgm:spPr/>
      <dgm:t>
        <a:bodyPr/>
        <a:lstStyle/>
        <a:p>
          <a:endParaRPr lang="en-US"/>
        </a:p>
      </dgm:t>
    </dgm:pt>
    <dgm:pt modelId="{956F55F0-319F-5C41-BE24-8E13C5795C1C}">
      <dgm:prSet phldrT="[Text]"/>
      <dgm:spPr/>
      <dgm:t>
        <a:bodyPr/>
        <a:lstStyle/>
        <a:p>
          <a:r>
            <a:rPr lang="en-US" dirty="0" smtClean="0"/>
            <a:t>Fewer versions</a:t>
          </a:r>
          <a:endParaRPr lang="en-US" dirty="0"/>
        </a:p>
      </dgm:t>
    </dgm:pt>
    <dgm:pt modelId="{326CF016-A4AD-4348-ABA3-2A00AAA0F607}" type="parTrans" cxnId="{4B12FBC1-A0E3-E34D-A597-A2CDCC954FA8}">
      <dgm:prSet/>
      <dgm:spPr/>
      <dgm:t>
        <a:bodyPr/>
        <a:lstStyle/>
        <a:p>
          <a:endParaRPr lang="en-US"/>
        </a:p>
      </dgm:t>
    </dgm:pt>
    <dgm:pt modelId="{8CBA86E4-425C-E942-A76F-C92B0C0A1FC3}" type="sibTrans" cxnId="{4B12FBC1-A0E3-E34D-A597-A2CDCC954FA8}">
      <dgm:prSet/>
      <dgm:spPr/>
      <dgm:t>
        <a:bodyPr/>
        <a:lstStyle/>
        <a:p>
          <a:endParaRPr lang="en-US"/>
        </a:p>
      </dgm:t>
    </dgm:pt>
    <dgm:pt modelId="{AB4B548F-340E-B54E-8E46-19934F0B664E}">
      <dgm:prSet phldrT="[Text]"/>
      <dgm:spPr/>
      <dgm:t>
        <a:bodyPr/>
        <a:lstStyle/>
        <a:p>
          <a:r>
            <a:rPr lang="en-US" dirty="0" smtClean="0"/>
            <a:t>Commodity H/W</a:t>
          </a:r>
          <a:endParaRPr lang="en-US" dirty="0"/>
        </a:p>
      </dgm:t>
    </dgm:pt>
    <dgm:pt modelId="{14739391-0542-BD44-8360-691EFCA0C1E6}" type="parTrans" cxnId="{C1845E9A-6B01-0C42-936E-AA69A5E8CA92}">
      <dgm:prSet/>
      <dgm:spPr/>
      <dgm:t>
        <a:bodyPr/>
        <a:lstStyle/>
        <a:p>
          <a:endParaRPr lang="en-US"/>
        </a:p>
      </dgm:t>
    </dgm:pt>
    <dgm:pt modelId="{92B2D8C0-2EB7-5049-97A9-5DFCD1AD5D59}" type="sibTrans" cxnId="{C1845E9A-6B01-0C42-936E-AA69A5E8CA92}">
      <dgm:prSet/>
      <dgm:spPr/>
      <dgm:t>
        <a:bodyPr/>
        <a:lstStyle/>
        <a:p>
          <a:endParaRPr lang="en-US"/>
        </a:p>
      </dgm:t>
    </dgm:pt>
    <dgm:pt modelId="{03C10118-F2B6-4D4E-9547-5E0A144C531C}">
      <dgm:prSet phldrT="[Text]"/>
      <dgm:spPr/>
      <dgm:t>
        <a:bodyPr/>
        <a:lstStyle/>
        <a:p>
          <a:r>
            <a:rPr lang="en-US" dirty="0" smtClean="0"/>
            <a:t>Multi vendor options</a:t>
          </a:r>
          <a:endParaRPr lang="en-US" dirty="0"/>
        </a:p>
      </dgm:t>
    </dgm:pt>
    <dgm:pt modelId="{C550DDBC-5944-8C44-8BBD-1B4A05A8218C}" type="parTrans" cxnId="{20D79D57-842B-3C41-9E56-58EAD8C1203C}">
      <dgm:prSet/>
      <dgm:spPr/>
      <dgm:t>
        <a:bodyPr/>
        <a:lstStyle/>
        <a:p>
          <a:endParaRPr lang="en-US"/>
        </a:p>
      </dgm:t>
    </dgm:pt>
    <dgm:pt modelId="{B12C33FC-F82F-8947-A0E8-4C7A4DB713D7}" type="sibTrans" cxnId="{20D79D57-842B-3C41-9E56-58EAD8C1203C}">
      <dgm:prSet/>
      <dgm:spPr/>
      <dgm:t>
        <a:bodyPr/>
        <a:lstStyle/>
        <a:p>
          <a:endParaRPr lang="en-US"/>
        </a:p>
      </dgm:t>
    </dgm:pt>
    <dgm:pt modelId="{EB609B9C-DAB1-4142-AF5E-6297B84BE823}">
      <dgm:prSet phldrT="[Text]"/>
      <dgm:spPr/>
      <dgm:t>
        <a:bodyPr/>
        <a:lstStyle/>
        <a:p>
          <a:r>
            <a:rPr lang="en-US" dirty="0" smtClean="0"/>
            <a:t>Virtualization</a:t>
          </a:r>
          <a:endParaRPr lang="en-US" dirty="0"/>
        </a:p>
      </dgm:t>
    </dgm:pt>
    <dgm:pt modelId="{4F2855F5-98E9-0D47-8ADF-6B2E193D8677}" type="parTrans" cxnId="{0ECA14E0-CDE5-3348-9DC6-50D2DC8916C6}">
      <dgm:prSet/>
      <dgm:spPr/>
      <dgm:t>
        <a:bodyPr/>
        <a:lstStyle/>
        <a:p>
          <a:endParaRPr lang="en-US"/>
        </a:p>
      </dgm:t>
    </dgm:pt>
    <dgm:pt modelId="{A6A532CF-8338-F84F-A55D-25AF428E3B25}" type="sibTrans" cxnId="{0ECA14E0-CDE5-3348-9DC6-50D2DC8916C6}">
      <dgm:prSet/>
      <dgm:spPr/>
      <dgm:t>
        <a:bodyPr/>
        <a:lstStyle/>
        <a:p>
          <a:endParaRPr lang="en-US"/>
        </a:p>
      </dgm:t>
    </dgm:pt>
    <dgm:pt modelId="{B7ABD7BE-AD55-7246-A77A-26F3265D9625}">
      <dgm:prSet phldrT="[Text]"/>
      <dgm:spPr/>
      <dgm:t>
        <a:bodyPr/>
        <a:lstStyle/>
        <a:p>
          <a:r>
            <a:rPr lang="en-US" dirty="0" smtClean="0"/>
            <a:t>Standard</a:t>
          </a:r>
        </a:p>
        <a:p>
          <a:r>
            <a:rPr lang="en-US" dirty="0" smtClean="0"/>
            <a:t>Based</a:t>
          </a:r>
          <a:endParaRPr lang="en-US" dirty="0" smtClean="0"/>
        </a:p>
      </dgm:t>
    </dgm:pt>
    <dgm:pt modelId="{FC0A9DDB-FC68-184A-8CC4-A4D25FC94E2C}" type="parTrans" cxnId="{2EB86145-AE0F-DE4C-97B3-5167C1B8FF4C}">
      <dgm:prSet/>
      <dgm:spPr/>
      <dgm:t>
        <a:bodyPr/>
        <a:lstStyle/>
        <a:p>
          <a:endParaRPr lang="en-US"/>
        </a:p>
      </dgm:t>
    </dgm:pt>
    <dgm:pt modelId="{6F2925D0-8973-1547-9DB2-68618DF00AC3}" type="sibTrans" cxnId="{2EB86145-AE0F-DE4C-97B3-5167C1B8FF4C}">
      <dgm:prSet/>
      <dgm:spPr/>
      <dgm:t>
        <a:bodyPr/>
        <a:lstStyle/>
        <a:p>
          <a:endParaRPr lang="en-US"/>
        </a:p>
      </dgm:t>
    </dgm:pt>
    <dgm:pt modelId="{AD1D40CC-FA83-364C-A372-D9B155E1AFE5}">
      <dgm:prSet phldrT="[Text]"/>
      <dgm:spPr/>
      <dgm:t>
        <a:bodyPr/>
        <a:lstStyle/>
        <a:p>
          <a:r>
            <a:rPr lang="en-US" dirty="0" smtClean="0"/>
            <a:t>Open Source</a:t>
          </a:r>
          <a:endParaRPr lang="en-US" dirty="0"/>
        </a:p>
      </dgm:t>
    </dgm:pt>
    <dgm:pt modelId="{FD136F34-2B45-BB4C-B843-0F8DA63798E5}" type="parTrans" cxnId="{3240D168-FF50-AC44-91CF-0CFE42F2B164}">
      <dgm:prSet/>
      <dgm:spPr/>
      <dgm:t>
        <a:bodyPr/>
        <a:lstStyle/>
        <a:p>
          <a:endParaRPr lang="en-US"/>
        </a:p>
      </dgm:t>
    </dgm:pt>
    <dgm:pt modelId="{AAA9E893-10C6-C54B-BF1B-71C33568DBD4}" type="sibTrans" cxnId="{3240D168-FF50-AC44-91CF-0CFE42F2B164}">
      <dgm:prSet/>
      <dgm:spPr/>
      <dgm:t>
        <a:bodyPr/>
        <a:lstStyle/>
        <a:p>
          <a:endParaRPr lang="en-US"/>
        </a:p>
      </dgm:t>
    </dgm:pt>
    <dgm:pt modelId="{39DEE6A5-98D8-AB47-9BFF-7BA42F4A06F5}">
      <dgm:prSet phldrT="[Text]"/>
      <dgm:spPr/>
      <dgm:t>
        <a:bodyPr/>
        <a:lstStyle/>
        <a:p>
          <a:r>
            <a:rPr lang="en-US" dirty="0" smtClean="0"/>
            <a:t>Standard patterns</a:t>
          </a:r>
          <a:endParaRPr lang="en-US" dirty="0"/>
        </a:p>
      </dgm:t>
    </dgm:pt>
    <dgm:pt modelId="{936DCDD4-05BB-BC40-B48B-D84A3C8C5740}" type="parTrans" cxnId="{5829FC32-6480-CD4A-AE4A-490960F471ED}">
      <dgm:prSet/>
      <dgm:spPr/>
      <dgm:t>
        <a:bodyPr/>
        <a:lstStyle/>
        <a:p>
          <a:endParaRPr lang="en-US"/>
        </a:p>
      </dgm:t>
    </dgm:pt>
    <dgm:pt modelId="{C3C5488F-8258-854A-8B33-AA3CC1DB8950}" type="sibTrans" cxnId="{5829FC32-6480-CD4A-AE4A-490960F471ED}">
      <dgm:prSet/>
      <dgm:spPr/>
      <dgm:t>
        <a:bodyPr/>
        <a:lstStyle/>
        <a:p>
          <a:endParaRPr lang="en-US"/>
        </a:p>
      </dgm:t>
    </dgm:pt>
    <dgm:pt modelId="{D6FABA32-B286-DA40-9309-90CED1AD718D}" type="pres">
      <dgm:prSet presAssocID="{84B615BE-10A6-4044-9430-DB47680DDB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582C6E-581D-3446-A7FE-A170316722EF}" type="pres">
      <dgm:prSet presAssocID="{0F03CDE5-A967-CA4C-BA50-2919E02A640C}" presName="linNode" presStyleCnt="0"/>
      <dgm:spPr/>
    </dgm:pt>
    <dgm:pt modelId="{F94AA880-012A-D443-8C9B-A5270E7C9101}" type="pres">
      <dgm:prSet presAssocID="{0F03CDE5-A967-CA4C-BA50-2919E02A640C}" presName="parentText" presStyleLbl="node1" presStyleIdx="0" presStyleCnt="3" custLinFactNeighborX="-1381" custLinFactNeighborY="-1660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989772-BB78-3549-8F6B-E36B8E7E5549}" type="pres">
      <dgm:prSet presAssocID="{0F03CDE5-A967-CA4C-BA50-2919E02A640C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40BFD6-0975-9448-8D70-9724A3917CB1}" type="pres">
      <dgm:prSet presAssocID="{F1DCF19F-F7F6-E446-9D62-1305870C239C}" presName="sp" presStyleCnt="0"/>
      <dgm:spPr/>
    </dgm:pt>
    <dgm:pt modelId="{33E9ABFD-54EE-8040-A4EB-ECF60A2C44F6}" type="pres">
      <dgm:prSet presAssocID="{AB4B548F-340E-B54E-8E46-19934F0B664E}" presName="linNode" presStyleCnt="0"/>
      <dgm:spPr/>
    </dgm:pt>
    <dgm:pt modelId="{6221599E-EAAE-4D42-8106-AC81997ADD97}" type="pres">
      <dgm:prSet presAssocID="{AB4B548F-340E-B54E-8E46-19934F0B664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F22A64-8A14-B945-A4B7-C9224852522E}" type="pres">
      <dgm:prSet presAssocID="{AB4B548F-340E-B54E-8E46-19934F0B664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2DB223-2DFB-C74D-87BC-9BF141F5EE29}" type="pres">
      <dgm:prSet presAssocID="{92B2D8C0-2EB7-5049-97A9-5DFCD1AD5D59}" presName="sp" presStyleCnt="0"/>
      <dgm:spPr/>
    </dgm:pt>
    <dgm:pt modelId="{4DEC3A54-B40D-8C48-BF1E-CEE7E86FB82C}" type="pres">
      <dgm:prSet presAssocID="{B7ABD7BE-AD55-7246-A77A-26F3265D9625}" presName="linNode" presStyleCnt="0"/>
      <dgm:spPr/>
    </dgm:pt>
    <dgm:pt modelId="{CE4617A8-D0AF-D64E-B822-0C5ACBB2E955}" type="pres">
      <dgm:prSet presAssocID="{B7ABD7BE-AD55-7246-A77A-26F3265D9625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5B4A4B-5823-9F43-B865-8ED3EA8F48C0}" type="pres">
      <dgm:prSet presAssocID="{B7ABD7BE-AD55-7246-A77A-26F3265D9625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5A8BC3-876E-BD45-A6A0-5120415E6F84}" type="presOf" srcId="{956F55F0-319F-5C41-BE24-8E13C5795C1C}" destId="{C2989772-BB78-3549-8F6B-E36B8E7E5549}" srcOrd="0" destOrd="1" presId="urn:microsoft.com/office/officeart/2005/8/layout/vList5"/>
    <dgm:cxn modelId="{57437668-7949-B849-99A5-EABD4E88AFC3}" type="presOf" srcId="{0F03CDE5-A967-CA4C-BA50-2919E02A640C}" destId="{F94AA880-012A-D443-8C9B-A5270E7C9101}" srcOrd="0" destOrd="0" presId="urn:microsoft.com/office/officeart/2005/8/layout/vList5"/>
    <dgm:cxn modelId="{7E4878C4-7A09-B64B-AE5E-228D32122DAA}" type="presOf" srcId="{B7ABD7BE-AD55-7246-A77A-26F3265D9625}" destId="{CE4617A8-D0AF-D64E-B822-0C5ACBB2E955}" srcOrd="0" destOrd="0" presId="urn:microsoft.com/office/officeart/2005/8/layout/vList5"/>
    <dgm:cxn modelId="{2EB86145-AE0F-DE4C-97B3-5167C1B8FF4C}" srcId="{84B615BE-10A6-4044-9430-DB47680DDB50}" destId="{B7ABD7BE-AD55-7246-A77A-26F3265D9625}" srcOrd="2" destOrd="0" parTransId="{FC0A9DDB-FC68-184A-8CC4-A4D25FC94E2C}" sibTransId="{6F2925D0-8973-1547-9DB2-68618DF00AC3}"/>
    <dgm:cxn modelId="{D9EF04D6-451A-AA4A-AEB5-52D4B530AB4A}" type="presOf" srcId="{03C10118-F2B6-4D4E-9547-5E0A144C531C}" destId="{4FF22A64-8A14-B945-A4B7-C9224852522E}" srcOrd="0" destOrd="0" presId="urn:microsoft.com/office/officeart/2005/8/layout/vList5"/>
    <dgm:cxn modelId="{C24855C3-D86B-8942-AA1F-F3A0B93CB788}" srcId="{0F03CDE5-A967-CA4C-BA50-2919E02A640C}" destId="{DB9B6489-1739-664C-B91D-C3BC68FB1B60}" srcOrd="0" destOrd="0" parTransId="{4EC2CB60-593A-DD45-B369-6434A3A16A1C}" sibTransId="{FFD82FBD-54E9-9D44-BD91-8641CECD092E}"/>
    <dgm:cxn modelId="{0ECA14E0-CDE5-3348-9DC6-50D2DC8916C6}" srcId="{AB4B548F-340E-B54E-8E46-19934F0B664E}" destId="{EB609B9C-DAB1-4142-AF5E-6297B84BE823}" srcOrd="1" destOrd="0" parTransId="{4F2855F5-98E9-0D47-8ADF-6B2E193D8677}" sibTransId="{A6A532CF-8338-F84F-A55D-25AF428E3B25}"/>
    <dgm:cxn modelId="{DDCAEA5E-3953-4C4A-9689-D7C10FCB7A06}" type="presOf" srcId="{AD1D40CC-FA83-364C-A372-D9B155E1AFE5}" destId="{A25B4A4B-5823-9F43-B865-8ED3EA8F48C0}" srcOrd="0" destOrd="0" presId="urn:microsoft.com/office/officeart/2005/8/layout/vList5"/>
    <dgm:cxn modelId="{4B12FBC1-A0E3-E34D-A597-A2CDCC954FA8}" srcId="{0F03CDE5-A967-CA4C-BA50-2919E02A640C}" destId="{956F55F0-319F-5C41-BE24-8E13C5795C1C}" srcOrd="1" destOrd="0" parTransId="{326CF016-A4AD-4348-ABA3-2A00AAA0F607}" sibTransId="{8CBA86E4-425C-E942-A76F-C92B0C0A1FC3}"/>
    <dgm:cxn modelId="{AD9AB13E-E0BA-6F4E-921A-7CC34D35797E}" type="presOf" srcId="{DB9B6489-1739-664C-B91D-C3BC68FB1B60}" destId="{C2989772-BB78-3549-8F6B-E36B8E7E5549}" srcOrd="0" destOrd="0" presId="urn:microsoft.com/office/officeart/2005/8/layout/vList5"/>
    <dgm:cxn modelId="{BBE7B9FD-A25B-8B40-B485-ED0BC56F4A81}" type="presOf" srcId="{84B615BE-10A6-4044-9430-DB47680DDB50}" destId="{D6FABA32-B286-DA40-9309-90CED1AD718D}" srcOrd="0" destOrd="0" presId="urn:microsoft.com/office/officeart/2005/8/layout/vList5"/>
    <dgm:cxn modelId="{20D79D57-842B-3C41-9E56-58EAD8C1203C}" srcId="{AB4B548F-340E-B54E-8E46-19934F0B664E}" destId="{03C10118-F2B6-4D4E-9547-5E0A144C531C}" srcOrd="0" destOrd="0" parTransId="{C550DDBC-5944-8C44-8BBD-1B4A05A8218C}" sibTransId="{B12C33FC-F82F-8947-A0E8-4C7A4DB713D7}"/>
    <dgm:cxn modelId="{4E53D5F7-8F97-404B-907D-864FE1B6DA52}" type="presOf" srcId="{EB609B9C-DAB1-4142-AF5E-6297B84BE823}" destId="{4FF22A64-8A14-B945-A4B7-C9224852522E}" srcOrd="0" destOrd="1" presId="urn:microsoft.com/office/officeart/2005/8/layout/vList5"/>
    <dgm:cxn modelId="{5829FC32-6480-CD4A-AE4A-490960F471ED}" srcId="{B7ABD7BE-AD55-7246-A77A-26F3265D9625}" destId="{39DEE6A5-98D8-AB47-9BFF-7BA42F4A06F5}" srcOrd="1" destOrd="0" parTransId="{936DCDD4-05BB-BC40-B48B-D84A3C8C5740}" sibTransId="{C3C5488F-8258-854A-8B33-AA3CC1DB8950}"/>
    <dgm:cxn modelId="{65F2B34C-8E8A-BE46-A2D5-4F673DB860B2}" type="presOf" srcId="{AB4B548F-340E-B54E-8E46-19934F0B664E}" destId="{6221599E-EAAE-4D42-8106-AC81997ADD97}" srcOrd="0" destOrd="0" presId="urn:microsoft.com/office/officeart/2005/8/layout/vList5"/>
    <dgm:cxn modelId="{C1845E9A-6B01-0C42-936E-AA69A5E8CA92}" srcId="{84B615BE-10A6-4044-9430-DB47680DDB50}" destId="{AB4B548F-340E-B54E-8E46-19934F0B664E}" srcOrd="1" destOrd="0" parTransId="{14739391-0542-BD44-8360-691EFCA0C1E6}" sibTransId="{92B2D8C0-2EB7-5049-97A9-5DFCD1AD5D59}"/>
    <dgm:cxn modelId="{D9BFB537-13C0-7F43-BA4C-EB7DD2D6D23D}" srcId="{84B615BE-10A6-4044-9430-DB47680DDB50}" destId="{0F03CDE5-A967-CA4C-BA50-2919E02A640C}" srcOrd="0" destOrd="0" parTransId="{DAF65B96-1024-504D-8FC4-12C1EB9B29BD}" sibTransId="{F1DCF19F-F7F6-E446-9D62-1305870C239C}"/>
    <dgm:cxn modelId="{3240D168-FF50-AC44-91CF-0CFE42F2B164}" srcId="{B7ABD7BE-AD55-7246-A77A-26F3265D9625}" destId="{AD1D40CC-FA83-364C-A372-D9B155E1AFE5}" srcOrd="0" destOrd="0" parTransId="{FD136F34-2B45-BB4C-B843-0F8DA63798E5}" sibTransId="{AAA9E893-10C6-C54B-BF1B-71C33568DBD4}"/>
    <dgm:cxn modelId="{88DC19F9-E798-7549-ABA8-FBFBA9CD7A2B}" type="presOf" srcId="{39DEE6A5-98D8-AB47-9BFF-7BA42F4A06F5}" destId="{A25B4A4B-5823-9F43-B865-8ED3EA8F48C0}" srcOrd="0" destOrd="1" presId="urn:microsoft.com/office/officeart/2005/8/layout/vList5"/>
    <dgm:cxn modelId="{382BD64A-9291-7743-B120-9B84826A4361}" type="presParOf" srcId="{D6FABA32-B286-DA40-9309-90CED1AD718D}" destId="{D4582C6E-581D-3446-A7FE-A170316722EF}" srcOrd="0" destOrd="0" presId="urn:microsoft.com/office/officeart/2005/8/layout/vList5"/>
    <dgm:cxn modelId="{89281BA4-68D8-EF40-AB11-DD992E400E6C}" type="presParOf" srcId="{D4582C6E-581D-3446-A7FE-A170316722EF}" destId="{F94AA880-012A-D443-8C9B-A5270E7C9101}" srcOrd="0" destOrd="0" presId="urn:microsoft.com/office/officeart/2005/8/layout/vList5"/>
    <dgm:cxn modelId="{D5040EA8-289E-7F47-AB95-0DDF41134A6B}" type="presParOf" srcId="{D4582C6E-581D-3446-A7FE-A170316722EF}" destId="{C2989772-BB78-3549-8F6B-E36B8E7E5549}" srcOrd="1" destOrd="0" presId="urn:microsoft.com/office/officeart/2005/8/layout/vList5"/>
    <dgm:cxn modelId="{B1645EE1-FBC6-494F-AB10-16A3004D3E1D}" type="presParOf" srcId="{D6FABA32-B286-DA40-9309-90CED1AD718D}" destId="{6940BFD6-0975-9448-8D70-9724A3917CB1}" srcOrd="1" destOrd="0" presId="urn:microsoft.com/office/officeart/2005/8/layout/vList5"/>
    <dgm:cxn modelId="{57C29A28-056E-D843-B404-381924E16E61}" type="presParOf" srcId="{D6FABA32-B286-DA40-9309-90CED1AD718D}" destId="{33E9ABFD-54EE-8040-A4EB-ECF60A2C44F6}" srcOrd="2" destOrd="0" presId="urn:microsoft.com/office/officeart/2005/8/layout/vList5"/>
    <dgm:cxn modelId="{7F084F0E-1F30-D347-86EB-77C3939FDCDC}" type="presParOf" srcId="{33E9ABFD-54EE-8040-A4EB-ECF60A2C44F6}" destId="{6221599E-EAAE-4D42-8106-AC81997ADD97}" srcOrd="0" destOrd="0" presId="urn:microsoft.com/office/officeart/2005/8/layout/vList5"/>
    <dgm:cxn modelId="{D47B9A38-CB72-F54D-B903-C80B753E9426}" type="presParOf" srcId="{33E9ABFD-54EE-8040-A4EB-ECF60A2C44F6}" destId="{4FF22A64-8A14-B945-A4B7-C9224852522E}" srcOrd="1" destOrd="0" presId="urn:microsoft.com/office/officeart/2005/8/layout/vList5"/>
    <dgm:cxn modelId="{E333C1C4-CA2D-A649-B06E-735F1FCB7FC1}" type="presParOf" srcId="{D6FABA32-B286-DA40-9309-90CED1AD718D}" destId="{F42DB223-2DFB-C74D-87BC-9BF141F5EE29}" srcOrd="3" destOrd="0" presId="urn:microsoft.com/office/officeart/2005/8/layout/vList5"/>
    <dgm:cxn modelId="{3D5A7CD0-0D5D-DA49-A457-ECE07F6603B0}" type="presParOf" srcId="{D6FABA32-B286-DA40-9309-90CED1AD718D}" destId="{4DEC3A54-B40D-8C48-BF1E-CEE7E86FB82C}" srcOrd="4" destOrd="0" presId="urn:microsoft.com/office/officeart/2005/8/layout/vList5"/>
    <dgm:cxn modelId="{9C43001A-9D2A-6346-A458-926F27AFE5FC}" type="presParOf" srcId="{4DEC3A54-B40D-8C48-BF1E-CEE7E86FB82C}" destId="{CE4617A8-D0AF-D64E-B822-0C5ACBB2E955}" srcOrd="0" destOrd="0" presId="urn:microsoft.com/office/officeart/2005/8/layout/vList5"/>
    <dgm:cxn modelId="{18283BDD-46A7-8244-AA04-A83AC5FC0FEA}" type="presParOf" srcId="{4DEC3A54-B40D-8C48-BF1E-CEE7E86FB82C}" destId="{A25B4A4B-5823-9F43-B865-8ED3EA8F48C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89772-BB78-3549-8F6B-E36B8E7E5549}">
      <dsp:nvSpPr>
        <dsp:cNvPr id="0" name=""/>
        <dsp:cNvSpPr/>
      </dsp:nvSpPr>
      <dsp:spPr>
        <a:xfrm rot="5400000">
          <a:off x="3621405" y="-1293891"/>
          <a:ext cx="1047750" cy="390144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Fewer models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Fewer versions</a:t>
          </a:r>
          <a:endParaRPr lang="en-US" sz="2700" kern="1200" dirty="0"/>
        </a:p>
      </dsp:txBody>
      <dsp:txXfrm rot="-5400000">
        <a:off x="2194561" y="184100"/>
        <a:ext cx="3850293" cy="945456"/>
      </dsp:txXfrm>
    </dsp:sp>
    <dsp:sp modelId="{F94AA880-012A-D443-8C9B-A5270E7C9101}">
      <dsp:nvSpPr>
        <dsp:cNvPr id="0" name=""/>
        <dsp:cNvSpPr/>
      </dsp:nvSpPr>
      <dsp:spPr>
        <a:xfrm>
          <a:off x="0" y="0"/>
          <a:ext cx="2194560" cy="130968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Single SKU</a:t>
          </a:r>
          <a:endParaRPr lang="en-US" sz="2700" kern="1200" dirty="0"/>
        </a:p>
      </dsp:txBody>
      <dsp:txXfrm>
        <a:off x="63934" y="63934"/>
        <a:ext cx="2066692" cy="1181819"/>
      </dsp:txXfrm>
    </dsp:sp>
    <dsp:sp modelId="{4FF22A64-8A14-B945-A4B7-C9224852522E}">
      <dsp:nvSpPr>
        <dsp:cNvPr id="0" name=""/>
        <dsp:cNvSpPr/>
      </dsp:nvSpPr>
      <dsp:spPr>
        <a:xfrm rot="5400000">
          <a:off x="3621405" y="81279"/>
          <a:ext cx="1047750" cy="390144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Multi vendor options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Virtualization</a:t>
          </a:r>
          <a:endParaRPr lang="en-US" sz="2700" kern="1200" dirty="0"/>
        </a:p>
      </dsp:txBody>
      <dsp:txXfrm rot="-5400000">
        <a:off x="2194561" y="1559271"/>
        <a:ext cx="3850293" cy="945456"/>
      </dsp:txXfrm>
    </dsp:sp>
    <dsp:sp modelId="{6221599E-EAAE-4D42-8106-AC81997ADD97}">
      <dsp:nvSpPr>
        <dsp:cNvPr id="0" name=""/>
        <dsp:cNvSpPr/>
      </dsp:nvSpPr>
      <dsp:spPr>
        <a:xfrm>
          <a:off x="0" y="1377156"/>
          <a:ext cx="2194560" cy="130968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Commodity H/W</a:t>
          </a:r>
          <a:endParaRPr lang="en-US" sz="2700" kern="1200" dirty="0"/>
        </a:p>
      </dsp:txBody>
      <dsp:txXfrm>
        <a:off x="63934" y="1441090"/>
        <a:ext cx="2066692" cy="1181819"/>
      </dsp:txXfrm>
    </dsp:sp>
    <dsp:sp modelId="{A25B4A4B-5823-9F43-B865-8ED3EA8F48C0}">
      <dsp:nvSpPr>
        <dsp:cNvPr id="0" name=""/>
        <dsp:cNvSpPr/>
      </dsp:nvSpPr>
      <dsp:spPr>
        <a:xfrm rot="5400000">
          <a:off x="3621405" y="1456451"/>
          <a:ext cx="1047750" cy="390144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Open Source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Standard patterns</a:t>
          </a:r>
          <a:endParaRPr lang="en-US" sz="2700" kern="1200" dirty="0"/>
        </a:p>
      </dsp:txBody>
      <dsp:txXfrm rot="-5400000">
        <a:off x="2194561" y="2934443"/>
        <a:ext cx="3850293" cy="945456"/>
      </dsp:txXfrm>
    </dsp:sp>
    <dsp:sp modelId="{CE4617A8-D0AF-D64E-B822-0C5ACBB2E955}">
      <dsp:nvSpPr>
        <dsp:cNvPr id="0" name=""/>
        <dsp:cNvSpPr/>
      </dsp:nvSpPr>
      <dsp:spPr>
        <a:xfrm>
          <a:off x="0" y="2752328"/>
          <a:ext cx="2194560" cy="130968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Standard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Based</a:t>
          </a:r>
          <a:endParaRPr lang="en-US" sz="2700" kern="1200" dirty="0" smtClean="0"/>
        </a:p>
      </dsp:txBody>
      <dsp:txXfrm>
        <a:off x="63934" y="2816262"/>
        <a:ext cx="2066692" cy="1181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3EA3-A088-7E44-A2BB-930BA8175330}" type="datetimeFigureOut">
              <a:rPr lang="en-US" smtClean="0"/>
              <a:t>6/22/13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A78AE-D2E6-3F4D-8B45-F8FAD603D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044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A9188-15AB-8647-BEF6-341F17197394}" type="datetimeFigureOut">
              <a:rPr lang="en-US" smtClean="0"/>
              <a:t>6/22/13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AF087-0345-054C-ADFA-0C5B5DF75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54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4768" y="1737360"/>
            <a:ext cx="2441448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47472" y="4160520"/>
            <a:ext cx="54864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151118" y="4160520"/>
            <a:ext cx="265176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47472" y="1291590"/>
            <a:ext cx="54864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347472" y="3357962"/>
            <a:ext cx="21336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44263" y="2979318"/>
            <a:ext cx="5492976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" y="1085850"/>
            <a:ext cx="6123178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2514601"/>
            <a:ext cx="6123178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ebay_logo_ond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328" y="6336792"/>
            <a:ext cx="934373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6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4768" y="1019154"/>
            <a:ext cx="2441448" cy="90791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47472" y="3017030"/>
            <a:ext cx="54864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347472" y="5083402"/>
            <a:ext cx="21336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44263" y="4704758"/>
            <a:ext cx="5492976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08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88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472" y="1384300"/>
            <a:ext cx="4148328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4300"/>
            <a:ext cx="41529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06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7472" y="457200"/>
            <a:ext cx="8453628" cy="927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472" y="1384300"/>
            <a:ext cx="4148328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649544" y="1384301"/>
            <a:ext cx="2029352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6771748" y="1384301"/>
            <a:ext cx="2029352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4649544" y="3508607"/>
            <a:ext cx="2029352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6771748" y="3508607"/>
            <a:ext cx="2029352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40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1134" y="1384301"/>
            <a:ext cx="5589966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3211134" y="2588440"/>
            <a:ext cx="5589966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3211134" y="3792579"/>
            <a:ext cx="5589966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3211134" y="4996719"/>
            <a:ext cx="5589966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48750" y="1384301"/>
            <a:ext cx="2763681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48750" y="2588440"/>
            <a:ext cx="2763681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348750" y="3792579"/>
            <a:ext cx="2763681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48750" y="4996719"/>
            <a:ext cx="2763681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6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" y="1085850"/>
            <a:ext cx="6123178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2514601"/>
            <a:ext cx="6123178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323" y="6336900"/>
            <a:ext cx="926053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50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32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1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472" y="457200"/>
            <a:ext cx="8453628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384300"/>
            <a:ext cx="8453628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323" y="6336900"/>
            <a:ext cx="926053" cy="34437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47472" y="6172200"/>
            <a:ext cx="8453628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6918" y="6381394"/>
            <a:ext cx="364181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5172" y="6376187"/>
            <a:ext cx="3346704" cy="255397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1100" dirty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PRESENTATION TITLE GOES HERE</a:t>
            </a: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436918" y="6496460"/>
            <a:ext cx="0" cy="135124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18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2" r:id="rId4"/>
    <p:sldLayoutId id="2147483657" r:id="rId5"/>
    <p:sldLayoutId id="2147483658" r:id="rId6"/>
    <p:sldLayoutId id="2147483651" r:id="rId7"/>
    <p:sldLayoutId id="2147483654" r:id="rId8"/>
    <p:sldLayoutId id="2147483655" r:id="rId9"/>
    <p:sldLayoutId id="2147483656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Cloud@eBay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/>
              <a:t>For developers and business agility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June 25</a:t>
            </a:r>
            <a:r>
              <a:rPr lang="en-US" baseline="30000" dirty="0" smtClean="0"/>
              <a:t>th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JC Martin – Cloud Architect</a:t>
            </a:r>
            <a:endParaRPr lang="en-US" dirty="0"/>
          </a:p>
        </p:txBody>
      </p:sp>
      <p:pic>
        <p:nvPicPr>
          <p:cNvPr id="11" name="Picture Placeholder 13" descr="ebay-topaz-room cropped.jpg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8" b="6968"/>
          <a:stretch>
            <a:fillRect/>
          </a:stretch>
        </p:blipFill>
        <p:spPr/>
      </p:pic>
      <p:pic>
        <p:nvPicPr>
          <p:cNvPr id="12" name="Picture Placeholder 4" descr="eBay Mercury aisle.jpg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6" r="54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12031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@ eBay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74212" y="942968"/>
            <a:ext cx="7223681" cy="914388"/>
            <a:chOff x="1074212" y="1374486"/>
            <a:chExt cx="7223681" cy="548634"/>
          </a:xfrm>
        </p:grpSpPr>
        <p:sp>
          <p:nvSpPr>
            <p:cNvPr id="4" name="Rectangle 3"/>
            <p:cNvSpPr/>
            <p:nvPr/>
          </p:nvSpPr>
          <p:spPr bwMode="auto">
            <a:xfrm>
              <a:off x="1074212" y="1374486"/>
              <a:ext cx="1554463" cy="5486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34" charset="0"/>
                </a:rPr>
                <a:t>Cannot be automated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902991" y="1374486"/>
              <a:ext cx="5394902" cy="5486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2500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bg1"/>
                  </a:solidFill>
                  <a:latin typeface="Verdana" pitchFamily="34" charset="0"/>
                </a:rPr>
                <a:t>The task requires human involvement </a:t>
              </a:r>
              <a:r>
                <a:rPr lang="en-US" sz="1400" b="1" dirty="0" smtClean="0">
                  <a:solidFill>
                    <a:schemeClr val="bg1"/>
                  </a:solidFill>
                  <a:latin typeface="Verdana" pitchFamily="34" charset="0"/>
                </a:rPr>
                <a:t/>
              </a:r>
              <a:br>
                <a:rPr lang="en-US" sz="1400" b="1" dirty="0" smtClean="0">
                  <a:solidFill>
                    <a:schemeClr val="bg1"/>
                  </a:solidFill>
                  <a:latin typeface="Verdana" pitchFamily="34" charset="0"/>
                </a:rPr>
              </a:br>
              <a:r>
                <a:rPr lang="en-US" sz="1400" b="1" dirty="0" smtClean="0">
                  <a:solidFill>
                    <a:schemeClr val="bg1"/>
                  </a:solidFill>
                  <a:latin typeface="Verdana" pitchFamily="34" charset="0"/>
                </a:rPr>
                <a:t>(</a:t>
              </a:r>
              <a:r>
                <a:rPr lang="en-US" sz="1400" b="1" dirty="0">
                  <a:solidFill>
                    <a:schemeClr val="bg1"/>
                  </a:solidFill>
                  <a:latin typeface="Verdana" pitchFamily="34" charset="0"/>
                </a:rPr>
                <a:t>e.g. racking and wiring)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74213" y="2240243"/>
            <a:ext cx="7223681" cy="914388"/>
            <a:chOff x="1074213" y="2197437"/>
            <a:chExt cx="7223681" cy="548634"/>
          </a:xfrm>
        </p:grpSpPr>
        <p:sp>
          <p:nvSpPr>
            <p:cNvPr id="6" name="Rectangle 5"/>
            <p:cNvSpPr/>
            <p:nvPr/>
          </p:nvSpPr>
          <p:spPr bwMode="auto">
            <a:xfrm>
              <a:off x="1074213" y="2197437"/>
              <a:ext cx="1554463" cy="5486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2500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bg1"/>
                  </a:solidFill>
                  <a:latin typeface="Verdana" pitchFamily="34" charset="0"/>
                </a:rPr>
                <a:t>No </a:t>
              </a:r>
              <a:r>
                <a:rPr lang="en-US" sz="1400" b="1" dirty="0" smtClean="0">
                  <a:solidFill>
                    <a:schemeClr val="bg1"/>
                  </a:solidFill>
                  <a:latin typeface="Verdana" pitchFamily="34" charset="0"/>
                </a:rPr>
                <a:t/>
              </a:r>
              <a:br>
                <a:rPr lang="en-US" sz="1400" b="1" dirty="0" smtClean="0">
                  <a:solidFill>
                    <a:schemeClr val="bg1"/>
                  </a:solidFill>
                  <a:latin typeface="Verdana" pitchFamily="34" charset="0"/>
                </a:rPr>
              </a:br>
              <a:r>
                <a:rPr lang="en-US" sz="1400" b="1" dirty="0" smtClean="0">
                  <a:solidFill>
                    <a:schemeClr val="bg1"/>
                  </a:solidFill>
                  <a:latin typeface="Verdana" pitchFamily="34" charset="0"/>
                </a:rPr>
                <a:t>support </a:t>
              </a:r>
              <a:r>
                <a:rPr lang="en-US" sz="1400" b="1" dirty="0">
                  <a:solidFill>
                    <a:schemeClr val="bg1"/>
                  </a:solidFill>
                  <a:latin typeface="Verdana" pitchFamily="34" charset="0"/>
                </a:rPr>
                <a:t>for</a:t>
              </a:r>
            </a:p>
            <a:p>
              <a:pPr algn="ctr" defTabSz="914400" fontAlgn="base">
                <a:spcBef>
                  <a:spcPct val="2500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bg1"/>
                  </a:solidFill>
                  <a:latin typeface="Verdana" pitchFamily="34" charset="0"/>
                </a:rPr>
                <a:t>automation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902992" y="2197437"/>
              <a:ext cx="5394902" cy="5486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2500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bg1"/>
                  </a:solidFill>
                  <a:latin typeface="Verdana" pitchFamily="34" charset="0"/>
                </a:rPr>
                <a:t>Component lacks API or requires UI based actions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4213" y="3537518"/>
            <a:ext cx="7223681" cy="914388"/>
            <a:chOff x="1074213" y="3020388"/>
            <a:chExt cx="7223681" cy="548634"/>
          </a:xfrm>
        </p:grpSpPr>
        <p:sp>
          <p:nvSpPr>
            <p:cNvPr id="8" name="Rectangle 7"/>
            <p:cNvSpPr/>
            <p:nvPr/>
          </p:nvSpPr>
          <p:spPr bwMode="auto">
            <a:xfrm>
              <a:off x="1074213" y="3020388"/>
              <a:ext cx="1554463" cy="5486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2500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bg1"/>
                  </a:solidFill>
                  <a:latin typeface="Verdana" pitchFamily="34" charset="0"/>
                </a:rPr>
                <a:t>Limited rate </a:t>
              </a:r>
              <a:r>
                <a:rPr lang="en-US" sz="1400" b="1" dirty="0" smtClean="0">
                  <a:solidFill>
                    <a:schemeClr val="bg1"/>
                  </a:solidFill>
                  <a:latin typeface="Verdana" pitchFamily="34" charset="0"/>
                </a:rPr>
                <a:t>of</a:t>
              </a:r>
              <a:r>
                <a:rPr lang="en-US" sz="1400" b="1" dirty="0">
                  <a:solidFill>
                    <a:schemeClr val="bg1"/>
                  </a:solidFill>
                  <a:latin typeface="Verdana" pitchFamily="34" charset="0"/>
                </a:rPr>
                <a:t> </a:t>
              </a:r>
              <a:r>
                <a:rPr lang="en-US" sz="1400" b="1" dirty="0" smtClean="0">
                  <a:solidFill>
                    <a:schemeClr val="bg1"/>
                  </a:solidFill>
                  <a:latin typeface="Verdana" pitchFamily="34" charset="0"/>
                </a:rPr>
                <a:t>change</a:t>
              </a:r>
              <a:endParaRPr lang="en-US" sz="1400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902992" y="3020388"/>
              <a:ext cx="5394902" cy="5486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2500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bg1"/>
                  </a:solidFill>
                  <a:latin typeface="Verdana" pitchFamily="34" charset="0"/>
                </a:rPr>
                <a:t>Configuration requires restart, reload, file sync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74214" y="4834792"/>
            <a:ext cx="7223681" cy="914388"/>
            <a:chOff x="1074214" y="3934778"/>
            <a:chExt cx="7223681" cy="548634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074214" y="3934778"/>
              <a:ext cx="1554463" cy="5486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2500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bg1"/>
                  </a:solidFill>
                  <a:latin typeface="Verdana" pitchFamily="34" charset="0"/>
                </a:rPr>
                <a:t>No permission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902993" y="3934778"/>
              <a:ext cx="5394902" cy="5486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2500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bg1"/>
                  </a:solidFill>
                  <a:latin typeface="Verdana" pitchFamily="34" charset="0"/>
                </a:rPr>
                <a:t>Configuration requires special credential/role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4665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@ eBay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200742" y="3311333"/>
            <a:ext cx="868623" cy="609600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6" name="Group 15"/>
          <p:cNvGrpSpPr/>
          <p:nvPr/>
        </p:nvGrpSpPr>
        <p:grpSpPr>
          <a:xfrm>
            <a:off x="317335" y="1391114"/>
            <a:ext cx="3429000" cy="4104102"/>
            <a:chOff x="317335" y="1391114"/>
            <a:chExt cx="3429000" cy="4104102"/>
          </a:xfrm>
        </p:grpSpPr>
        <p:sp>
          <p:nvSpPr>
            <p:cNvPr id="4" name="Rectangle 3"/>
            <p:cNvSpPr/>
            <p:nvPr/>
          </p:nvSpPr>
          <p:spPr>
            <a:xfrm>
              <a:off x="317335" y="1391114"/>
              <a:ext cx="3429000" cy="66141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Service Catalog</a:t>
              </a:r>
              <a:endParaRPr lang="en-US" sz="18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17335" y="2273511"/>
              <a:ext cx="3429000" cy="66141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Ticket driven run book automation</a:t>
              </a:r>
              <a:endParaRPr lang="en-US" sz="1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7335" y="4833803"/>
              <a:ext cx="3429000" cy="66141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Financial Management</a:t>
              </a:r>
              <a:endParaRPr lang="en-US" sz="18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7335" y="3951406"/>
              <a:ext cx="3429000" cy="66141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Configuration Management</a:t>
              </a:r>
            </a:p>
            <a:p>
              <a:pPr algn="ctr"/>
              <a:r>
                <a:rPr lang="en-US" sz="1800" dirty="0" smtClean="0"/>
                <a:t>Database (CMDB)</a:t>
              </a:r>
              <a:endParaRPr lang="en-US" sz="1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7335" y="3128470"/>
              <a:ext cx="3429000" cy="66141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Monitoring</a:t>
              </a:r>
              <a:endParaRPr lang="en-US" sz="18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437919" y="1391114"/>
            <a:ext cx="3429000" cy="4104102"/>
            <a:chOff x="5437919" y="1391114"/>
            <a:chExt cx="3429000" cy="4104102"/>
          </a:xfrm>
        </p:grpSpPr>
        <p:sp>
          <p:nvSpPr>
            <p:cNvPr id="7" name="Rectangle 6"/>
            <p:cNvSpPr/>
            <p:nvPr/>
          </p:nvSpPr>
          <p:spPr>
            <a:xfrm>
              <a:off x="5437919" y="1391114"/>
              <a:ext cx="3429000" cy="661413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REST APIs</a:t>
              </a:r>
              <a:endParaRPr lang="en-US" sz="1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437919" y="2273511"/>
              <a:ext cx="3429000" cy="661413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State driven close loop</a:t>
              </a:r>
            </a:p>
            <a:p>
              <a:pPr algn="ctr"/>
              <a:r>
                <a:rPr lang="en-US" sz="1800" dirty="0" smtClean="0"/>
                <a:t>automation </a:t>
              </a:r>
              <a:endParaRPr lang="en-US" sz="18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437919" y="4833803"/>
              <a:ext cx="3429000" cy="661413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Pay as you go</a:t>
              </a:r>
              <a:endParaRPr lang="en-US" sz="18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37919" y="3951406"/>
              <a:ext cx="3429000" cy="661413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Distributed state Management</a:t>
              </a:r>
              <a:endParaRPr lang="en-US" sz="1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37919" y="3128455"/>
              <a:ext cx="3429000" cy="661413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Big Data / Machine Learning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8713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@ eBay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731895" y="2601416"/>
            <a:ext cx="8046837" cy="1409957"/>
            <a:chOff x="731895" y="2601416"/>
            <a:chExt cx="8046837" cy="1409957"/>
          </a:xfrm>
        </p:grpSpPr>
        <p:sp>
          <p:nvSpPr>
            <p:cNvPr id="6" name="Rectangle 5"/>
            <p:cNvSpPr/>
            <p:nvPr/>
          </p:nvSpPr>
          <p:spPr>
            <a:xfrm>
              <a:off x="731895" y="2601416"/>
              <a:ext cx="8046837" cy="140995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rgbClr val="E53238"/>
                  </a:solidFill>
                </a:rPr>
                <a:t>Infrastructur</a:t>
              </a:r>
              <a:r>
                <a:rPr lang="en-US" b="1" dirty="0" smtClean="0">
                  <a:solidFill>
                    <a:srgbClr val="E53238"/>
                  </a:solidFill>
                </a:rPr>
                <a:t>e </a:t>
              </a:r>
              <a:r>
                <a:rPr lang="en-US" b="1" dirty="0" smtClean="0">
                  <a:solidFill>
                    <a:srgbClr val="E53238"/>
                  </a:solidFill>
                </a:rPr>
                <a:t>Services</a:t>
              </a:r>
              <a:endParaRPr lang="en-US" b="1" dirty="0">
                <a:solidFill>
                  <a:srgbClr val="E53238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70224" y="3045259"/>
              <a:ext cx="3822201" cy="86303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 smtClean="0">
                  <a:solidFill>
                    <a:srgbClr val="E53238"/>
                  </a:solidFill>
                </a:rPr>
                <a:t>Openstack</a:t>
              </a:r>
              <a:endParaRPr lang="en-US" dirty="0">
                <a:solidFill>
                  <a:srgbClr val="E53238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79848" y="3045259"/>
              <a:ext cx="3780772" cy="86748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Stratus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941497" y="3431911"/>
              <a:ext cx="1091501" cy="45216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 smtClean="0"/>
                <a:t>Baremetal</a:t>
              </a:r>
              <a:endParaRPr lang="en-US" sz="1100" b="1" dirty="0" smtClean="0"/>
            </a:p>
            <a:p>
              <a:pPr algn="ctr"/>
              <a:r>
                <a:rPr lang="en-US" sz="1100" b="1" dirty="0" err="1" smtClean="0"/>
                <a:t>IaaS</a:t>
              </a:r>
              <a:endParaRPr lang="en-US" sz="1100" b="1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220638" y="3431911"/>
              <a:ext cx="1091501" cy="45216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Compute</a:t>
              </a:r>
              <a:endParaRPr lang="en-US" sz="1100" b="1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939384" y="3431911"/>
              <a:ext cx="1091501" cy="45216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Storage</a:t>
              </a:r>
              <a:endParaRPr lang="en-US" sz="1100" b="1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04005" y="3431911"/>
              <a:ext cx="1091501" cy="45216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Onboarding</a:t>
              </a:r>
              <a:endParaRPr lang="en-US" sz="1100" b="1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501892" y="3431911"/>
              <a:ext cx="1091501" cy="45216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Network</a:t>
              </a:r>
              <a:endParaRPr lang="en-US" sz="1100" b="1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222751" y="3431911"/>
              <a:ext cx="1091501" cy="45216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 smtClean="0"/>
                <a:t>Boostraping</a:t>
              </a:r>
              <a:endParaRPr lang="en-US" sz="11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24010" y="406855"/>
            <a:ext cx="8051282" cy="914400"/>
            <a:chOff x="724010" y="406855"/>
            <a:chExt cx="8051282" cy="914400"/>
          </a:xfrm>
        </p:grpSpPr>
        <p:sp>
          <p:nvSpPr>
            <p:cNvPr id="26" name="Rectangle 25"/>
            <p:cNvSpPr/>
            <p:nvPr/>
          </p:nvSpPr>
          <p:spPr>
            <a:xfrm>
              <a:off x="724010" y="406855"/>
              <a:ext cx="8051282" cy="9144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accent2"/>
                  </a:solidFill>
                </a:rPr>
                <a:t>Platform Services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008640" y="798988"/>
              <a:ext cx="1256094" cy="45216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Raptor</a:t>
              </a:r>
              <a:endParaRPr lang="en-US" sz="1400" b="1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010500" y="803440"/>
              <a:ext cx="1256094" cy="45216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Hadoop</a:t>
              </a:r>
              <a:endParaRPr lang="en-US" sz="1400" b="1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320597" y="795563"/>
              <a:ext cx="1256094" cy="45216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DBaaS</a:t>
              </a:r>
              <a:endParaRPr lang="en-US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347106" y="800015"/>
              <a:ext cx="1256094" cy="45216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Cassini</a:t>
              </a:r>
              <a:endParaRPr lang="en-US" sz="14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31896" y="1508588"/>
            <a:ext cx="8051282" cy="914709"/>
            <a:chOff x="731896" y="1508588"/>
            <a:chExt cx="8051282" cy="914709"/>
          </a:xfrm>
        </p:grpSpPr>
        <p:sp>
          <p:nvSpPr>
            <p:cNvPr id="20" name="Rectangle 19"/>
            <p:cNvSpPr/>
            <p:nvPr/>
          </p:nvSpPr>
          <p:spPr>
            <a:xfrm>
              <a:off x="731896" y="1508588"/>
              <a:ext cx="8051282" cy="914709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accent3"/>
                  </a:solidFill>
                </a:rPr>
                <a:t>Platform Management Services</a:t>
              </a:r>
              <a:endParaRPr lang="en-US" b="1" dirty="0">
                <a:solidFill>
                  <a:schemeClr val="accent3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929173" y="1890788"/>
              <a:ext cx="1256094" cy="4521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File distribution</a:t>
              </a:r>
              <a:endParaRPr lang="en-US" sz="1100" b="1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028407" y="1882911"/>
              <a:ext cx="1256094" cy="4521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Software</a:t>
              </a:r>
            </a:p>
            <a:p>
              <a:pPr algn="ctr"/>
              <a:r>
                <a:rPr lang="en-US" sz="1100" b="1" dirty="0" smtClean="0"/>
                <a:t>Deployment</a:t>
              </a:r>
              <a:endParaRPr lang="en-US" sz="1100" b="1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905690" y="1887363"/>
              <a:ext cx="1256094" cy="4521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Application</a:t>
              </a:r>
            </a:p>
            <a:p>
              <a:pPr algn="ctr"/>
              <a:r>
                <a:rPr lang="en-US" sz="1100" b="1" dirty="0" smtClean="0"/>
                <a:t>Deployment</a:t>
              </a:r>
              <a:endParaRPr lang="en-US" sz="1100" b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4009" y="4105552"/>
            <a:ext cx="8046837" cy="914056"/>
            <a:chOff x="724009" y="4105552"/>
            <a:chExt cx="8046837" cy="914056"/>
          </a:xfrm>
        </p:grpSpPr>
        <p:sp>
          <p:nvSpPr>
            <p:cNvPr id="23" name="Rounded Rectangle 22"/>
            <p:cNvSpPr/>
            <p:nvPr/>
          </p:nvSpPr>
          <p:spPr>
            <a:xfrm>
              <a:off x="1924417" y="4488780"/>
              <a:ext cx="1256094" cy="452166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Monitoring</a:t>
              </a:r>
              <a:endParaRPr lang="en-US" sz="1100" b="1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392253" y="4488780"/>
              <a:ext cx="1256094" cy="452166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Configuration</a:t>
              </a:r>
            </a:p>
            <a:p>
              <a:pPr algn="ctr"/>
              <a:r>
                <a:rPr lang="en-US" sz="1100" b="1" dirty="0" smtClean="0"/>
                <a:t>Management</a:t>
              </a:r>
              <a:endParaRPr lang="en-US" sz="1100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24009" y="4105552"/>
              <a:ext cx="8046837" cy="91405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Framework services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123545" y="4493232"/>
              <a:ext cx="1256094" cy="452166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Log</a:t>
              </a:r>
            </a:p>
            <a:p>
              <a:pPr algn="ctr"/>
              <a:r>
                <a:rPr lang="en-US" sz="1100" b="1" dirty="0" smtClean="0"/>
                <a:t>Aggregation</a:t>
              </a:r>
              <a:endParaRPr lang="en-US" sz="1100" b="1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27452" y="5079544"/>
            <a:ext cx="8051282" cy="912346"/>
            <a:chOff x="727452" y="5079544"/>
            <a:chExt cx="8051282" cy="912346"/>
          </a:xfrm>
        </p:grpSpPr>
        <p:sp>
          <p:nvSpPr>
            <p:cNvPr id="5" name="Rectangle 4"/>
            <p:cNvSpPr/>
            <p:nvPr/>
          </p:nvSpPr>
          <p:spPr>
            <a:xfrm>
              <a:off x="727452" y="5079544"/>
              <a:ext cx="8051282" cy="91234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accent4"/>
                  </a:solidFill>
                </a:rPr>
                <a:t>Infrastructure Management Services</a:t>
              </a:r>
              <a:endParaRPr 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87735" y="5449414"/>
              <a:ext cx="1201230" cy="45719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Load Balancer</a:t>
              </a:r>
            </a:p>
            <a:p>
              <a:pPr algn="ctr"/>
              <a:r>
                <a:rPr lang="en-US" sz="1100" b="1" dirty="0" smtClean="0"/>
                <a:t>Management</a:t>
              </a:r>
              <a:endParaRPr lang="en-US" sz="1100" b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186790" y="5449414"/>
              <a:ext cx="1201230" cy="45719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Storage</a:t>
              </a:r>
            </a:p>
            <a:p>
              <a:pPr algn="ctr"/>
              <a:r>
                <a:rPr lang="en-US" sz="1100" b="1" dirty="0" smtClean="0"/>
                <a:t>Management</a:t>
              </a:r>
              <a:endParaRPr lang="en-US" sz="1100" b="1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498174" y="5453866"/>
              <a:ext cx="1201230" cy="45719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Network</a:t>
              </a:r>
            </a:p>
            <a:p>
              <a:pPr algn="ctr"/>
              <a:r>
                <a:rPr lang="en-US" sz="1100" b="1" dirty="0" smtClean="0"/>
                <a:t>Management</a:t>
              </a:r>
              <a:endParaRPr lang="en-US" sz="1100" b="1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797227" y="5445989"/>
              <a:ext cx="1201230" cy="45719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DNS</a:t>
              </a:r>
            </a:p>
            <a:p>
              <a:pPr algn="ctr"/>
              <a:r>
                <a:rPr lang="en-US" sz="1100" b="1" dirty="0" smtClean="0"/>
                <a:t>Management</a:t>
              </a:r>
              <a:endParaRPr lang="en-US" sz="11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096285" y="5450441"/>
              <a:ext cx="1201230" cy="45719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Access</a:t>
              </a:r>
            </a:p>
            <a:p>
              <a:pPr algn="ctr"/>
              <a:r>
                <a:rPr lang="en-US" sz="1100" b="1" dirty="0" smtClean="0"/>
                <a:t>Management</a:t>
              </a:r>
              <a:endParaRPr lang="en-US" sz="1100" b="1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407674" y="5454893"/>
              <a:ext cx="1201230" cy="45719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Server</a:t>
              </a:r>
            </a:p>
            <a:p>
              <a:pPr algn="ctr"/>
              <a:r>
                <a:rPr lang="en-US" sz="1100" b="1" dirty="0" smtClean="0"/>
                <a:t>Management</a:t>
              </a:r>
              <a:endParaRPr 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71874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application anywhere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80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@ eBay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42016" y="2499769"/>
            <a:ext cx="2739724" cy="4795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Specialized skills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42016" y="3289125"/>
            <a:ext cx="2739724" cy="4795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Low utilization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42016" y="4078481"/>
            <a:ext cx="2739724" cy="4795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Custom Order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42016" y="4867835"/>
            <a:ext cx="2739724" cy="4795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</a:rPr>
              <a:t>Local Optimization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664048" y="1710413"/>
            <a:ext cx="2743200" cy="4846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Easier to automate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42016" y="1710413"/>
            <a:ext cx="2739724" cy="4795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Costly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 to automate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664048" y="2499769"/>
            <a:ext cx="2743200" cy="4846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Fewer skill sets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64048" y="3289125"/>
            <a:ext cx="2743200" cy="4846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Increased utilization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664048" y="4078481"/>
            <a:ext cx="2743200" cy="4846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Bulk order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664048" y="4867835"/>
            <a:ext cx="2743200" cy="4846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</a:rPr>
              <a:t>Global Optimization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68812" y="1146059"/>
            <a:ext cx="87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Silo’ed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40477" y="1146059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4252773" y="3255247"/>
            <a:ext cx="868623" cy="609600"/>
          </a:xfrm>
          <a:prstGeom prst="rightArrow">
            <a:avLst/>
          </a:prstGeom>
          <a:solidFill>
            <a:srgbClr val="87B915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16636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@ eBay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8416" y="1518089"/>
            <a:ext cx="3707635" cy="3860212"/>
            <a:chOff x="1091377" y="2178698"/>
            <a:chExt cx="3707635" cy="3860212"/>
          </a:xfrm>
        </p:grpSpPr>
        <p:sp>
          <p:nvSpPr>
            <p:cNvPr id="6" name="Rectangle 5"/>
            <p:cNvSpPr/>
            <p:nvPr/>
          </p:nvSpPr>
          <p:spPr>
            <a:xfrm>
              <a:off x="1175953" y="4573555"/>
              <a:ext cx="947287" cy="5131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Infra</a:t>
              </a:r>
              <a:endParaRPr lang="en-US" sz="105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32362" y="4573555"/>
              <a:ext cx="619290" cy="5131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Infra</a:t>
              </a:r>
              <a:endParaRPr lang="en-US" sz="105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73930" y="4573555"/>
              <a:ext cx="513184" cy="5131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Infra</a:t>
              </a:r>
              <a:endParaRPr lang="en-US" sz="105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43706" y="4573555"/>
              <a:ext cx="769776" cy="5131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Infra</a:t>
              </a:r>
              <a:endParaRPr lang="en-US" sz="105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75953" y="3974841"/>
              <a:ext cx="947287" cy="5131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/>
                <a:t>Spare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42284" y="3974841"/>
              <a:ext cx="609368" cy="5131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/>
                <a:t>spare</a:t>
              </a:r>
              <a:endParaRPr lang="en-US" sz="1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73930" y="3974841"/>
              <a:ext cx="513184" cy="5131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/>
                <a:t>spare</a:t>
              </a:r>
              <a:endParaRPr lang="en-US" sz="10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43706" y="3974841"/>
              <a:ext cx="769776" cy="5131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/>
                <a:t>spare</a:t>
              </a:r>
              <a:endParaRPr lang="en-US" sz="1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75953" y="2606351"/>
              <a:ext cx="947287" cy="128295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Application</a:t>
              </a:r>
              <a:endParaRPr lang="en-US" sz="105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42284" y="2606351"/>
              <a:ext cx="609368" cy="128295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App</a:t>
              </a:r>
              <a:endParaRPr lang="en-US" sz="105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73930" y="2606351"/>
              <a:ext cx="513184" cy="128295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App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43706" y="2606351"/>
              <a:ext cx="769776" cy="1282959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FFFFFF"/>
                  </a:solidFill>
                </a:rPr>
                <a:t>App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91377" y="2178698"/>
              <a:ext cx="1825962" cy="3079102"/>
            </a:xfrm>
            <a:prstGeom prst="rect">
              <a:avLst/>
            </a:prstGeom>
            <a:noFill/>
            <a:ln w="19050" cmpd="sng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94190" y="2178698"/>
              <a:ext cx="600732" cy="310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Prod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02869" y="2178698"/>
              <a:ext cx="769776" cy="3079102"/>
            </a:xfrm>
            <a:prstGeom prst="rect">
              <a:avLst/>
            </a:prstGeom>
            <a:noFill/>
            <a:ln w="19050" cmpd="sng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02869" y="2178698"/>
              <a:ext cx="4473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 b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rPr lang="en-US" dirty="0">
                  <a:solidFill>
                    <a:srgbClr val="000000"/>
                  </a:solidFill>
                </a:rPr>
                <a:t>QA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858175" y="2178698"/>
              <a:ext cx="940837" cy="3079102"/>
            </a:xfrm>
            <a:prstGeom prst="rect">
              <a:avLst/>
            </a:prstGeom>
            <a:noFill/>
            <a:ln w="19050" cmpd="sng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58175" y="2178698"/>
              <a:ext cx="56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 b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rPr lang="en-US" dirty="0">
                  <a:solidFill>
                    <a:srgbClr val="000000"/>
                  </a:solidFill>
                </a:rPr>
                <a:t>Exp</a:t>
              </a:r>
              <a:r>
                <a:rPr lang="en-US" dirty="0"/>
                <a:t>.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27023" y="5638800"/>
              <a:ext cx="32628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00"/>
                  </a:solidFill>
                </a:rPr>
                <a:t>Silos with custom design</a:t>
              </a:r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4128680" y="2868016"/>
            <a:ext cx="782503" cy="685800"/>
          </a:xfrm>
          <a:prstGeom prst="rightArrow">
            <a:avLst/>
          </a:prstGeom>
          <a:solidFill>
            <a:srgbClr val="E9E9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5149323" y="823768"/>
            <a:ext cx="3760289" cy="4558116"/>
            <a:chOff x="5149323" y="823768"/>
            <a:chExt cx="3760289" cy="4558116"/>
          </a:xfrm>
        </p:grpSpPr>
        <p:grpSp>
          <p:nvGrpSpPr>
            <p:cNvPr id="26" name="Group 25"/>
            <p:cNvGrpSpPr/>
            <p:nvPr/>
          </p:nvGrpSpPr>
          <p:grpSpPr>
            <a:xfrm>
              <a:off x="5152883" y="1521672"/>
              <a:ext cx="3707635" cy="3860212"/>
              <a:chOff x="1091377" y="2178698"/>
              <a:chExt cx="3707635" cy="386021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175953" y="4573555"/>
                <a:ext cx="3543173" cy="513184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Shared Infrastructure</a:t>
                </a:r>
                <a:endParaRPr lang="en-US" sz="1200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187034" y="3974841"/>
                <a:ext cx="3526448" cy="513184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Global resource pool</a:t>
                </a:r>
                <a:endParaRPr lang="en-US" sz="12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175953" y="2606351"/>
                <a:ext cx="947287" cy="1282959"/>
              </a:xfrm>
              <a:prstGeom prst="rect">
                <a:avLst/>
              </a:prstGeom>
              <a:solidFill>
                <a:srgbClr val="0D0D0D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rgbClr val="FFFFFF"/>
                    </a:solidFill>
                  </a:rPr>
                  <a:t>Application</a:t>
                </a:r>
                <a:endParaRPr lang="en-US" sz="10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242284" y="2606351"/>
                <a:ext cx="609368" cy="1282959"/>
              </a:xfrm>
              <a:prstGeom prst="rect">
                <a:avLst/>
              </a:prstGeom>
              <a:solidFill>
                <a:srgbClr val="0D0D0D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rgbClr val="FFFFFF"/>
                    </a:solidFill>
                  </a:rPr>
                  <a:t>App</a:t>
                </a:r>
                <a:endParaRPr lang="en-US" sz="10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173930" y="2606351"/>
                <a:ext cx="513184" cy="1282959"/>
              </a:xfrm>
              <a:prstGeom prst="rect">
                <a:avLst/>
              </a:prstGeom>
              <a:solidFill>
                <a:srgbClr val="0D0D0D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rgbClr val="FFFFFF"/>
                    </a:solidFill>
                  </a:rPr>
                  <a:t>App</a:t>
                </a:r>
                <a:endParaRPr lang="en-US" sz="10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943706" y="2606351"/>
                <a:ext cx="769776" cy="1282959"/>
              </a:xfrm>
              <a:prstGeom prst="rect">
                <a:avLst/>
              </a:prstGeom>
              <a:solidFill>
                <a:srgbClr val="0D0D0D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FFFFFF"/>
                    </a:solidFill>
                  </a:rPr>
                  <a:t>App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091377" y="2178698"/>
                <a:ext cx="1825962" cy="1736576"/>
              </a:xfrm>
              <a:prstGeom prst="rect">
                <a:avLst/>
              </a:prstGeom>
              <a:noFill/>
              <a:ln w="19050" cmpd="sng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094190" y="2178698"/>
                <a:ext cx="600732" cy="310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Prod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002869" y="2178698"/>
                <a:ext cx="769776" cy="1736576"/>
              </a:xfrm>
              <a:prstGeom prst="rect">
                <a:avLst/>
              </a:prstGeom>
              <a:noFill/>
              <a:ln w="19050" cmpd="sng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002869" y="2178698"/>
                <a:ext cx="4473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 b="1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</a:defRPr>
                </a:lvl1pPr>
              </a:lstStyle>
              <a:p>
                <a:r>
                  <a:rPr lang="en-US" dirty="0">
                    <a:solidFill>
                      <a:srgbClr val="000000"/>
                    </a:solidFill>
                  </a:rPr>
                  <a:t>QA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858175" y="2178698"/>
                <a:ext cx="940837" cy="1736576"/>
              </a:xfrm>
              <a:prstGeom prst="rect">
                <a:avLst/>
              </a:prstGeom>
              <a:noFill/>
              <a:ln w="19050" cmpd="sng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858175" y="2178698"/>
                <a:ext cx="563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 b="1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</a:defRPr>
                </a:lvl1pPr>
              </a:lstStyle>
              <a:p>
                <a:r>
                  <a:rPr lang="en-US" dirty="0">
                    <a:solidFill>
                      <a:srgbClr val="000000"/>
                    </a:solidFill>
                  </a:rPr>
                  <a:t>Exp</a:t>
                </a:r>
                <a:r>
                  <a:rPr lang="en-US" dirty="0"/>
                  <a:t>.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419228" y="5638800"/>
                <a:ext cx="32157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0000"/>
                    </a:solidFill>
                  </a:rPr>
                  <a:t>Virtualized infrastructure</a:t>
                </a:r>
              </a:p>
            </p:txBody>
          </p:sp>
        </p:grpSp>
        <p:sp>
          <p:nvSpPr>
            <p:cNvPr id="40" name="Left Brace 39"/>
            <p:cNvSpPr/>
            <p:nvPr/>
          </p:nvSpPr>
          <p:spPr>
            <a:xfrm rot="5400000">
              <a:off x="6852559" y="-614105"/>
              <a:ext cx="353818" cy="3760289"/>
            </a:xfrm>
            <a:prstGeom prst="leftBrace">
              <a:avLst>
                <a:gd name="adj1" fmla="val 40925"/>
                <a:gd name="adj2" fmla="val 50000"/>
              </a:avLst>
            </a:prstGeom>
            <a:ln w="1905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11547" y="823768"/>
              <a:ext cx="1987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 b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rPr lang="en-US" dirty="0">
                  <a:solidFill>
                    <a:srgbClr val="000000"/>
                  </a:solidFill>
                </a:rPr>
                <a:t>Virtual Environments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5979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@ eBay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9781" y="912343"/>
            <a:ext cx="2465936" cy="510420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56757" y="916796"/>
            <a:ext cx="2465936" cy="50874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183654" y="1331530"/>
            <a:ext cx="1775474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25289" y="1335982"/>
            <a:ext cx="1775474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618965" y="752067"/>
            <a:ext cx="332832" cy="335361"/>
            <a:chOff x="6695017" y="2650733"/>
            <a:chExt cx="416024" cy="419185"/>
          </a:xfrm>
        </p:grpSpPr>
        <p:sp>
          <p:nvSpPr>
            <p:cNvPr id="12" name="Oval 11"/>
            <p:cNvSpPr/>
            <p:nvPr/>
          </p:nvSpPr>
          <p:spPr>
            <a:xfrm>
              <a:off x="6695017" y="2650733"/>
              <a:ext cx="416024" cy="419185"/>
            </a:xfrm>
            <a:prstGeom prst="ellipse">
              <a:avLst/>
            </a:prstGeom>
            <a:solidFill>
              <a:srgbClr val="16668F"/>
            </a:solidFill>
            <a:ln>
              <a:solidFill>
                <a:srgbClr val="1666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own Arrow 12"/>
            <p:cNvSpPr/>
            <p:nvPr/>
          </p:nvSpPr>
          <p:spPr>
            <a:xfrm rot="5400000" flipV="1">
              <a:off x="6878797" y="2760547"/>
              <a:ext cx="221934" cy="184935"/>
            </a:xfrm>
            <a:prstGeom prst="downArrow">
              <a:avLst>
                <a:gd name="adj1" fmla="val 50000"/>
                <a:gd name="adj2" fmla="val 34873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 rot="16200000" flipH="1" flipV="1">
              <a:off x="6712293" y="2761885"/>
              <a:ext cx="221934" cy="184935"/>
            </a:xfrm>
            <a:prstGeom prst="downArrow">
              <a:avLst>
                <a:gd name="adj1" fmla="val 50000"/>
                <a:gd name="adj2" fmla="val 34873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/>
            <p:cNvSpPr/>
            <p:nvPr/>
          </p:nvSpPr>
          <p:spPr>
            <a:xfrm flipH="1" flipV="1">
              <a:off x="6797556" y="2662512"/>
              <a:ext cx="221934" cy="184935"/>
            </a:xfrm>
            <a:prstGeom prst="downArrow">
              <a:avLst>
                <a:gd name="adj1" fmla="val 50000"/>
                <a:gd name="adj2" fmla="val 34873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 flipH="1">
              <a:off x="6793301" y="2859672"/>
              <a:ext cx="221934" cy="184935"/>
            </a:xfrm>
            <a:prstGeom prst="downArrow">
              <a:avLst>
                <a:gd name="adj1" fmla="val 50000"/>
                <a:gd name="adj2" fmla="val 34873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360593" y="731861"/>
            <a:ext cx="332832" cy="335361"/>
            <a:chOff x="6695017" y="2650733"/>
            <a:chExt cx="416024" cy="419185"/>
          </a:xfrm>
        </p:grpSpPr>
        <p:sp>
          <p:nvSpPr>
            <p:cNvPr id="24" name="Oval 23"/>
            <p:cNvSpPr/>
            <p:nvPr/>
          </p:nvSpPr>
          <p:spPr>
            <a:xfrm>
              <a:off x="6695017" y="2650733"/>
              <a:ext cx="416024" cy="419185"/>
            </a:xfrm>
            <a:prstGeom prst="ellipse">
              <a:avLst/>
            </a:prstGeom>
            <a:solidFill>
              <a:srgbClr val="16668F"/>
            </a:solidFill>
            <a:ln>
              <a:solidFill>
                <a:srgbClr val="1666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own Arrow 24"/>
            <p:cNvSpPr/>
            <p:nvPr/>
          </p:nvSpPr>
          <p:spPr>
            <a:xfrm rot="5400000" flipV="1">
              <a:off x="6878797" y="2760547"/>
              <a:ext cx="221934" cy="184935"/>
            </a:xfrm>
            <a:prstGeom prst="downArrow">
              <a:avLst>
                <a:gd name="adj1" fmla="val 50000"/>
                <a:gd name="adj2" fmla="val 34873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own Arrow 25"/>
            <p:cNvSpPr/>
            <p:nvPr/>
          </p:nvSpPr>
          <p:spPr>
            <a:xfrm rot="16200000" flipH="1" flipV="1">
              <a:off x="6712293" y="2761885"/>
              <a:ext cx="221934" cy="184935"/>
            </a:xfrm>
            <a:prstGeom prst="downArrow">
              <a:avLst>
                <a:gd name="adj1" fmla="val 50000"/>
                <a:gd name="adj2" fmla="val 34873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own Arrow 26"/>
            <p:cNvSpPr/>
            <p:nvPr/>
          </p:nvSpPr>
          <p:spPr>
            <a:xfrm flipH="1" flipV="1">
              <a:off x="6797556" y="2662512"/>
              <a:ext cx="221934" cy="184935"/>
            </a:xfrm>
            <a:prstGeom prst="downArrow">
              <a:avLst>
                <a:gd name="adj1" fmla="val 50000"/>
                <a:gd name="adj2" fmla="val 34873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own Arrow 27"/>
            <p:cNvSpPr/>
            <p:nvPr/>
          </p:nvSpPr>
          <p:spPr>
            <a:xfrm flipH="1">
              <a:off x="6793301" y="2859672"/>
              <a:ext cx="221934" cy="184935"/>
            </a:xfrm>
            <a:prstGeom prst="downArrow">
              <a:avLst>
                <a:gd name="adj1" fmla="val 50000"/>
                <a:gd name="adj2" fmla="val 34873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2059057" y="246579"/>
            <a:ext cx="6621039" cy="0"/>
          </a:xfrm>
          <a:prstGeom prst="line">
            <a:avLst/>
          </a:prstGeom>
          <a:ln>
            <a:solidFill>
              <a:srgbClr val="9188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2" idx="0"/>
          </p:cNvCxnSpPr>
          <p:nvPr/>
        </p:nvCxnSpPr>
        <p:spPr>
          <a:xfrm flipV="1">
            <a:off x="2785381" y="246579"/>
            <a:ext cx="1127" cy="505488"/>
          </a:xfrm>
          <a:prstGeom prst="line">
            <a:avLst/>
          </a:prstGeom>
          <a:ln>
            <a:solidFill>
              <a:srgbClr val="9188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0"/>
          </p:cNvCxnSpPr>
          <p:nvPr/>
        </p:nvCxnSpPr>
        <p:spPr>
          <a:xfrm flipH="1" flipV="1">
            <a:off x="5523697" y="234251"/>
            <a:ext cx="3312" cy="497610"/>
          </a:xfrm>
          <a:prstGeom prst="line">
            <a:avLst/>
          </a:prstGeom>
          <a:ln>
            <a:solidFill>
              <a:srgbClr val="9188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16" idx="2"/>
          </p:cNvCxnSpPr>
          <p:nvPr/>
        </p:nvCxnSpPr>
        <p:spPr>
          <a:xfrm flipH="1" flipV="1">
            <a:off x="2786372" y="1067179"/>
            <a:ext cx="136" cy="264351"/>
          </a:xfrm>
          <a:prstGeom prst="line">
            <a:avLst/>
          </a:prstGeom>
          <a:ln>
            <a:solidFill>
              <a:srgbClr val="BA181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5528005" y="1071631"/>
            <a:ext cx="136" cy="26435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627518" y="591790"/>
            <a:ext cx="629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54096" y="59179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QA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209604" y="1342869"/>
            <a:ext cx="5856599" cy="1653074"/>
            <a:chOff x="209604" y="1342869"/>
            <a:chExt cx="5856599" cy="1653074"/>
          </a:xfrm>
        </p:grpSpPr>
        <p:sp>
          <p:nvSpPr>
            <p:cNvPr id="55" name="Rectangle 54"/>
            <p:cNvSpPr/>
            <p:nvPr/>
          </p:nvSpPr>
          <p:spPr>
            <a:xfrm>
              <a:off x="209604" y="1800031"/>
              <a:ext cx="5856599" cy="1195912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2634027" y="1623886"/>
              <a:ext cx="319460" cy="321887"/>
              <a:chOff x="4935679" y="3327884"/>
              <a:chExt cx="416024" cy="419185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4935679" y="3327884"/>
                <a:ext cx="416024" cy="419185"/>
              </a:xfrm>
              <a:prstGeom prst="ellipse">
                <a:avLst/>
              </a:prstGeom>
              <a:solidFill>
                <a:srgbClr val="16668F"/>
              </a:solidFill>
              <a:ln>
                <a:solidFill>
                  <a:srgbClr val="16668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8" name="Picture 57" descr="gear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4426" y="3348211"/>
                <a:ext cx="378530" cy="378530"/>
              </a:xfrm>
              <a:prstGeom prst="rect">
                <a:avLst/>
              </a:prstGeom>
            </p:spPr>
          </p:pic>
        </p:grpSp>
        <p:cxnSp>
          <p:nvCxnSpPr>
            <p:cNvPr id="65" name="Straight Connector 64"/>
            <p:cNvCxnSpPr/>
            <p:nvPr/>
          </p:nvCxnSpPr>
          <p:spPr>
            <a:xfrm flipH="1" flipV="1">
              <a:off x="2790816" y="1342869"/>
              <a:ext cx="136" cy="264351"/>
            </a:xfrm>
            <a:prstGeom prst="line">
              <a:avLst/>
            </a:prstGeom>
            <a:ln>
              <a:solidFill>
                <a:srgbClr val="BA181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884301" y="2758268"/>
              <a:ext cx="4294165" cy="0"/>
            </a:xfrm>
            <a:prstGeom prst="line">
              <a:avLst/>
            </a:prstGeom>
            <a:ln>
              <a:solidFill>
                <a:srgbClr val="BA181D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2786508" y="1951442"/>
              <a:ext cx="8751" cy="797922"/>
            </a:xfrm>
            <a:prstGeom prst="line">
              <a:avLst/>
            </a:prstGeom>
            <a:ln>
              <a:solidFill>
                <a:srgbClr val="BA181D"/>
              </a:solidFill>
              <a:prstDash val="dash"/>
              <a:head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 rot="16200000">
              <a:off x="172616" y="2280865"/>
              <a:ext cx="593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1"/>
                  </a:solidFill>
                </a:rPr>
                <a:t>Prod</a:t>
              </a:r>
              <a:endParaRPr lang="en-US" sz="1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14048" y="1269885"/>
            <a:ext cx="5852155" cy="3123686"/>
            <a:chOff x="214048" y="1269885"/>
            <a:chExt cx="5852155" cy="3123686"/>
          </a:xfrm>
        </p:grpSpPr>
        <p:grpSp>
          <p:nvGrpSpPr>
            <p:cNvPr id="59" name="Group 58"/>
            <p:cNvGrpSpPr/>
            <p:nvPr/>
          </p:nvGrpSpPr>
          <p:grpSpPr>
            <a:xfrm>
              <a:off x="5375657" y="3021514"/>
              <a:ext cx="319460" cy="321887"/>
              <a:chOff x="4935679" y="3327884"/>
              <a:chExt cx="416024" cy="419185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4935679" y="3327884"/>
                <a:ext cx="416024" cy="419185"/>
              </a:xfrm>
              <a:prstGeom prst="ellipse">
                <a:avLst/>
              </a:prstGeom>
              <a:solidFill>
                <a:srgbClr val="16668F"/>
              </a:solidFill>
              <a:ln>
                <a:solidFill>
                  <a:srgbClr val="16668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1" name="Picture 60" descr="gear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4426" y="3348211"/>
                <a:ext cx="378530" cy="378530"/>
              </a:xfrm>
              <a:prstGeom prst="rect">
                <a:avLst/>
              </a:prstGeom>
            </p:spPr>
          </p:pic>
        </p:grpSp>
        <p:cxnSp>
          <p:nvCxnSpPr>
            <p:cNvPr id="66" name="Straight Connector 65"/>
            <p:cNvCxnSpPr/>
            <p:nvPr/>
          </p:nvCxnSpPr>
          <p:spPr>
            <a:xfrm flipV="1">
              <a:off x="5523057" y="1269885"/>
              <a:ext cx="640" cy="1751629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214048" y="3197659"/>
              <a:ext cx="5852155" cy="1195912"/>
            </a:xfrm>
            <a:prstGeom prst="rect">
              <a:avLst/>
            </a:prstGeom>
            <a:solidFill>
              <a:schemeClr val="accent4">
                <a:alpha val="18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875407" y="4118909"/>
              <a:ext cx="4751371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523697" y="3336741"/>
              <a:ext cx="865" cy="768812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  <a:head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 rot="16200000">
              <a:off x="237885" y="3666165"/>
              <a:ext cx="4473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QA</a:t>
              </a:r>
              <a:endParaRPr lang="en-US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06163" y="221921"/>
            <a:ext cx="8754073" cy="5655581"/>
            <a:chOff x="206163" y="221921"/>
            <a:chExt cx="8754073" cy="5655581"/>
          </a:xfrm>
        </p:grpSpPr>
        <p:grpSp>
          <p:nvGrpSpPr>
            <p:cNvPr id="29" name="Group 28"/>
            <p:cNvGrpSpPr/>
            <p:nvPr/>
          </p:nvGrpSpPr>
          <p:grpSpPr>
            <a:xfrm>
              <a:off x="8102226" y="748642"/>
              <a:ext cx="332832" cy="335361"/>
              <a:chOff x="6695017" y="2650733"/>
              <a:chExt cx="416024" cy="419185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6695017" y="2650733"/>
                <a:ext cx="416024" cy="419185"/>
              </a:xfrm>
              <a:prstGeom prst="ellipse">
                <a:avLst/>
              </a:prstGeom>
              <a:solidFill>
                <a:srgbClr val="16668F"/>
              </a:solidFill>
              <a:ln>
                <a:solidFill>
                  <a:srgbClr val="16668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Down Arrow 30"/>
              <p:cNvSpPr/>
              <p:nvPr/>
            </p:nvSpPr>
            <p:spPr>
              <a:xfrm rot="5400000" flipV="1">
                <a:off x="6878797" y="2760547"/>
                <a:ext cx="221934" cy="184935"/>
              </a:xfrm>
              <a:prstGeom prst="downArrow">
                <a:avLst>
                  <a:gd name="adj1" fmla="val 50000"/>
                  <a:gd name="adj2" fmla="val 3487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Down Arrow 31"/>
              <p:cNvSpPr/>
              <p:nvPr/>
            </p:nvSpPr>
            <p:spPr>
              <a:xfrm rot="16200000" flipH="1" flipV="1">
                <a:off x="6712293" y="2761885"/>
                <a:ext cx="221934" cy="184935"/>
              </a:xfrm>
              <a:prstGeom prst="downArrow">
                <a:avLst>
                  <a:gd name="adj1" fmla="val 50000"/>
                  <a:gd name="adj2" fmla="val 3487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Down Arrow 32"/>
              <p:cNvSpPr/>
              <p:nvPr/>
            </p:nvSpPr>
            <p:spPr>
              <a:xfrm flipH="1" flipV="1">
                <a:off x="6797556" y="2662512"/>
                <a:ext cx="221934" cy="184935"/>
              </a:xfrm>
              <a:prstGeom prst="downArrow">
                <a:avLst>
                  <a:gd name="adj1" fmla="val 50000"/>
                  <a:gd name="adj2" fmla="val 3487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Down Arrow 33"/>
              <p:cNvSpPr/>
              <p:nvPr/>
            </p:nvSpPr>
            <p:spPr>
              <a:xfrm flipH="1">
                <a:off x="6793301" y="2859672"/>
                <a:ext cx="221934" cy="184935"/>
              </a:xfrm>
              <a:prstGeom prst="downArrow">
                <a:avLst>
                  <a:gd name="adj1" fmla="val 50000"/>
                  <a:gd name="adj2" fmla="val 3487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3" name="Straight Connector 42"/>
            <p:cNvCxnSpPr>
              <a:stCxn id="30" idx="0"/>
            </p:cNvCxnSpPr>
            <p:nvPr/>
          </p:nvCxnSpPr>
          <p:spPr>
            <a:xfrm flipV="1">
              <a:off x="8268642" y="221921"/>
              <a:ext cx="4574" cy="526721"/>
            </a:xfrm>
            <a:prstGeom prst="line">
              <a:avLst/>
            </a:prstGeom>
            <a:ln>
              <a:solidFill>
                <a:srgbClr val="9188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8117292" y="4542432"/>
              <a:ext cx="319460" cy="321887"/>
              <a:chOff x="4935679" y="3327884"/>
              <a:chExt cx="416024" cy="419185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4935679" y="3327884"/>
                <a:ext cx="416024" cy="419185"/>
              </a:xfrm>
              <a:prstGeom prst="ellipse">
                <a:avLst/>
              </a:prstGeom>
              <a:solidFill>
                <a:srgbClr val="16668F"/>
              </a:solidFill>
              <a:ln>
                <a:solidFill>
                  <a:srgbClr val="16668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4" name="Picture 63" descr="gear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4426" y="3348211"/>
                <a:ext cx="378530" cy="378530"/>
              </a:xfrm>
              <a:prstGeom prst="rect">
                <a:avLst/>
              </a:prstGeom>
            </p:spPr>
          </p:pic>
        </p:grpSp>
        <p:cxnSp>
          <p:nvCxnSpPr>
            <p:cNvPr id="67" name="Straight Connector 66"/>
            <p:cNvCxnSpPr>
              <a:stCxn id="63" idx="0"/>
              <a:endCxn id="30" idx="4"/>
            </p:cNvCxnSpPr>
            <p:nvPr/>
          </p:nvCxnSpPr>
          <p:spPr>
            <a:xfrm flipH="1" flipV="1">
              <a:off x="8268642" y="1084003"/>
              <a:ext cx="8380" cy="3458429"/>
            </a:xfrm>
            <a:prstGeom prst="line">
              <a:avLst/>
            </a:prstGeom>
            <a:ln>
              <a:solidFill>
                <a:srgbClr val="9188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206163" y="4681590"/>
              <a:ext cx="8754073" cy="1195912"/>
            </a:xfrm>
            <a:prstGeom prst="rect">
              <a:avLst/>
            </a:prstGeom>
            <a:solidFill>
              <a:srgbClr val="0064D2">
                <a:alpha val="18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904511" y="5578182"/>
              <a:ext cx="4751371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5622335" y="4722003"/>
              <a:ext cx="2502925" cy="8507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/>
              </a:solidFill>
              <a:prstDash val="dash"/>
              <a:head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 rot="16200000">
              <a:off x="231342" y="5162427"/>
              <a:ext cx="493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2"/>
                  </a:solidFill>
                </a:rPr>
                <a:t>GSI</a:t>
              </a:r>
              <a:endParaRPr lang="en-US" sz="1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195979" y="5076118"/>
            <a:ext cx="3712236" cy="508915"/>
            <a:chOff x="1195979" y="5076118"/>
            <a:chExt cx="3712236" cy="508915"/>
          </a:xfrm>
        </p:grpSpPr>
        <p:sp>
          <p:nvSpPr>
            <p:cNvPr id="92" name="Rectangle 91"/>
            <p:cNvSpPr/>
            <p:nvPr/>
          </p:nvSpPr>
          <p:spPr>
            <a:xfrm>
              <a:off x="1195979" y="5079543"/>
              <a:ext cx="443869" cy="197264"/>
            </a:xfrm>
            <a:prstGeom prst="rect">
              <a:avLst/>
            </a:prstGeom>
            <a:solidFill>
              <a:srgbClr val="0064D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804577" y="5083995"/>
              <a:ext cx="443869" cy="197264"/>
            </a:xfrm>
            <a:prstGeom prst="rect">
              <a:avLst/>
            </a:prstGeom>
            <a:solidFill>
              <a:srgbClr val="0064D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720122" y="5076118"/>
              <a:ext cx="443869" cy="197264"/>
            </a:xfrm>
            <a:prstGeom prst="rect">
              <a:avLst/>
            </a:prstGeom>
            <a:solidFill>
              <a:srgbClr val="0064D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464346" y="5080570"/>
              <a:ext cx="443869" cy="197264"/>
            </a:xfrm>
            <a:prstGeom prst="rect">
              <a:avLst/>
            </a:prstGeom>
            <a:solidFill>
              <a:srgbClr val="0064D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/>
            <p:cNvCxnSpPr>
              <a:endCxn id="95" idx="2"/>
            </p:cNvCxnSpPr>
            <p:nvPr/>
          </p:nvCxnSpPr>
          <p:spPr>
            <a:xfrm flipV="1">
              <a:off x="4685280" y="5277834"/>
              <a:ext cx="1001" cy="307199"/>
            </a:xfrm>
            <a:prstGeom prst="line">
              <a:avLst/>
            </a:prstGeom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endCxn id="94" idx="2"/>
            </p:cNvCxnSpPr>
            <p:nvPr/>
          </p:nvCxnSpPr>
          <p:spPr>
            <a:xfrm flipH="1" flipV="1">
              <a:off x="3942057" y="5273382"/>
              <a:ext cx="0" cy="299321"/>
            </a:xfrm>
            <a:prstGeom prst="line">
              <a:avLst/>
            </a:prstGeom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 flipV="1">
              <a:off x="2023071" y="5265505"/>
              <a:ext cx="0" cy="299321"/>
            </a:xfrm>
            <a:prstGeom prst="line">
              <a:avLst/>
            </a:prstGeom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 flipV="1">
              <a:off x="1435690" y="5269957"/>
              <a:ext cx="0" cy="299321"/>
            </a:xfrm>
            <a:prstGeom prst="line">
              <a:avLst/>
            </a:prstGeom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1311390" y="3645957"/>
            <a:ext cx="1225083" cy="472952"/>
            <a:chOff x="1311390" y="3645957"/>
            <a:chExt cx="1225083" cy="472952"/>
          </a:xfrm>
        </p:grpSpPr>
        <p:sp>
          <p:nvSpPr>
            <p:cNvPr id="104" name="Rectangle 103"/>
            <p:cNvSpPr/>
            <p:nvPr/>
          </p:nvSpPr>
          <p:spPr>
            <a:xfrm>
              <a:off x="1311390" y="3653833"/>
              <a:ext cx="443869" cy="1972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H="1" flipV="1">
              <a:off x="1551101" y="3819588"/>
              <a:ext cx="0" cy="299321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/>
            <p:cNvSpPr/>
            <p:nvPr/>
          </p:nvSpPr>
          <p:spPr>
            <a:xfrm>
              <a:off x="2092604" y="3645957"/>
              <a:ext cx="443869" cy="1972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/>
            <p:cNvCxnSpPr/>
            <p:nvPr/>
          </p:nvCxnSpPr>
          <p:spPr>
            <a:xfrm flipH="1" flipV="1">
              <a:off x="2332315" y="3811712"/>
              <a:ext cx="0" cy="299321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3946500" y="1319202"/>
            <a:ext cx="443869" cy="2516143"/>
            <a:chOff x="3946500" y="1319202"/>
            <a:chExt cx="443869" cy="2516143"/>
          </a:xfrm>
        </p:grpSpPr>
        <p:sp>
          <p:nvSpPr>
            <p:cNvPr id="108" name="Rectangle 107"/>
            <p:cNvSpPr/>
            <p:nvPr/>
          </p:nvSpPr>
          <p:spPr>
            <a:xfrm>
              <a:off x="3946500" y="3638081"/>
              <a:ext cx="443869" cy="1972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>
              <a:stCxn id="108" idx="0"/>
            </p:cNvCxnSpPr>
            <p:nvPr/>
          </p:nvCxnSpPr>
          <p:spPr>
            <a:xfrm flipV="1">
              <a:off x="4168435" y="1319202"/>
              <a:ext cx="0" cy="2318879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4546211" y="2289768"/>
            <a:ext cx="443869" cy="465076"/>
            <a:chOff x="4546211" y="2289768"/>
            <a:chExt cx="443869" cy="465076"/>
          </a:xfrm>
        </p:grpSpPr>
        <p:sp>
          <p:nvSpPr>
            <p:cNvPr id="113" name="Rectangle 112"/>
            <p:cNvSpPr/>
            <p:nvPr/>
          </p:nvSpPr>
          <p:spPr>
            <a:xfrm>
              <a:off x="4546211" y="2289768"/>
              <a:ext cx="443869" cy="197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/>
            <p:nvPr/>
          </p:nvCxnSpPr>
          <p:spPr>
            <a:xfrm flipH="1" flipV="1">
              <a:off x="4773592" y="2455523"/>
              <a:ext cx="0" cy="299321"/>
            </a:xfrm>
            <a:prstGeom prst="line">
              <a:avLst/>
            </a:prstGeom>
            <a:ln>
              <a:solidFill>
                <a:srgbClr val="E5323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233971" y="1313380"/>
            <a:ext cx="443869" cy="1165775"/>
            <a:chOff x="1233971" y="1313380"/>
            <a:chExt cx="443869" cy="1165775"/>
          </a:xfrm>
        </p:grpSpPr>
        <p:sp>
          <p:nvSpPr>
            <p:cNvPr id="115" name="Rectangle 114"/>
            <p:cNvSpPr/>
            <p:nvPr/>
          </p:nvSpPr>
          <p:spPr>
            <a:xfrm>
              <a:off x="1233971" y="2281891"/>
              <a:ext cx="443869" cy="197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>
              <a:stCxn id="115" idx="0"/>
            </p:cNvCxnSpPr>
            <p:nvPr/>
          </p:nvCxnSpPr>
          <p:spPr>
            <a:xfrm flipH="1" flipV="1">
              <a:off x="1449022" y="1313380"/>
              <a:ext cx="6884" cy="968511"/>
            </a:xfrm>
            <a:prstGeom prst="line">
              <a:avLst/>
            </a:prstGeom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651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@ eBay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86781" y="2127363"/>
            <a:ext cx="5952203" cy="60109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Simplify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686781" y="2958413"/>
            <a:ext cx="5952203" cy="60109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Automate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686780" y="3782141"/>
            <a:ext cx="5952203" cy="60109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Any Application Anywhere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1591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@ eBay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6" y="3694888"/>
            <a:ext cx="3749040" cy="2107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3013" y="5828188"/>
            <a:ext cx="1791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Marc </a:t>
            </a:r>
            <a:r>
              <a:rPr lang="en-US" sz="1400" i="1" dirty="0" err="1" smtClean="0"/>
              <a:t>Carges</a:t>
            </a:r>
            <a:r>
              <a:rPr lang="en-US" sz="1400" i="1" dirty="0" smtClean="0"/>
              <a:t> - CTO</a:t>
            </a:r>
            <a:endParaRPr lang="en-US" sz="14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98" y="1064168"/>
            <a:ext cx="3748223" cy="21094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86719" y="3185332"/>
            <a:ext cx="1894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John </a:t>
            </a:r>
            <a:r>
              <a:rPr lang="en-US" sz="1400" i="1" dirty="0" err="1" smtClean="0"/>
              <a:t>Donahoe</a:t>
            </a:r>
            <a:r>
              <a:rPr lang="en-US" sz="1400" i="1" dirty="0" smtClean="0"/>
              <a:t>- CEO</a:t>
            </a:r>
            <a:endParaRPr lang="en-US" sz="14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537" y="3673528"/>
            <a:ext cx="3753636" cy="20829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92835" y="5828188"/>
            <a:ext cx="2952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Devin </a:t>
            </a:r>
            <a:r>
              <a:rPr lang="en-US" sz="1400" i="1" dirty="0" err="1" smtClean="0"/>
              <a:t>Wenig</a:t>
            </a:r>
            <a:r>
              <a:rPr lang="en-US" sz="1400" i="1" dirty="0" smtClean="0"/>
              <a:t> – President eBay NA</a:t>
            </a:r>
            <a:endParaRPr lang="en-US" sz="14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1300" y="1058474"/>
            <a:ext cx="3749040" cy="21297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32580" y="3189784"/>
            <a:ext cx="1585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Bob Swan - CFO</a:t>
            </a:r>
            <a:endParaRPr lang="en-US" sz="1400" i="1" dirty="0"/>
          </a:p>
        </p:txBody>
      </p:sp>
      <p:sp>
        <p:nvSpPr>
          <p:cNvPr id="14" name="Title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Analyst Conference 2013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269546" y="2316016"/>
            <a:ext cx="3647312" cy="655097"/>
          </a:xfrm>
          <a:custGeom>
            <a:avLst/>
            <a:gdLst>
              <a:gd name="connsiteX0" fmla="*/ 1703010 w 3817281"/>
              <a:gd name="connsiteY0" fmla="*/ 86303 h 685610"/>
              <a:gd name="connsiteX1" fmla="*/ 420723 w 3817281"/>
              <a:gd name="connsiteY1" fmla="*/ 160277 h 685610"/>
              <a:gd name="connsiteX2" fmla="*/ 211119 w 3817281"/>
              <a:gd name="connsiteY2" fmla="*/ 542475 h 685610"/>
              <a:gd name="connsiteX3" fmla="*/ 3256550 w 3817281"/>
              <a:gd name="connsiteY3" fmla="*/ 665765 h 685610"/>
              <a:gd name="connsiteX4" fmla="*/ 3651100 w 3817281"/>
              <a:gd name="connsiteY4" fmla="*/ 160277 h 685610"/>
              <a:gd name="connsiteX5" fmla="*/ 1357779 w 3817281"/>
              <a:gd name="connsiteY5" fmla="*/ 0 h 685610"/>
              <a:gd name="connsiteX0" fmla="*/ 1703010 w 3757177"/>
              <a:gd name="connsiteY0" fmla="*/ 86303 h 685610"/>
              <a:gd name="connsiteX1" fmla="*/ 420723 w 3757177"/>
              <a:gd name="connsiteY1" fmla="*/ 160277 h 685610"/>
              <a:gd name="connsiteX2" fmla="*/ 211119 w 3757177"/>
              <a:gd name="connsiteY2" fmla="*/ 542475 h 685610"/>
              <a:gd name="connsiteX3" fmla="*/ 3256550 w 3757177"/>
              <a:gd name="connsiteY3" fmla="*/ 665765 h 685610"/>
              <a:gd name="connsiteX4" fmla="*/ 3651100 w 3757177"/>
              <a:gd name="connsiteY4" fmla="*/ 160277 h 685610"/>
              <a:gd name="connsiteX5" fmla="*/ 1357779 w 3757177"/>
              <a:gd name="connsiteY5" fmla="*/ 0 h 685610"/>
              <a:gd name="connsiteX0" fmla="*/ 1678974 w 3733141"/>
              <a:gd name="connsiteY0" fmla="*/ 86303 h 685610"/>
              <a:gd name="connsiteX1" fmla="*/ 396687 w 3733141"/>
              <a:gd name="connsiteY1" fmla="*/ 160277 h 685610"/>
              <a:gd name="connsiteX2" fmla="*/ 187083 w 3733141"/>
              <a:gd name="connsiteY2" fmla="*/ 542475 h 685610"/>
              <a:gd name="connsiteX3" fmla="*/ 3232514 w 3733141"/>
              <a:gd name="connsiteY3" fmla="*/ 665765 h 685610"/>
              <a:gd name="connsiteX4" fmla="*/ 3627064 w 3733141"/>
              <a:gd name="connsiteY4" fmla="*/ 160277 h 685610"/>
              <a:gd name="connsiteX5" fmla="*/ 1333743 w 3733141"/>
              <a:gd name="connsiteY5" fmla="*/ 0 h 685610"/>
              <a:gd name="connsiteX0" fmla="*/ 1577389 w 3631556"/>
              <a:gd name="connsiteY0" fmla="*/ 86303 h 703021"/>
              <a:gd name="connsiteX1" fmla="*/ 295102 w 3631556"/>
              <a:gd name="connsiteY1" fmla="*/ 160277 h 703021"/>
              <a:gd name="connsiteX2" fmla="*/ 85498 w 3631556"/>
              <a:gd name="connsiteY2" fmla="*/ 542475 h 703021"/>
              <a:gd name="connsiteX3" fmla="*/ 3130929 w 3631556"/>
              <a:gd name="connsiteY3" fmla="*/ 665765 h 703021"/>
              <a:gd name="connsiteX4" fmla="*/ 3525479 w 3631556"/>
              <a:gd name="connsiteY4" fmla="*/ 160277 h 703021"/>
              <a:gd name="connsiteX5" fmla="*/ 1232158 w 3631556"/>
              <a:gd name="connsiteY5" fmla="*/ 0 h 703021"/>
              <a:gd name="connsiteX0" fmla="*/ 1675371 w 3772849"/>
              <a:gd name="connsiteY0" fmla="*/ 86303 h 653263"/>
              <a:gd name="connsiteX1" fmla="*/ 393084 w 3772849"/>
              <a:gd name="connsiteY1" fmla="*/ 160277 h 653263"/>
              <a:gd name="connsiteX2" fmla="*/ 183480 w 3772849"/>
              <a:gd name="connsiteY2" fmla="*/ 542475 h 653263"/>
              <a:gd name="connsiteX3" fmla="*/ 3179592 w 3772849"/>
              <a:gd name="connsiteY3" fmla="*/ 628778 h 653263"/>
              <a:gd name="connsiteX4" fmla="*/ 3623461 w 3772849"/>
              <a:gd name="connsiteY4" fmla="*/ 160277 h 653263"/>
              <a:gd name="connsiteX5" fmla="*/ 1330140 w 3772849"/>
              <a:gd name="connsiteY5" fmla="*/ 0 h 653263"/>
              <a:gd name="connsiteX0" fmla="*/ 1675371 w 3753344"/>
              <a:gd name="connsiteY0" fmla="*/ 86303 h 653263"/>
              <a:gd name="connsiteX1" fmla="*/ 393084 w 3753344"/>
              <a:gd name="connsiteY1" fmla="*/ 160277 h 653263"/>
              <a:gd name="connsiteX2" fmla="*/ 183480 w 3753344"/>
              <a:gd name="connsiteY2" fmla="*/ 542475 h 653263"/>
              <a:gd name="connsiteX3" fmla="*/ 3179592 w 3753344"/>
              <a:gd name="connsiteY3" fmla="*/ 628778 h 653263"/>
              <a:gd name="connsiteX4" fmla="*/ 3623461 w 3753344"/>
              <a:gd name="connsiteY4" fmla="*/ 160277 h 653263"/>
              <a:gd name="connsiteX5" fmla="*/ 1330140 w 3753344"/>
              <a:gd name="connsiteY5" fmla="*/ 0 h 653263"/>
              <a:gd name="connsiteX0" fmla="*/ 1675371 w 3637056"/>
              <a:gd name="connsiteY0" fmla="*/ 86303 h 653263"/>
              <a:gd name="connsiteX1" fmla="*/ 393084 w 3637056"/>
              <a:gd name="connsiteY1" fmla="*/ 160277 h 653263"/>
              <a:gd name="connsiteX2" fmla="*/ 183480 w 3637056"/>
              <a:gd name="connsiteY2" fmla="*/ 542475 h 653263"/>
              <a:gd name="connsiteX3" fmla="*/ 3179592 w 3637056"/>
              <a:gd name="connsiteY3" fmla="*/ 628778 h 653263"/>
              <a:gd name="connsiteX4" fmla="*/ 3438516 w 3637056"/>
              <a:gd name="connsiteY4" fmla="*/ 160277 h 653263"/>
              <a:gd name="connsiteX5" fmla="*/ 1330140 w 3637056"/>
              <a:gd name="connsiteY5" fmla="*/ 0 h 653263"/>
              <a:gd name="connsiteX0" fmla="*/ 1827092 w 3665480"/>
              <a:gd name="connsiteY0" fmla="*/ 172606 h 653263"/>
              <a:gd name="connsiteX1" fmla="*/ 421508 w 3665480"/>
              <a:gd name="connsiteY1" fmla="*/ 160277 h 653263"/>
              <a:gd name="connsiteX2" fmla="*/ 211904 w 3665480"/>
              <a:gd name="connsiteY2" fmla="*/ 542475 h 653263"/>
              <a:gd name="connsiteX3" fmla="*/ 3208016 w 3665480"/>
              <a:gd name="connsiteY3" fmla="*/ 628778 h 653263"/>
              <a:gd name="connsiteX4" fmla="*/ 3466940 w 3665480"/>
              <a:gd name="connsiteY4" fmla="*/ 160277 h 653263"/>
              <a:gd name="connsiteX5" fmla="*/ 1358564 w 3665480"/>
              <a:gd name="connsiteY5" fmla="*/ 0 h 653263"/>
              <a:gd name="connsiteX0" fmla="*/ 1827092 w 3665480"/>
              <a:gd name="connsiteY0" fmla="*/ 172606 h 653263"/>
              <a:gd name="connsiteX1" fmla="*/ 421508 w 3665480"/>
              <a:gd name="connsiteY1" fmla="*/ 160277 h 653263"/>
              <a:gd name="connsiteX2" fmla="*/ 211904 w 3665480"/>
              <a:gd name="connsiteY2" fmla="*/ 542475 h 653263"/>
              <a:gd name="connsiteX3" fmla="*/ 3208016 w 3665480"/>
              <a:gd name="connsiteY3" fmla="*/ 628778 h 653263"/>
              <a:gd name="connsiteX4" fmla="*/ 3466940 w 3665480"/>
              <a:gd name="connsiteY4" fmla="*/ 160277 h 653263"/>
              <a:gd name="connsiteX5" fmla="*/ 1358564 w 3665480"/>
              <a:gd name="connsiteY5" fmla="*/ 0 h 653263"/>
              <a:gd name="connsiteX0" fmla="*/ 1814171 w 3652559"/>
              <a:gd name="connsiteY0" fmla="*/ 172606 h 653263"/>
              <a:gd name="connsiteX1" fmla="*/ 408587 w 3652559"/>
              <a:gd name="connsiteY1" fmla="*/ 160277 h 653263"/>
              <a:gd name="connsiteX2" fmla="*/ 198983 w 3652559"/>
              <a:gd name="connsiteY2" fmla="*/ 542475 h 653263"/>
              <a:gd name="connsiteX3" fmla="*/ 3195095 w 3652559"/>
              <a:gd name="connsiteY3" fmla="*/ 628778 h 653263"/>
              <a:gd name="connsiteX4" fmla="*/ 3454019 w 3652559"/>
              <a:gd name="connsiteY4" fmla="*/ 160277 h 653263"/>
              <a:gd name="connsiteX5" fmla="*/ 1345643 w 3652559"/>
              <a:gd name="connsiteY5" fmla="*/ 0 h 653263"/>
              <a:gd name="connsiteX0" fmla="*/ 1814171 w 3652559"/>
              <a:gd name="connsiteY0" fmla="*/ 172606 h 653263"/>
              <a:gd name="connsiteX1" fmla="*/ 408587 w 3652559"/>
              <a:gd name="connsiteY1" fmla="*/ 160277 h 653263"/>
              <a:gd name="connsiteX2" fmla="*/ 198983 w 3652559"/>
              <a:gd name="connsiteY2" fmla="*/ 542475 h 653263"/>
              <a:gd name="connsiteX3" fmla="*/ 3195095 w 3652559"/>
              <a:gd name="connsiteY3" fmla="*/ 628778 h 653263"/>
              <a:gd name="connsiteX4" fmla="*/ 3454019 w 3652559"/>
              <a:gd name="connsiteY4" fmla="*/ 160277 h 653263"/>
              <a:gd name="connsiteX5" fmla="*/ 1345643 w 3652559"/>
              <a:gd name="connsiteY5" fmla="*/ 0 h 653263"/>
              <a:gd name="connsiteX0" fmla="*/ 1814171 w 3689571"/>
              <a:gd name="connsiteY0" fmla="*/ 172606 h 653263"/>
              <a:gd name="connsiteX1" fmla="*/ 408587 w 3689571"/>
              <a:gd name="connsiteY1" fmla="*/ 160277 h 653263"/>
              <a:gd name="connsiteX2" fmla="*/ 198983 w 3689571"/>
              <a:gd name="connsiteY2" fmla="*/ 542475 h 653263"/>
              <a:gd name="connsiteX3" fmla="*/ 3195095 w 3689571"/>
              <a:gd name="connsiteY3" fmla="*/ 628778 h 653263"/>
              <a:gd name="connsiteX4" fmla="*/ 3454019 w 3689571"/>
              <a:gd name="connsiteY4" fmla="*/ 160277 h 653263"/>
              <a:gd name="connsiteX5" fmla="*/ 1345643 w 3689571"/>
              <a:gd name="connsiteY5" fmla="*/ 0 h 653263"/>
              <a:gd name="connsiteX0" fmla="*/ 1814171 w 3705553"/>
              <a:gd name="connsiteY0" fmla="*/ 185428 h 666085"/>
              <a:gd name="connsiteX1" fmla="*/ 408587 w 3705553"/>
              <a:gd name="connsiteY1" fmla="*/ 173099 h 666085"/>
              <a:gd name="connsiteX2" fmla="*/ 198983 w 3705553"/>
              <a:gd name="connsiteY2" fmla="*/ 555297 h 666085"/>
              <a:gd name="connsiteX3" fmla="*/ 3195095 w 3705553"/>
              <a:gd name="connsiteY3" fmla="*/ 641600 h 666085"/>
              <a:gd name="connsiteX4" fmla="*/ 3454019 w 3705553"/>
              <a:gd name="connsiteY4" fmla="*/ 173099 h 666085"/>
              <a:gd name="connsiteX5" fmla="*/ 1345643 w 3705553"/>
              <a:gd name="connsiteY5" fmla="*/ 12822 h 666085"/>
              <a:gd name="connsiteX0" fmla="*/ 1814171 w 3647312"/>
              <a:gd name="connsiteY0" fmla="*/ 174440 h 655097"/>
              <a:gd name="connsiteX1" fmla="*/ 408587 w 3647312"/>
              <a:gd name="connsiteY1" fmla="*/ 162111 h 655097"/>
              <a:gd name="connsiteX2" fmla="*/ 198983 w 3647312"/>
              <a:gd name="connsiteY2" fmla="*/ 544309 h 655097"/>
              <a:gd name="connsiteX3" fmla="*/ 3195095 w 3647312"/>
              <a:gd name="connsiteY3" fmla="*/ 630612 h 655097"/>
              <a:gd name="connsiteX4" fmla="*/ 3454019 w 3647312"/>
              <a:gd name="connsiteY4" fmla="*/ 162111 h 655097"/>
              <a:gd name="connsiteX5" fmla="*/ 1345643 w 3647312"/>
              <a:gd name="connsiteY5" fmla="*/ 1834 h 65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7312" h="655097">
                <a:moveTo>
                  <a:pt x="1814171" y="174440"/>
                </a:moveTo>
                <a:cubicBezTo>
                  <a:pt x="1371329" y="124096"/>
                  <a:pt x="616136" y="100466"/>
                  <a:pt x="408587" y="162111"/>
                </a:cubicBezTo>
                <a:cubicBezTo>
                  <a:pt x="201038" y="223756"/>
                  <a:pt x="-265435" y="466226"/>
                  <a:pt x="198983" y="544309"/>
                </a:cubicBezTo>
                <a:cubicBezTo>
                  <a:pt x="663401" y="622392"/>
                  <a:pt x="2652589" y="694312"/>
                  <a:pt x="3195095" y="630612"/>
                </a:cubicBezTo>
                <a:cubicBezTo>
                  <a:pt x="3737601" y="566912"/>
                  <a:pt x="3749931" y="353210"/>
                  <a:pt x="3454019" y="162111"/>
                </a:cubicBezTo>
                <a:cubicBezTo>
                  <a:pt x="3158107" y="-28988"/>
                  <a:pt x="1345643" y="1834"/>
                  <a:pt x="1345643" y="1834"/>
                </a:cubicBezTo>
              </a:path>
            </a:pathLst>
          </a:cu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4438014" y="2186327"/>
            <a:ext cx="1916302" cy="418987"/>
          </a:xfrm>
          <a:custGeom>
            <a:avLst/>
            <a:gdLst>
              <a:gd name="connsiteX0" fmla="*/ 1703010 w 3817281"/>
              <a:gd name="connsiteY0" fmla="*/ 86303 h 685610"/>
              <a:gd name="connsiteX1" fmla="*/ 420723 w 3817281"/>
              <a:gd name="connsiteY1" fmla="*/ 160277 h 685610"/>
              <a:gd name="connsiteX2" fmla="*/ 211119 w 3817281"/>
              <a:gd name="connsiteY2" fmla="*/ 542475 h 685610"/>
              <a:gd name="connsiteX3" fmla="*/ 3256550 w 3817281"/>
              <a:gd name="connsiteY3" fmla="*/ 665765 h 685610"/>
              <a:gd name="connsiteX4" fmla="*/ 3651100 w 3817281"/>
              <a:gd name="connsiteY4" fmla="*/ 160277 h 685610"/>
              <a:gd name="connsiteX5" fmla="*/ 1357779 w 3817281"/>
              <a:gd name="connsiteY5" fmla="*/ 0 h 685610"/>
              <a:gd name="connsiteX0" fmla="*/ 1703010 w 3757177"/>
              <a:gd name="connsiteY0" fmla="*/ 86303 h 685610"/>
              <a:gd name="connsiteX1" fmla="*/ 420723 w 3757177"/>
              <a:gd name="connsiteY1" fmla="*/ 160277 h 685610"/>
              <a:gd name="connsiteX2" fmla="*/ 211119 w 3757177"/>
              <a:gd name="connsiteY2" fmla="*/ 542475 h 685610"/>
              <a:gd name="connsiteX3" fmla="*/ 3256550 w 3757177"/>
              <a:gd name="connsiteY3" fmla="*/ 665765 h 685610"/>
              <a:gd name="connsiteX4" fmla="*/ 3651100 w 3757177"/>
              <a:gd name="connsiteY4" fmla="*/ 160277 h 685610"/>
              <a:gd name="connsiteX5" fmla="*/ 1357779 w 3757177"/>
              <a:gd name="connsiteY5" fmla="*/ 0 h 685610"/>
              <a:gd name="connsiteX0" fmla="*/ 1678974 w 3733141"/>
              <a:gd name="connsiteY0" fmla="*/ 86303 h 685610"/>
              <a:gd name="connsiteX1" fmla="*/ 396687 w 3733141"/>
              <a:gd name="connsiteY1" fmla="*/ 160277 h 685610"/>
              <a:gd name="connsiteX2" fmla="*/ 187083 w 3733141"/>
              <a:gd name="connsiteY2" fmla="*/ 542475 h 685610"/>
              <a:gd name="connsiteX3" fmla="*/ 3232514 w 3733141"/>
              <a:gd name="connsiteY3" fmla="*/ 665765 h 685610"/>
              <a:gd name="connsiteX4" fmla="*/ 3627064 w 3733141"/>
              <a:gd name="connsiteY4" fmla="*/ 160277 h 685610"/>
              <a:gd name="connsiteX5" fmla="*/ 1333743 w 3733141"/>
              <a:gd name="connsiteY5" fmla="*/ 0 h 685610"/>
              <a:gd name="connsiteX0" fmla="*/ 1577389 w 3631556"/>
              <a:gd name="connsiteY0" fmla="*/ 86303 h 703021"/>
              <a:gd name="connsiteX1" fmla="*/ 295102 w 3631556"/>
              <a:gd name="connsiteY1" fmla="*/ 160277 h 703021"/>
              <a:gd name="connsiteX2" fmla="*/ 85498 w 3631556"/>
              <a:gd name="connsiteY2" fmla="*/ 542475 h 703021"/>
              <a:gd name="connsiteX3" fmla="*/ 3130929 w 3631556"/>
              <a:gd name="connsiteY3" fmla="*/ 665765 h 703021"/>
              <a:gd name="connsiteX4" fmla="*/ 3525479 w 3631556"/>
              <a:gd name="connsiteY4" fmla="*/ 160277 h 703021"/>
              <a:gd name="connsiteX5" fmla="*/ 1232158 w 3631556"/>
              <a:gd name="connsiteY5" fmla="*/ 0 h 703021"/>
              <a:gd name="connsiteX0" fmla="*/ 1675371 w 3772849"/>
              <a:gd name="connsiteY0" fmla="*/ 86303 h 653263"/>
              <a:gd name="connsiteX1" fmla="*/ 393084 w 3772849"/>
              <a:gd name="connsiteY1" fmla="*/ 160277 h 653263"/>
              <a:gd name="connsiteX2" fmla="*/ 183480 w 3772849"/>
              <a:gd name="connsiteY2" fmla="*/ 542475 h 653263"/>
              <a:gd name="connsiteX3" fmla="*/ 3179592 w 3772849"/>
              <a:gd name="connsiteY3" fmla="*/ 628778 h 653263"/>
              <a:gd name="connsiteX4" fmla="*/ 3623461 w 3772849"/>
              <a:gd name="connsiteY4" fmla="*/ 160277 h 653263"/>
              <a:gd name="connsiteX5" fmla="*/ 1330140 w 3772849"/>
              <a:gd name="connsiteY5" fmla="*/ 0 h 653263"/>
              <a:gd name="connsiteX0" fmla="*/ 1675371 w 3753344"/>
              <a:gd name="connsiteY0" fmla="*/ 86303 h 653263"/>
              <a:gd name="connsiteX1" fmla="*/ 393084 w 3753344"/>
              <a:gd name="connsiteY1" fmla="*/ 160277 h 653263"/>
              <a:gd name="connsiteX2" fmla="*/ 183480 w 3753344"/>
              <a:gd name="connsiteY2" fmla="*/ 542475 h 653263"/>
              <a:gd name="connsiteX3" fmla="*/ 3179592 w 3753344"/>
              <a:gd name="connsiteY3" fmla="*/ 628778 h 653263"/>
              <a:gd name="connsiteX4" fmla="*/ 3623461 w 3753344"/>
              <a:gd name="connsiteY4" fmla="*/ 160277 h 653263"/>
              <a:gd name="connsiteX5" fmla="*/ 1330140 w 3753344"/>
              <a:gd name="connsiteY5" fmla="*/ 0 h 653263"/>
              <a:gd name="connsiteX0" fmla="*/ 1675371 w 3637056"/>
              <a:gd name="connsiteY0" fmla="*/ 86303 h 653263"/>
              <a:gd name="connsiteX1" fmla="*/ 393084 w 3637056"/>
              <a:gd name="connsiteY1" fmla="*/ 160277 h 653263"/>
              <a:gd name="connsiteX2" fmla="*/ 183480 w 3637056"/>
              <a:gd name="connsiteY2" fmla="*/ 542475 h 653263"/>
              <a:gd name="connsiteX3" fmla="*/ 3179592 w 3637056"/>
              <a:gd name="connsiteY3" fmla="*/ 628778 h 653263"/>
              <a:gd name="connsiteX4" fmla="*/ 3438516 w 3637056"/>
              <a:gd name="connsiteY4" fmla="*/ 160277 h 653263"/>
              <a:gd name="connsiteX5" fmla="*/ 1330140 w 3637056"/>
              <a:gd name="connsiteY5" fmla="*/ 0 h 653263"/>
              <a:gd name="connsiteX0" fmla="*/ 1827092 w 3665480"/>
              <a:gd name="connsiteY0" fmla="*/ 172606 h 653263"/>
              <a:gd name="connsiteX1" fmla="*/ 421508 w 3665480"/>
              <a:gd name="connsiteY1" fmla="*/ 160277 h 653263"/>
              <a:gd name="connsiteX2" fmla="*/ 211904 w 3665480"/>
              <a:gd name="connsiteY2" fmla="*/ 542475 h 653263"/>
              <a:gd name="connsiteX3" fmla="*/ 3208016 w 3665480"/>
              <a:gd name="connsiteY3" fmla="*/ 628778 h 653263"/>
              <a:gd name="connsiteX4" fmla="*/ 3466940 w 3665480"/>
              <a:gd name="connsiteY4" fmla="*/ 160277 h 653263"/>
              <a:gd name="connsiteX5" fmla="*/ 1358564 w 3665480"/>
              <a:gd name="connsiteY5" fmla="*/ 0 h 653263"/>
              <a:gd name="connsiteX0" fmla="*/ 1827092 w 3665480"/>
              <a:gd name="connsiteY0" fmla="*/ 172606 h 653263"/>
              <a:gd name="connsiteX1" fmla="*/ 421508 w 3665480"/>
              <a:gd name="connsiteY1" fmla="*/ 160277 h 653263"/>
              <a:gd name="connsiteX2" fmla="*/ 211904 w 3665480"/>
              <a:gd name="connsiteY2" fmla="*/ 542475 h 653263"/>
              <a:gd name="connsiteX3" fmla="*/ 3208016 w 3665480"/>
              <a:gd name="connsiteY3" fmla="*/ 628778 h 653263"/>
              <a:gd name="connsiteX4" fmla="*/ 3466940 w 3665480"/>
              <a:gd name="connsiteY4" fmla="*/ 160277 h 653263"/>
              <a:gd name="connsiteX5" fmla="*/ 1358564 w 3665480"/>
              <a:gd name="connsiteY5" fmla="*/ 0 h 653263"/>
              <a:gd name="connsiteX0" fmla="*/ 1814171 w 3652559"/>
              <a:gd name="connsiteY0" fmla="*/ 172606 h 653263"/>
              <a:gd name="connsiteX1" fmla="*/ 408587 w 3652559"/>
              <a:gd name="connsiteY1" fmla="*/ 160277 h 653263"/>
              <a:gd name="connsiteX2" fmla="*/ 198983 w 3652559"/>
              <a:gd name="connsiteY2" fmla="*/ 542475 h 653263"/>
              <a:gd name="connsiteX3" fmla="*/ 3195095 w 3652559"/>
              <a:gd name="connsiteY3" fmla="*/ 628778 h 653263"/>
              <a:gd name="connsiteX4" fmla="*/ 3454019 w 3652559"/>
              <a:gd name="connsiteY4" fmla="*/ 160277 h 653263"/>
              <a:gd name="connsiteX5" fmla="*/ 1345643 w 3652559"/>
              <a:gd name="connsiteY5" fmla="*/ 0 h 653263"/>
              <a:gd name="connsiteX0" fmla="*/ 1814171 w 3652559"/>
              <a:gd name="connsiteY0" fmla="*/ 172606 h 653263"/>
              <a:gd name="connsiteX1" fmla="*/ 408587 w 3652559"/>
              <a:gd name="connsiteY1" fmla="*/ 160277 h 653263"/>
              <a:gd name="connsiteX2" fmla="*/ 198983 w 3652559"/>
              <a:gd name="connsiteY2" fmla="*/ 542475 h 653263"/>
              <a:gd name="connsiteX3" fmla="*/ 3195095 w 3652559"/>
              <a:gd name="connsiteY3" fmla="*/ 628778 h 653263"/>
              <a:gd name="connsiteX4" fmla="*/ 3454019 w 3652559"/>
              <a:gd name="connsiteY4" fmla="*/ 160277 h 653263"/>
              <a:gd name="connsiteX5" fmla="*/ 1345643 w 3652559"/>
              <a:gd name="connsiteY5" fmla="*/ 0 h 653263"/>
              <a:gd name="connsiteX0" fmla="*/ 1814171 w 3689571"/>
              <a:gd name="connsiteY0" fmla="*/ 172606 h 653263"/>
              <a:gd name="connsiteX1" fmla="*/ 408587 w 3689571"/>
              <a:gd name="connsiteY1" fmla="*/ 160277 h 653263"/>
              <a:gd name="connsiteX2" fmla="*/ 198983 w 3689571"/>
              <a:gd name="connsiteY2" fmla="*/ 542475 h 653263"/>
              <a:gd name="connsiteX3" fmla="*/ 3195095 w 3689571"/>
              <a:gd name="connsiteY3" fmla="*/ 628778 h 653263"/>
              <a:gd name="connsiteX4" fmla="*/ 3454019 w 3689571"/>
              <a:gd name="connsiteY4" fmla="*/ 160277 h 653263"/>
              <a:gd name="connsiteX5" fmla="*/ 1345643 w 3689571"/>
              <a:gd name="connsiteY5" fmla="*/ 0 h 653263"/>
              <a:gd name="connsiteX0" fmla="*/ 1814171 w 3705553"/>
              <a:gd name="connsiteY0" fmla="*/ 185428 h 666085"/>
              <a:gd name="connsiteX1" fmla="*/ 408587 w 3705553"/>
              <a:gd name="connsiteY1" fmla="*/ 173099 h 666085"/>
              <a:gd name="connsiteX2" fmla="*/ 198983 w 3705553"/>
              <a:gd name="connsiteY2" fmla="*/ 555297 h 666085"/>
              <a:gd name="connsiteX3" fmla="*/ 3195095 w 3705553"/>
              <a:gd name="connsiteY3" fmla="*/ 641600 h 666085"/>
              <a:gd name="connsiteX4" fmla="*/ 3454019 w 3705553"/>
              <a:gd name="connsiteY4" fmla="*/ 173099 h 666085"/>
              <a:gd name="connsiteX5" fmla="*/ 1345643 w 3705553"/>
              <a:gd name="connsiteY5" fmla="*/ 12822 h 666085"/>
              <a:gd name="connsiteX0" fmla="*/ 1814171 w 3647312"/>
              <a:gd name="connsiteY0" fmla="*/ 174440 h 655097"/>
              <a:gd name="connsiteX1" fmla="*/ 408587 w 3647312"/>
              <a:gd name="connsiteY1" fmla="*/ 162111 h 655097"/>
              <a:gd name="connsiteX2" fmla="*/ 198983 w 3647312"/>
              <a:gd name="connsiteY2" fmla="*/ 544309 h 655097"/>
              <a:gd name="connsiteX3" fmla="*/ 3195095 w 3647312"/>
              <a:gd name="connsiteY3" fmla="*/ 630612 h 655097"/>
              <a:gd name="connsiteX4" fmla="*/ 3454019 w 3647312"/>
              <a:gd name="connsiteY4" fmla="*/ 162111 h 655097"/>
              <a:gd name="connsiteX5" fmla="*/ 1345643 w 3647312"/>
              <a:gd name="connsiteY5" fmla="*/ 1834 h 655097"/>
              <a:gd name="connsiteX0" fmla="*/ 1827092 w 3660233"/>
              <a:gd name="connsiteY0" fmla="*/ 97888 h 655097"/>
              <a:gd name="connsiteX1" fmla="*/ 421508 w 3660233"/>
              <a:gd name="connsiteY1" fmla="*/ 162111 h 655097"/>
              <a:gd name="connsiteX2" fmla="*/ 211904 w 3660233"/>
              <a:gd name="connsiteY2" fmla="*/ 544309 h 655097"/>
              <a:gd name="connsiteX3" fmla="*/ 3208016 w 3660233"/>
              <a:gd name="connsiteY3" fmla="*/ 630612 h 655097"/>
              <a:gd name="connsiteX4" fmla="*/ 3466940 w 3660233"/>
              <a:gd name="connsiteY4" fmla="*/ 162111 h 655097"/>
              <a:gd name="connsiteX5" fmla="*/ 1358564 w 3660233"/>
              <a:gd name="connsiteY5" fmla="*/ 1834 h 655097"/>
              <a:gd name="connsiteX0" fmla="*/ 1827092 w 3665480"/>
              <a:gd name="connsiteY0" fmla="*/ 22405 h 579614"/>
              <a:gd name="connsiteX1" fmla="*/ 421508 w 3665480"/>
              <a:gd name="connsiteY1" fmla="*/ 86628 h 579614"/>
              <a:gd name="connsiteX2" fmla="*/ 211904 w 3665480"/>
              <a:gd name="connsiteY2" fmla="*/ 468826 h 579614"/>
              <a:gd name="connsiteX3" fmla="*/ 3208016 w 3665480"/>
              <a:gd name="connsiteY3" fmla="*/ 555129 h 579614"/>
              <a:gd name="connsiteX4" fmla="*/ 3466940 w 3665480"/>
              <a:gd name="connsiteY4" fmla="*/ 86628 h 579614"/>
              <a:gd name="connsiteX5" fmla="*/ 1358564 w 3665480"/>
              <a:gd name="connsiteY5" fmla="*/ 2903 h 579614"/>
              <a:gd name="connsiteX0" fmla="*/ 1911848 w 3750236"/>
              <a:gd name="connsiteY0" fmla="*/ 22405 h 572266"/>
              <a:gd name="connsiteX1" fmla="*/ 506264 w 3750236"/>
              <a:gd name="connsiteY1" fmla="*/ 86628 h 572266"/>
              <a:gd name="connsiteX2" fmla="*/ 296660 w 3750236"/>
              <a:gd name="connsiteY2" fmla="*/ 468826 h 572266"/>
              <a:gd name="connsiteX3" fmla="*/ 3292772 w 3750236"/>
              <a:gd name="connsiteY3" fmla="*/ 555129 h 572266"/>
              <a:gd name="connsiteX4" fmla="*/ 3551696 w 3750236"/>
              <a:gd name="connsiteY4" fmla="*/ 86628 h 572266"/>
              <a:gd name="connsiteX5" fmla="*/ 1443320 w 3750236"/>
              <a:gd name="connsiteY5" fmla="*/ 2903 h 572266"/>
              <a:gd name="connsiteX0" fmla="*/ 1763530 w 3601918"/>
              <a:gd name="connsiteY0" fmla="*/ 22405 h 577349"/>
              <a:gd name="connsiteX1" fmla="*/ 357946 w 3601918"/>
              <a:gd name="connsiteY1" fmla="*/ 86628 h 577349"/>
              <a:gd name="connsiteX2" fmla="*/ 148342 w 3601918"/>
              <a:gd name="connsiteY2" fmla="*/ 468826 h 577349"/>
              <a:gd name="connsiteX3" fmla="*/ 3144454 w 3601918"/>
              <a:gd name="connsiteY3" fmla="*/ 555129 h 577349"/>
              <a:gd name="connsiteX4" fmla="*/ 3403378 w 3601918"/>
              <a:gd name="connsiteY4" fmla="*/ 86628 h 577349"/>
              <a:gd name="connsiteX5" fmla="*/ 1295002 w 3601918"/>
              <a:gd name="connsiteY5" fmla="*/ 2903 h 577349"/>
              <a:gd name="connsiteX0" fmla="*/ 1737059 w 3575447"/>
              <a:gd name="connsiteY0" fmla="*/ 19697 h 574641"/>
              <a:gd name="connsiteX1" fmla="*/ 900274 w 3575447"/>
              <a:gd name="connsiteY1" fmla="*/ 10421 h 574641"/>
              <a:gd name="connsiteX2" fmla="*/ 331475 w 3575447"/>
              <a:gd name="connsiteY2" fmla="*/ 83920 h 574641"/>
              <a:gd name="connsiteX3" fmla="*/ 121871 w 3575447"/>
              <a:gd name="connsiteY3" fmla="*/ 466118 h 574641"/>
              <a:gd name="connsiteX4" fmla="*/ 3117983 w 3575447"/>
              <a:gd name="connsiteY4" fmla="*/ 552421 h 574641"/>
              <a:gd name="connsiteX5" fmla="*/ 3376907 w 3575447"/>
              <a:gd name="connsiteY5" fmla="*/ 83920 h 574641"/>
              <a:gd name="connsiteX6" fmla="*/ 1268531 w 3575447"/>
              <a:gd name="connsiteY6" fmla="*/ 195 h 574641"/>
              <a:gd name="connsiteX0" fmla="*/ 1728480 w 3566868"/>
              <a:gd name="connsiteY0" fmla="*/ 19697 h 574641"/>
              <a:gd name="connsiteX1" fmla="*/ 557954 w 3566868"/>
              <a:gd name="connsiteY1" fmla="*/ 10421 h 574641"/>
              <a:gd name="connsiteX2" fmla="*/ 322896 w 3566868"/>
              <a:gd name="connsiteY2" fmla="*/ 83920 h 574641"/>
              <a:gd name="connsiteX3" fmla="*/ 113292 w 3566868"/>
              <a:gd name="connsiteY3" fmla="*/ 466118 h 574641"/>
              <a:gd name="connsiteX4" fmla="*/ 3109404 w 3566868"/>
              <a:gd name="connsiteY4" fmla="*/ 552421 h 574641"/>
              <a:gd name="connsiteX5" fmla="*/ 3368328 w 3566868"/>
              <a:gd name="connsiteY5" fmla="*/ 83920 h 574641"/>
              <a:gd name="connsiteX6" fmla="*/ 1259952 w 3566868"/>
              <a:gd name="connsiteY6" fmla="*/ 195 h 574641"/>
              <a:gd name="connsiteX0" fmla="*/ 1839395 w 3677783"/>
              <a:gd name="connsiteY0" fmla="*/ 19697 h 577317"/>
              <a:gd name="connsiteX1" fmla="*/ 668869 w 3677783"/>
              <a:gd name="connsiteY1" fmla="*/ 10421 h 577317"/>
              <a:gd name="connsiteX2" fmla="*/ 266941 w 3677783"/>
              <a:gd name="connsiteY2" fmla="*/ 68609 h 577317"/>
              <a:gd name="connsiteX3" fmla="*/ 224207 w 3677783"/>
              <a:gd name="connsiteY3" fmla="*/ 466118 h 577317"/>
              <a:gd name="connsiteX4" fmla="*/ 3220319 w 3677783"/>
              <a:gd name="connsiteY4" fmla="*/ 552421 h 577317"/>
              <a:gd name="connsiteX5" fmla="*/ 3479243 w 3677783"/>
              <a:gd name="connsiteY5" fmla="*/ 83920 h 577317"/>
              <a:gd name="connsiteX6" fmla="*/ 1370867 w 3677783"/>
              <a:gd name="connsiteY6" fmla="*/ 195 h 577317"/>
              <a:gd name="connsiteX0" fmla="*/ 1890389 w 3728777"/>
              <a:gd name="connsiteY0" fmla="*/ 19697 h 577317"/>
              <a:gd name="connsiteX1" fmla="*/ 317935 w 3728777"/>
              <a:gd name="connsiteY1" fmla="*/ 68609 h 577317"/>
              <a:gd name="connsiteX2" fmla="*/ 275201 w 3728777"/>
              <a:gd name="connsiteY2" fmla="*/ 466118 h 577317"/>
              <a:gd name="connsiteX3" fmla="*/ 3271313 w 3728777"/>
              <a:gd name="connsiteY3" fmla="*/ 552421 h 577317"/>
              <a:gd name="connsiteX4" fmla="*/ 3530237 w 3728777"/>
              <a:gd name="connsiteY4" fmla="*/ 83920 h 577317"/>
              <a:gd name="connsiteX5" fmla="*/ 1421861 w 3728777"/>
              <a:gd name="connsiteY5" fmla="*/ 195 h 577317"/>
              <a:gd name="connsiteX0" fmla="*/ 1886980 w 3705042"/>
              <a:gd name="connsiteY0" fmla="*/ 19502 h 520307"/>
              <a:gd name="connsiteX1" fmla="*/ 314526 w 3705042"/>
              <a:gd name="connsiteY1" fmla="*/ 68414 h 520307"/>
              <a:gd name="connsiteX2" fmla="*/ 271792 w 3705042"/>
              <a:gd name="connsiteY2" fmla="*/ 465923 h 520307"/>
              <a:gd name="connsiteX3" fmla="*/ 3220226 w 3705042"/>
              <a:gd name="connsiteY3" fmla="*/ 475674 h 520307"/>
              <a:gd name="connsiteX4" fmla="*/ 3526828 w 3705042"/>
              <a:gd name="connsiteY4" fmla="*/ 83725 h 520307"/>
              <a:gd name="connsiteX5" fmla="*/ 1418452 w 3705042"/>
              <a:gd name="connsiteY5" fmla="*/ 0 h 520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05042" h="520307">
                <a:moveTo>
                  <a:pt x="1886980" y="19502"/>
                </a:moveTo>
                <a:cubicBezTo>
                  <a:pt x="1559386" y="29692"/>
                  <a:pt x="583724" y="-5989"/>
                  <a:pt x="314526" y="68414"/>
                </a:cubicBezTo>
                <a:cubicBezTo>
                  <a:pt x="45328" y="142817"/>
                  <a:pt x="-212491" y="398046"/>
                  <a:pt x="271792" y="465923"/>
                </a:cubicBezTo>
                <a:cubicBezTo>
                  <a:pt x="756075" y="533800"/>
                  <a:pt x="2677720" y="539374"/>
                  <a:pt x="3220226" y="475674"/>
                </a:cubicBezTo>
                <a:cubicBezTo>
                  <a:pt x="3762732" y="411974"/>
                  <a:pt x="3827124" y="163004"/>
                  <a:pt x="3526828" y="83725"/>
                </a:cubicBezTo>
                <a:cubicBezTo>
                  <a:pt x="3226532" y="4446"/>
                  <a:pt x="1418452" y="0"/>
                  <a:pt x="1418452" y="0"/>
                </a:cubicBezTo>
              </a:path>
            </a:pathLst>
          </a:cu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4672948" y="4693563"/>
            <a:ext cx="1553541" cy="348993"/>
          </a:xfrm>
          <a:custGeom>
            <a:avLst/>
            <a:gdLst>
              <a:gd name="connsiteX0" fmla="*/ 1703010 w 3817281"/>
              <a:gd name="connsiteY0" fmla="*/ 86303 h 685610"/>
              <a:gd name="connsiteX1" fmla="*/ 420723 w 3817281"/>
              <a:gd name="connsiteY1" fmla="*/ 160277 h 685610"/>
              <a:gd name="connsiteX2" fmla="*/ 211119 w 3817281"/>
              <a:gd name="connsiteY2" fmla="*/ 542475 h 685610"/>
              <a:gd name="connsiteX3" fmla="*/ 3256550 w 3817281"/>
              <a:gd name="connsiteY3" fmla="*/ 665765 h 685610"/>
              <a:gd name="connsiteX4" fmla="*/ 3651100 w 3817281"/>
              <a:gd name="connsiteY4" fmla="*/ 160277 h 685610"/>
              <a:gd name="connsiteX5" fmla="*/ 1357779 w 3817281"/>
              <a:gd name="connsiteY5" fmla="*/ 0 h 685610"/>
              <a:gd name="connsiteX0" fmla="*/ 1703010 w 3757177"/>
              <a:gd name="connsiteY0" fmla="*/ 86303 h 685610"/>
              <a:gd name="connsiteX1" fmla="*/ 420723 w 3757177"/>
              <a:gd name="connsiteY1" fmla="*/ 160277 h 685610"/>
              <a:gd name="connsiteX2" fmla="*/ 211119 w 3757177"/>
              <a:gd name="connsiteY2" fmla="*/ 542475 h 685610"/>
              <a:gd name="connsiteX3" fmla="*/ 3256550 w 3757177"/>
              <a:gd name="connsiteY3" fmla="*/ 665765 h 685610"/>
              <a:gd name="connsiteX4" fmla="*/ 3651100 w 3757177"/>
              <a:gd name="connsiteY4" fmla="*/ 160277 h 685610"/>
              <a:gd name="connsiteX5" fmla="*/ 1357779 w 3757177"/>
              <a:gd name="connsiteY5" fmla="*/ 0 h 685610"/>
              <a:gd name="connsiteX0" fmla="*/ 1678974 w 3733141"/>
              <a:gd name="connsiteY0" fmla="*/ 86303 h 685610"/>
              <a:gd name="connsiteX1" fmla="*/ 396687 w 3733141"/>
              <a:gd name="connsiteY1" fmla="*/ 160277 h 685610"/>
              <a:gd name="connsiteX2" fmla="*/ 187083 w 3733141"/>
              <a:gd name="connsiteY2" fmla="*/ 542475 h 685610"/>
              <a:gd name="connsiteX3" fmla="*/ 3232514 w 3733141"/>
              <a:gd name="connsiteY3" fmla="*/ 665765 h 685610"/>
              <a:gd name="connsiteX4" fmla="*/ 3627064 w 3733141"/>
              <a:gd name="connsiteY4" fmla="*/ 160277 h 685610"/>
              <a:gd name="connsiteX5" fmla="*/ 1333743 w 3733141"/>
              <a:gd name="connsiteY5" fmla="*/ 0 h 685610"/>
              <a:gd name="connsiteX0" fmla="*/ 1577389 w 3631556"/>
              <a:gd name="connsiteY0" fmla="*/ 86303 h 703021"/>
              <a:gd name="connsiteX1" fmla="*/ 295102 w 3631556"/>
              <a:gd name="connsiteY1" fmla="*/ 160277 h 703021"/>
              <a:gd name="connsiteX2" fmla="*/ 85498 w 3631556"/>
              <a:gd name="connsiteY2" fmla="*/ 542475 h 703021"/>
              <a:gd name="connsiteX3" fmla="*/ 3130929 w 3631556"/>
              <a:gd name="connsiteY3" fmla="*/ 665765 h 703021"/>
              <a:gd name="connsiteX4" fmla="*/ 3525479 w 3631556"/>
              <a:gd name="connsiteY4" fmla="*/ 160277 h 703021"/>
              <a:gd name="connsiteX5" fmla="*/ 1232158 w 3631556"/>
              <a:gd name="connsiteY5" fmla="*/ 0 h 703021"/>
              <a:gd name="connsiteX0" fmla="*/ 1675371 w 3772849"/>
              <a:gd name="connsiteY0" fmla="*/ 86303 h 653263"/>
              <a:gd name="connsiteX1" fmla="*/ 393084 w 3772849"/>
              <a:gd name="connsiteY1" fmla="*/ 160277 h 653263"/>
              <a:gd name="connsiteX2" fmla="*/ 183480 w 3772849"/>
              <a:gd name="connsiteY2" fmla="*/ 542475 h 653263"/>
              <a:gd name="connsiteX3" fmla="*/ 3179592 w 3772849"/>
              <a:gd name="connsiteY3" fmla="*/ 628778 h 653263"/>
              <a:gd name="connsiteX4" fmla="*/ 3623461 w 3772849"/>
              <a:gd name="connsiteY4" fmla="*/ 160277 h 653263"/>
              <a:gd name="connsiteX5" fmla="*/ 1330140 w 3772849"/>
              <a:gd name="connsiteY5" fmla="*/ 0 h 653263"/>
              <a:gd name="connsiteX0" fmla="*/ 1675371 w 3753344"/>
              <a:gd name="connsiteY0" fmla="*/ 86303 h 653263"/>
              <a:gd name="connsiteX1" fmla="*/ 393084 w 3753344"/>
              <a:gd name="connsiteY1" fmla="*/ 160277 h 653263"/>
              <a:gd name="connsiteX2" fmla="*/ 183480 w 3753344"/>
              <a:gd name="connsiteY2" fmla="*/ 542475 h 653263"/>
              <a:gd name="connsiteX3" fmla="*/ 3179592 w 3753344"/>
              <a:gd name="connsiteY3" fmla="*/ 628778 h 653263"/>
              <a:gd name="connsiteX4" fmla="*/ 3623461 w 3753344"/>
              <a:gd name="connsiteY4" fmla="*/ 160277 h 653263"/>
              <a:gd name="connsiteX5" fmla="*/ 1330140 w 3753344"/>
              <a:gd name="connsiteY5" fmla="*/ 0 h 653263"/>
              <a:gd name="connsiteX0" fmla="*/ 1675371 w 3637056"/>
              <a:gd name="connsiteY0" fmla="*/ 86303 h 653263"/>
              <a:gd name="connsiteX1" fmla="*/ 393084 w 3637056"/>
              <a:gd name="connsiteY1" fmla="*/ 160277 h 653263"/>
              <a:gd name="connsiteX2" fmla="*/ 183480 w 3637056"/>
              <a:gd name="connsiteY2" fmla="*/ 542475 h 653263"/>
              <a:gd name="connsiteX3" fmla="*/ 3179592 w 3637056"/>
              <a:gd name="connsiteY3" fmla="*/ 628778 h 653263"/>
              <a:gd name="connsiteX4" fmla="*/ 3438516 w 3637056"/>
              <a:gd name="connsiteY4" fmla="*/ 160277 h 653263"/>
              <a:gd name="connsiteX5" fmla="*/ 1330140 w 3637056"/>
              <a:gd name="connsiteY5" fmla="*/ 0 h 653263"/>
              <a:gd name="connsiteX0" fmla="*/ 1827092 w 3665480"/>
              <a:gd name="connsiteY0" fmla="*/ 172606 h 653263"/>
              <a:gd name="connsiteX1" fmla="*/ 421508 w 3665480"/>
              <a:gd name="connsiteY1" fmla="*/ 160277 h 653263"/>
              <a:gd name="connsiteX2" fmla="*/ 211904 w 3665480"/>
              <a:gd name="connsiteY2" fmla="*/ 542475 h 653263"/>
              <a:gd name="connsiteX3" fmla="*/ 3208016 w 3665480"/>
              <a:gd name="connsiteY3" fmla="*/ 628778 h 653263"/>
              <a:gd name="connsiteX4" fmla="*/ 3466940 w 3665480"/>
              <a:gd name="connsiteY4" fmla="*/ 160277 h 653263"/>
              <a:gd name="connsiteX5" fmla="*/ 1358564 w 3665480"/>
              <a:gd name="connsiteY5" fmla="*/ 0 h 653263"/>
              <a:gd name="connsiteX0" fmla="*/ 1827092 w 3665480"/>
              <a:gd name="connsiteY0" fmla="*/ 172606 h 653263"/>
              <a:gd name="connsiteX1" fmla="*/ 421508 w 3665480"/>
              <a:gd name="connsiteY1" fmla="*/ 160277 h 653263"/>
              <a:gd name="connsiteX2" fmla="*/ 211904 w 3665480"/>
              <a:gd name="connsiteY2" fmla="*/ 542475 h 653263"/>
              <a:gd name="connsiteX3" fmla="*/ 3208016 w 3665480"/>
              <a:gd name="connsiteY3" fmla="*/ 628778 h 653263"/>
              <a:gd name="connsiteX4" fmla="*/ 3466940 w 3665480"/>
              <a:gd name="connsiteY4" fmla="*/ 160277 h 653263"/>
              <a:gd name="connsiteX5" fmla="*/ 1358564 w 3665480"/>
              <a:gd name="connsiteY5" fmla="*/ 0 h 653263"/>
              <a:gd name="connsiteX0" fmla="*/ 1814171 w 3652559"/>
              <a:gd name="connsiteY0" fmla="*/ 172606 h 653263"/>
              <a:gd name="connsiteX1" fmla="*/ 408587 w 3652559"/>
              <a:gd name="connsiteY1" fmla="*/ 160277 h 653263"/>
              <a:gd name="connsiteX2" fmla="*/ 198983 w 3652559"/>
              <a:gd name="connsiteY2" fmla="*/ 542475 h 653263"/>
              <a:gd name="connsiteX3" fmla="*/ 3195095 w 3652559"/>
              <a:gd name="connsiteY3" fmla="*/ 628778 h 653263"/>
              <a:gd name="connsiteX4" fmla="*/ 3454019 w 3652559"/>
              <a:gd name="connsiteY4" fmla="*/ 160277 h 653263"/>
              <a:gd name="connsiteX5" fmla="*/ 1345643 w 3652559"/>
              <a:gd name="connsiteY5" fmla="*/ 0 h 653263"/>
              <a:gd name="connsiteX0" fmla="*/ 1814171 w 3652559"/>
              <a:gd name="connsiteY0" fmla="*/ 172606 h 653263"/>
              <a:gd name="connsiteX1" fmla="*/ 408587 w 3652559"/>
              <a:gd name="connsiteY1" fmla="*/ 160277 h 653263"/>
              <a:gd name="connsiteX2" fmla="*/ 198983 w 3652559"/>
              <a:gd name="connsiteY2" fmla="*/ 542475 h 653263"/>
              <a:gd name="connsiteX3" fmla="*/ 3195095 w 3652559"/>
              <a:gd name="connsiteY3" fmla="*/ 628778 h 653263"/>
              <a:gd name="connsiteX4" fmla="*/ 3454019 w 3652559"/>
              <a:gd name="connsiteY4" fmla="*/ 160277 h 653263"/>
              <a:gd name="connsiteX5" fmla="*/ 1345643 w 3652559"/>
              <a:gd name="connsiteY5" fmla="*/ 0 h 653263"/>
              <a:gd name="connsiteX0" fmla="*/ 1814171 w 3689571"/>
              <a:gd name="connsiteY0" fmla="*/ 172606 h 653263"/>
              <a:gd name="connsiteX1" fmla="*/ 408587 w 3689571"/>
              <a:gd name="connsiteY1" fmla="*/ 160277 h 653263"/>
              <a:gd name="connsiteX2" fmla="*/ 198983 w 3689571"/>
              <a:gd name="connsiteY2" fmla="*/ 542475 h 653263"/>
              <a:gd name="connsiteX3" fmla="*/ 3195095 w 3689571"/>
              <a:gd name="connsiteY3" fmla="*/ 628778 h 653263"/>
              <a:gd name="connsiteX4" fmla="*/ 3454019 w 3689571"/>
              <a:gd name="connsiteY4" fmla="*/ 160277 h 653263"/>
              <a:gd name="connsiteX5" fmla="*/ 1345643 w 3689571"/>
              <a:gd name="connsiteY5" fmla="*/ 0 h 653263"/>
              <a:gd name="connsiteX0" fmla="*/ 1814171 w 3705553"/>
              <a:gd name="connsiteY0" fmla="*/ 185428 h 666085"/>
              <a:gd name="connsiteX1" fmla="*/ 408587 w 3705553"/>
              <a:gd name="connsiteY1" fmla="*/ 173099 h 666085"/>
              <a:gd name="connsiteX2" fmla="*/ 198983 w 3705553"/>
              <a:gd name="connsiteY2" fmla="*/ 555297 h 666085"/>
              <a:gd name="connsiteX3" fmla="*/ 3195095 w 3705553"/>
              <a:gd name="connsiteY3" fmla="*/ 641600 h 666085"/>
              <a:gd name="connsiteX4" fmla="*/ 3454019 w 3705553"/>
              <a:gd name="connsiteY4" fmla="*/ 173099 h 666085"/>
              <a:gd name="connsiteX5" fmla="*/ 1345643 w 3705553"/>
              <a:gd name="connsiteY5" fmla="*/ 12822 h 666085"/>
              <a:gd name="connsiteX0" fmla="*/ 1814171 w 3647312"/>
              <a:gd name="connsiteY0" fmla="*/ 174440 h 655097"/>
              <a:gd name="connsiteX1" fmla="*/ 408587 w 3647312"/>
              <a:gd name="connsiteY1" fmla="*/ 162111 h 655097"/>
              <a:gd name="connsiteX2" fmla="*/ 198983 w 3647312"/>
              <a:gd name="connsiteY2" fmla="*/ 544309 h 655097"/>
              <a:gd name="connsiteX3" fmla="*/ 3195095 w 3647312"/>
              <a:gd name="connsiteY3" fmla="*/ 630612 h 655097"/>
              <a:gd name="connsiteX4" fmla="*/ 3454019 w 3647312"/>
              <a:gd name="connsiteY4" fmla="*/ 162111 h 655097"/>
              <a:gd name="connsiteX5" fmla="*/ 1345643 w 3647312"/>
              <a:gd name="connsiteY5" fmla="*/ 1834 h 655097"/>
              <a:gd name="connsiteX0" fmla="*/ 1827092 w 3660233"/>
              <a:gd name="connsiteY0" fmla="*/ 97888 h 655097"/>
              <a:gd name="connsiteX1" fmla="*/ 421508 w 3660233"/>
              <a:gd name="connsiteY1" fmla="*/ 162111 h 655097"/>
              <a:gd name="connsiteX2" fmla="*/ 211904 w 3660233"/>
              <a:gd name="connsiteY2" fmla="*/ 544309 h 655097"/>
              <a:gd name="connsiteX3" fmla="*/ 3208016 w 3660233"/>
              <a:gd name="connsiteY3" fmla="*/ 630612 h 655097"/>
              <a:gd name="connsiteX4" fmla="*/ 3466940 w 3660233"/>
              <a:gd name="connsiteY4" fmla="*/ 162111 h 655097"/>
              <a:gd name="connsiteX5" fmla="*/ 1358564 w 3660233"/>
              <a:gd name="connsiteY5" fmla="*/ 1834 h 655097"/>
              <a:gd name="connsiteX0" fmla="*/ 1827092 w 3665480"/>
              <a:gd name="connsiteY0" fmla="*/ 22405 h 579614"/>
              <a:gd name="connsiteX1" fmla="*/ 421508 w 3665480"/>
              <a:gd name="connsiteY1" fmla="*/ 86628 h 579614"/>
              <a:gd name="connsiteX2" fmla="*/ 211904 w 3665480"/>
              <a:gd name="connsiteY2" fmla="*/ 468826 h 579614"/>
              <a:gd name="connsiteX3" fmla="*/ 3208016 w 3665480"/>
              <a:gd name="connsiteY3" fmla="*/ 555129 h 579614"/>
              <a:gd name="connsiteX4" fmla="*/ 3466940 w 3665480"/>
              <a:gd name="connsiteY4" fmla="*/ 86628 h 579614"/>
              <a:gd name="connsiteX5" fmla="*/ 1358564 w 3665480"/>
              <a:gd name="connsiteY5" fmla="*/ 2903 h 579614"/>
              <a:gd name="connsiteX0" fmla="*/ 1911848 w 3750236"/>
              <a:gd name="connsiteY0" fmla="*/ 22405 h 572266"/>
              <a:gd name="connsiteX1" fmla="*/ 506264 w 3750236"/>
              <a:gd name="connsiteY1" fmla="*/ 86628 h 572266"/>
              <a:gd name="connsiteX2" fmla="*/ 296660 w 3750236"/>
              <a:gd name="connsiteY2" fmla="*/ 468826 h 572266"/>
              <a:gd name="connsiteX3" fmla="*/ 3292772 w 3750236"/>
              <a:gd name="connsiteY3" fmla="*/ 555129 h 572266"/>
              <a:gd name="connsiteX4" fmla="*/ 3551696 w 3750236"/>
              <a:gd name="connsiteY4" fmla="*/ 86628 h 572266"/>
              <a:gd name="connsiteX5" fmla="*/ 1443320 w 3750236"/>
              <a:gd name="connsiteY5" fmla="*/ 2903 h 572266"/>
              <a:gd name="connsiteX0" fmla="*/ 1763530 w 3601918"/>
              <a:gd name="connsiteY0" fmla="*/ 22405 h 577349"/>
              <a:gd name="connsiteX1" fmla="*/ 357946 w 3601918"/>
              <a:gd name="connsiteY1" fmla="*/ 86628 h 577349"/>
              <a:gd name="connsiteX2" fmla="*/ 148342 w 3601918"/>
              <a:gd name="connsiteY2" fmla="*/ 468826 h 577349"/>
              <a:gd name="connsiteX3" fmla="*/ 3144454 w 3601918"/>
              <a:gd name="connsiteY3" fmla="*/ 555129 h 577349"/>
              <a:gd name="connsiteX4" fmla="*/ 3403378 w 3601918"/>
              <a:gd name="connsiteY4" fmla="*/ 86628 h 577349"/>
              <a:gd name="connsiteX5" fmla="*/ 1295002 w 3601918"/>
              <a:gd name="connsiteY5" fmla="*/ 2903 h 577349"/>
              <a:gd name="connsiteX0" fmla="*/ 1737059 w 3575447"/>
              <a:gd name="connsiteY0" fmla="*/ 19697 h 574641"/>
              <a:gd name="connsiteX1" fmla="*/ 900274 w 3575447"/>
              <a:gd name="connsiteY1" fmla="*/ 10421 h 574641"/>
              <a:gd name="connsiteX2" fmla="*/ 331475 w 3575447"/>
              <a:gd name="connsiteY2" fmla="*/ 83920 h 574641"/>
              <a:gd name="connsiteX3" fmla="*/ 121871 w 3575447"/>
              <a:gd name="connsiteY3" fmla="*/ 466118 h 574641"/>
              <a:gd name="connsiteX4" fmla="*/ 3117983 w 3575447"/>
              <a:gd name="connsiteY4" fmla="*/ 552421 h 574641"/>
              <a:gd name="connsiteX5" fmla="*/ 3376907 w 3575447"/>
              <a:gd name="connsiteY5" fmla="*/ 83920 h 574641"/>
              <a:gd name="connsiteX6" fmla="*/ 1268531 w 3575447"/>
              <a:gd name="connsiteY6" fmla="*/ 195 h 574641"/>
              <a:gd name="connsiteX0" fmla="*/ 1728480 w 3566868"/>
              <a:gd name="connsiteY0" fmla="*/ 19697 h 574641"/>
              <a:gd name="connsiteX1" fmla="*/ 557954 w 3566868"/>
              <a:gd name="connsiteY1" fmla="*/ 10421 h 574641"/>
              <a:gd name="connsiteX2" fmla="*/ 322896 w 3566868"/>
              <a:gd name="connsiteY2" fmla="*/ 83920 h 574641"/>
              <a:gd name="connsiteX3" fmla="*/ 113292 w 3566868"/>
              <a:gd name="connsiteY3" fmla="*/ 466118 h 574641"/>
              <a:gd name="connsiteX4" fmla="*/ 3109404 w 3566868"/>
              <a:gd name="connsiteY4" fmla="*/ 552421 h 574641"/>
              <a:gd name="connsiteX5" fmla="*/ 3368328 w 3566868"/>
              <a:gd name="connsiteY5" fmla="*/ 83920 h 574641"/>
              <a:gd name="connsiteX6" fmla="*/ 1259952 w 3566868"/>
              <a:gd name="connsiteY6" fmla="*/ 195 h 574641"/>
              <a:gd name="connsiteX0" fmla="*/ 1839395 w 3677783"/>
              <a:gd name="connsiteY0" fmla="*/ 19697 h 577317"/>
              <a:gd name="connsiteX1" fmla="*/ 668869 w 3677783"/>
              <a:gd name="connsiteY1" fmla="*/ 10421 h 577317"/>
              <a:gd name="connsiteX2" fmla="*/ 266941 w 3677783"/>
              <a:gd name="connsiteY2" fmla="*/ 68609 h 577317"/>
              <a:gd name="connsiteX3" fmla="*/ 224207 w 3677783"/>
              <a:gd name="connsiteY3" fmla="*/ 466118 h 577317"/>
              <a:gd name="connsiteX4" fmla="*/ 3220319 w 3677783"/>
              <a:gd name="connsiteY4" fmla="*/ 552421 h 577317"/>
              <a:gd name="connsiteX5" fmla="*/ 3479243 w 3677783"/>
              <a:gd name="connsiteY5" fmla="*/ 83920 h 577317"/>
              <a:gd name="connsiteX6" fmla="*/ 1370867 w 3677783"/>
              <a:gd name="connsiteY6" fmla="*/ 195 h 577317"/>
              <a:gd name="connsiteX0" fmla="*/ 1890389 w 3728777"/>
              <a:gd name="connsiteY0" fmla="*/ 19697 h 577317"/>
              <a:gd name="connsiteX1" fmla="*/ 317935 w 3728777"/>
              <a:gd name="connsiteY1" fmla="*/ 68609 h 577317"/>
              <a:gd name="connsiteX2" fmla="*/ 275201 w 3728777"/>
              <a:gd name="connsiteY2" fmla="*/ 466118 h 577317"/>
              <a:gd name="connsiteX3" fmla="*/ 3271313 w 3728777"/>
              <a:gd name="connsiteY3" fmla="*/ 552421 h 577317"/>
              <a:gd name="connsiteX4" fmla="*/ 3530237 w 3728777"/>
              <a:gd name="connsiteY4" fmla="*/ 83920 h 577317"/>
              <a:gd name="connsiteX5" fmla="*/ 1421861 w 3728777"/>
              <a:gd name="connsiteY5" fmla="*/ 195 h 577317"/>
              <a:gd name="connsiteX0" fmla="*/ 1886980 w 3705042"/>
              <a:gd name="connsiteY0" fmla="*/ 19502 h 520307"/>
              <a:gd name="connsiteX1" fmla="*/ 314526 w 3705042"/>
              <a:gd name="connsiteY1" fmla="*/ 68414 h 520307"/>
              <a:gd name="connsiteX2" fmla="*/ 271792 w 3705042"/>
              <a:gd name="connsiteY2" fmla="*/ 465923 h 520307"/>
              <a:gd name="connsiteX3" fmla="*/ 3220226 w 3705042"/>
              <a:gd name="connsiteY3" fmla="*/ 475674 h 520307"/>
              <a:gd name="connsiteX4" fmla="*/ 3526828 w 3705042"/>
              <a:gd name="connsiteY4" fmla="*/ 83725 h 520307"/>
              <a:gd name="connsiteX5" fmla="*/ 1418452 w 3705042"/>
              <a:gd name="connsiteY5" fmla="*/ 0 h 520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05042" h="520307">
                <a:moveTo>
                  <a:pt x="1886980" y="19502"/>
                </a:moveTo>
                <a:cubicBezTo>
                  <a:pt x="1559386" y="29692"/>
                  <a:pt x="583724" y="-5989"/>
                  <a:pt x="314526" y="68414"/>
                </a:cubicBezTo>
                <a:cubicBezTo>
                  <a:pt x="45328" y="142817"/>
                  <a:pt x="-212491" y="398046"/>
                  <a:pt x="271792" y="465923"/>
                </a:cubicBezTo>
                <a:cubicBezTo>
                  <a:pt x="756075" y="533800"/>
                  <a:pt x="2677720" y="539374"/>
                  <a:pt x="3220226" y="475674"/>
                </a:cubicBezTo>
                <a:cubicBezTo>
                  <a:pt x="3762732" y="411974"/>
                  <a:pt x="3827124" y="163004"/>
                  <a:pt x="3526828" y="83725"/>
                </a:cubicBezTo>
                <a:cubicBezTo>
                  <a:pt x="3226532" y="4446"/>
                  <a:pt x="1418452" y="0"/>
                  <a:pt x="1418452" y="0"/>
                </a:cubicBezTo>
              </a:path>
            </a:pathLst>
          </a:cu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02692" y="3624317"/>
            <a:ext cx="1913295" cy="501915"/>
          </a:xfrm>
          <a:custGeom>
            <a:avLst/>
            <a:gdLst>
              <a:gd name="connsiteX0" fmla="*/ 1703010 w 3817281"/>
              <a:gd name="connsiteY0" fmla="*/ 86303 h 685610"/>
              <a:gd name="connsiteX1" fmla="*/ 420723 w 3817281"/>
              <a:gd name="connsiteY1" fmla="*/ 160277 h 685610"/>
              <a:gd name="connsiteX2" fmla="*/ 211119 w 3817281"/>
              <a:gd name="connsiteY2" fmla="*/ 542475 h 685610"/>
              <a:gd name="connsiteX3" fmla="*/ 3256550 w 3817281"/>
              <a:gd name="connsiteY3" fmla="*/ 665765 h 685610"/>
              <a:gd name="connsiteX4" fmla="*/ 3651100 w 3817281"/>
              <a:gd name="connsiteY4" fmla="*/ 160277 h 685610"/>
              <a:gd name="connsiteX5" fmla="*/ 1357779 w 3817281"/>
              <a:gd name="connsiteY5" fmla="*/ 0 h 685610"/>
              <a:gd name="connsiteX0" fmla="*/ 1703010 w 3757177"/>
              <a:gd name="connsiteY0" fmla="*/ 86303 h 685610"/>
              <a:gd name="connsiteX1" fmla="*/ 420723 w 3757177"/>
              <a:gd name="connsiteY1" fmla="*/ 160277 h 685610"/>
              <a:gd name="connsiteX2" fmla="*/ 211119 w 3757177"/>
              <a:gd name="connsiteY2" fmla="*/ 542475 h 685610"/>
              <a:gd name="connsiteX3" fmla="*/ 3256550 w 3757177"/>
              <a:gd name="connsiteY3" fmla="*/ 665765 h 685610"/>
              <a:gd name="connsiteX4" fmla="*/ 3651100 w 3757177"/>
              <a:gd name="connsiteY4" fmla="*/ 160277 h 685610"/>
              <a:gd name="connsiteX5" fmla="*/ 1357779 w 3757177"/>
              <a:gd name="connsiteY5" fmla="*/ 0 h 685610"/>
              <a:gd name="connsiteX0" fmla="*/ 1678974 w 3733141"/>
              <a:gd name="connsiteY0" fmla="*/ 86303 h 685610"/>
              <a:gd name="connsiteX1" fmla="*/ 396687 w 3733141"/>
              <a:gd name="connsiteY1" fmla="*/ 160277 h 685610"/>
              <a:gd name="connsiteX2" fmla="*/ 187083 w 3733141"/>
              <a:gd name="connsiteY2" fmla="*/ 542475 h 685610"/>
              <a:gd name="connsiteX3" fmla="*/ 3232514 w 3733141"/>
              <a:gd name="connsiteY3" fmla="*/ 665765 h 685610"/>
              <a:gd name="connsiteX4" fmla="*/ 3627064 w 3733141"/>
              <a:gd name="connsiteY4" fmla="*/ 160277 h 685610"/>
              <a:gd name="connsiteX5" fmla="*/ 1333743 w 3733141"/>
              <a:gd name="connsiteY5" fmla="*/ 0 h 685610"/>
              <a:gd name="connsiteX0" fmla="*/ 1577389 w 3631556"/>
              <a:gd name="connsiteY0" fmla="*/ 86303 h 703021"/>
              <a:gd name="connsiteX1" fmla="*/ 295102 w 3631556"/>
              <a:gd name="connsiteY1" fmla="*/ 160277 h 703021"/>
              <a:gd name="connsiteX2" fmla="*/ 85498 w 3631556"/>
              <a:gd name="connsiteY2" fmla="*/ 542475 h 703021"/>
              <a:gd name="connsiteX3" fmla="*/ 3130929 w 3631556"/>
              <a:gd name="connsiteY3" fmla="*/ 665765 h 703021"/>
              <a:gd name="connsiteX4" fmla="*/ 3525479 w 3631556"/>
              <a:gd name="connsiteY4" fmla="*/ 160277 h 703021"/>
              <a:gd name="connsiteX5" fmla="*/ 1232158 w 3631556"/>
              <a:gd name="connsiteY5" fmla="*/ 0 h 703021"/>
              <a:gd name="connsiteX0" fmla="*/ 1675371 w 3772849"/>
              <a:gd name="connsiteY0" fmla="*/ 86303 h 653263"/>
              <a:gd name="connsiteX1" fmla="*/ 393084 w 3772849"/>
              <a:gd name="connsiteY1" fmla="*/ 160277 h 653263"/>
              <a:gd name="connsiteX2" fmla="*/ 183480 w 3772849"/>
              <a:gd name="connsiteY2" fmla="*/ 542475 h 653263"/>
              <a:gd name="connsiteX3" fmla="*/ 3179592 w 3772849"/>
              <a:gd name="connsiteY3" fmla="*/ 628778 h 653263"/>
              <a:gd name="connsiteX4" fmla="*/ 3623461 w 3772849"/>
              <a:gd name="connsiteY4" fmla="*/ 160277 h 653263"/>
              <a:gd name="connsiteX5" fmla="*/ 1330140 w 3772849"/>
              <a:gd name="connsiteY5" fmla="*/ 0 h 653263"/>
              <a:gd name="connsiteX0" fmla="*/ 1675371 w 3753344"/>
              <a:gd name="connsiteY0" fmla="*/ 86303 h 653263"/>
              <a:gd name="connsiteX1" fmla="*/ 393084 w 3753344"/>
              <a:gd name="connsiteY1" fmla="*/ 160277 h 653263"/>
              <a:gd name="connsiteX2" fmla="*/ 183480 w 3753344"/>
              <a:gd name="connsiteY2" fmla="*/ 542475 h 653263"/>
              <a:gd name="connsiteX3" fmla="*/ 3179592 w 3753344"/>
              <a:gd name="connsiteY3" fmla="*/ 628778 h 653263"/>
              <a:gd name="connsiteX4" fmla="*/ 3623461 w 3753344"/>
              <a:gd name="connsiteY4" fmla="*/ 160277 h 653263"/>
              <a:gd name="connsiteX5" fmla="*/ 1330140 w 3753344"/>
              <a:gd name="connsiteY5" fmla="*/ 0 h 653263"/>
              <a:gd name="connsiteX0" fmla="*/ 1675371 w 3637056"/>
              <a:gd name="connsiteY0" fmla="*/ 86303 h 653263"/>
              <a:gd name="connsiteX1" fmla="*/ 393084 w 3637056"/>
              <a:gd name="connsiteY1" fmla="*/ 160277 h 653263"/>
              <a:gd name="connsiteX2" fmla="*/ 183480 w 3637056"/>
              <a:gd name="connsiteY2" fmla="*/ 542475 h 653263"/>
              <a:gd name="connsiteX3" fmla="*/ 3179592 w 3637056"/>
              <a:gd name="connsiteY3" fmla="*/ 628778 h 653263"/>
              <a:gd name="connsiteX4" fmla="*/ 3438516 w 3637056"/>
              <a:gd name="connsiteY4" fmla="*/ 160277 h 653263"/>
              <a:gd name="connsiteX5" fmla="*/ 1330140 w 3637056"/>
              <a:gd name="connsiteY5" fmla="*/ 0 h 653263"/>
              <a:gd name="connsiteX0" fmla="*/ 1827092 w 3665480"/>
              <a:gd name="connsiteY0" fmla="*/ 172606 h 653263"/>
              <a:gd name="connsiteX1" fmla="*/ 421508 w 3665480"/>
              <a:gd name="connsiteY1" fmla="*/ 160277 h 653263"/>
              <a:gd name="connsiteX2" fmla="*/ 211904 w 3665480"/>
              <a:gd name="connsiteY2" fmla="*/ 542475 h 653263"/>
              <a:gd name="connsiteX3" fmla="*/ 3208016 w 3665480"/>
              <a:gd name="connsiteY3" fmla="*/ 628778 h 653263"/>
              <a:gd name="connsiteX4" fmla="*/ 3466940 w 3665480"/>
              <a:gd name="connsiteY4" fmla="*/ 160277 h 653263"/>
              <a:gd name="connsiteX5" fmla="*/ 1358564 w 3665480"/>
              <a:gd name="connsiteY5" fmla="*/ 0 h 653263"/>
              <a:gd name="connsiteX0" fmla="*/ 1827092 w 3665480"/>
              <a:gd name="connsiteY0" fmla="*/ 172606 h 653263"/>
              <a:gd name="connsiteX1" fmla="*/ 421508 w 3665480"/>
              <a:gd name="connsiteY1" fmla="*/ 160277 h 653263"/>
              <a:gd name="connsiteX2" fmla="*/ 211904 w 3665480"/>
              <a:gd name="connsiteY2" fmla="*/ 542475 h 653263"/>
              <a:gd name="connsiteX3" fmla="*/ 3208016 w 3665480"/>
              <a:gd name="connsiteY3" fmla="*/ 628778 h 653263"/>
              <a:gd name="connsiteX4" fmla="*/ 3466940 w 3665480"/>
              <a:gd name="connsiteY4" fmla="*/ 160277 h 653263"/>
              <a:gd name="connsiteX5" fmla="*/ 1358564 w 3665480"/>
              <a:gd name="connsiteY5" fmla="*/ 0 h 653263"/>
              <a:gd name="connsiteX0" fmla="*/ 1814171 w 3652559"/>
              <a:gd name="connsiteY0" fmla="*/ 172606 h 653263"/>
              <a:gd name="connsiteX1" fmla="*/ 408587 w 3652559"/>
              <a:gd name="connsiteY1" fmla="*/ 160277 h 653263"/>
              <a:gd name="connsiteX2" fmla="*/ 198983 w 3652559"/>
              <a:gd name="connsiteY2" fmla="*/ 542475 h 653263"/>
              <a:gd name="connsiteX3" fmla="*/ 3195095 w 3652559"/>
              <a:gd name="connsiteY3" fmla="*/ 628778 h 653263"/>
              <a:gd name="connsiteX4" fmla="*/ 3454019 w 3652559"/>
              <a:gd name="connsiteY4" fmla="*/ 160277 h 653263"/>
              <a:gd name="connsiteX5" fmla="*/ 1345643 w 3652559"/>
              <a:gd name="connsiteY5" fmla="*/ 0 h 653263"/>
              <a:gd name="connsiteX0" fmla="*/ 1814171 w 3652559"/>
              <a:gd name="connsiteY0" fmla="*/ 172606 h 653263"/>
              <a:gd name="connsiteX1" fmla="*/ 408587 w 3652559"/>
              <a:gd name="connsiteY1" fmla="*/ 160277 h 653263"/>
              <a:gd name="connsiteX2" fmla="*/ 198983 w 3652559"/>
              <a:gd name="connsiteY2" fmla="*/ 542475 h 653263"/>
              <a:gd name="connsiteX3" fmla="*/ 3195095 w 3652559"/>
              <a:gd name="connsiteY3" fmla="*/ 628778 h 653263"/>
              <a:gd name="connsiteX4" fmla="*/ 3454019 w 3652559"/>
              <a:gd name="connsiteY4" fmla="*/ 160277 h 653263"/>
              <a:gd name="connsiteX5" fmla="*/ 1345643 w 3652559"/>
              <a:gd name="connsiteY5" fmla="*/ 0 h 653263"/>
              <a:gd name="connsiteX0" fmla="*/ 1814171 w 3689571"/>
              <a:gd name="connsiteY0" fmla="*/ 172606 h 653263"/>
              <a:gd name="connsiteX1" fmla="*/ 408587 w 3689571"/>
              <a:gd name="connsiteY1" fmla="*/ 160277 h 653263"/>
              <a:gd name="connsiteX2" fmla="*/ 198983 w 3689571"/>
              <a:gd name="connsiteY2" fmla="*/ 542475 h 653263"/>
              <a:gd name="connsiteX3" fmla="*/ 3195095 w 3689571"/>
              <a:gd name="connsiteY3" fmla="*/ 628778 h 653263"/>
              <a:gd name="connsiteX4" fmla="*/ 3454019 w 3689571"/>
              <a:gd name="connsiteY4" fmla="*/ 160277 h 653263"/>
              <a:gd name="connsiteX5" fmla="*/ 1345643 w 3689571"/>
              <a:gd name="connsiteY5" fmla="*/ 0 h 653263"/>
              <a:gd name="connsiteX0" fmla="*/ 1814171 w 3705553"/>
              <a:gd name="connsiteY0" fmla="*/ 185428 h 666085"/>
              <a:gd name="connsiteX1" fmla="*/ 408587 w 3705553"/>
              <a:gd name="connsiteY1" fmla="*/ 173099 h 666085"/>
              <a:gd name="connsiteX2" fmla="*/ 198983 w 3705553"/>
              <a:gd name="connsiteY2" fmla="*/ 555297 h 666085"/>
              <a:gd name="connsiteX3" fmla="*/ 3195095 w 3705553"/>
              <a:gd name="connsiteY3" fmla="*/ 641600 h 666085"/>
              <a:gd name="connsiteX4" fmla="*/ 3454019 w 3705553"/>
              <a:gd name="connsiteY4" fmla="*/ 173099 h 666085"/>
              <a:gd name="connsiteX5" fmla="*/ 1345643 w 3705553"/>
              <a:gd name="connsiteY5" fmla="*/ 12822 h 666085"/>
              <a:gd name="connsiteX0" fmla="*/ 1814171 w 3647312"/>
              <a:gd name="connsiteY0" fmla="*/ 174440 h 655097"/>
              <a:gd name="connsiteX1" fmla="*/ 408587 w 3647312"/>
              <a:gd name="connsiteY1" fmla="*/ 162111 h 655097"/>
              <a:gd name="connsiteX2" fmla="*/ 198983 w 3647312"/>
              <a:gd name="connsiteY2" fmla="*/ 544309 h 655097"/>
              <a:gd name="connsiteX3" fmla="*/ 3195095 w 3647312"/>
              <a:gd name="connsiteY3" fmla="*/ 630612 h 655097"/>
              <a:gd name="connsiteX4" fmla="*/ 3454019 w 3647312"/>
              <a:gd name="connsiteY4" fmla="*/ 162111 h 655097"/>
              <a:gd name="connsiteX5" fmla="*/ 1345643 w 3647312"/>
              <a:gd name="connsiteY5" fmla="*/ 1834 h 655097"/>
              <a:gd name="connsiteX0" fmla="*/ 1827092 w 3660233"/>
              <a:gd name="connsiteY0" fmla="*/ 97888 h 655097"/>
              <a:gd name="connsiteX1" fmla="*/ 421508 w 3660233"/>
              <a:gd name="connsiteY1" fmla="*/ 162111 h 655097"/>
              <a:gd name="connsiteX2" fmla="*/ 211904 w 3660233"/>
              <a:gd name="connsiteY2" fmla="*/ 544309 h 655097"/>
              <a:gd name="connsiteX3" fmla="*/ 3208016 w 3660233"/>
              <a:gd name="connsiteY3" fmla="*/ 630612 h 655097"/>
              <a:gd name="connsiteX4" fmla="*/ 3466940 w 3660233"/>
              <a:gd name="connsiteY4" fmla="*/ 162111 h 655097"/>
              <a:gd name="connsiteX5" fmla="*/ 1358564 w 3660233"/>
              <a:gd name="connsiteY5" fmla="*/ 1834 h 655097"/>
              <a:gd name="connsiteX0" fmla="*/ 1827092 w 3665480"/>
              <a:gd name="connsiteY0" fmla="*/ 22405 h 579614"/>
              <a:gd name="connsiteX1" fmla="*/ 421508 w 3665480"/>
              <a:gd name="connsiteY1" fmla="*/ 86628 h 579614"/>
              <a:gd name="connsiteX2" fmla="*/ 211904 w 3665480"/>
              <a:gd name="connsiteY2" fmla="*/ 468826 h 579614"/>
              <a:gd name="connsiteX3" fmla="*/ 3208016 w 3665480"/>
              <a:gd name="connsiteY3" fmla="*/ 555129 h 579614"/>
              <a:gd name="connsiteX4" fmla="*/ 3466940 w 3665480"/>
              <a:gd name="connsiteY4" fmla="*/ 86628 h 579614"/>
              <a:gd name="connsiteX5" fmla="*/ 1358564 w 3665480"/>
              <a:gd name="connsiteY5" fmla="*/ 2903 h 579614"/>
              <a:gd name="connsiteX0" fmla="*/ 1911848 w 3750236"/>
              <a:gd name="connsiteY0" fmla="*/ 22405 h 572266"/>
              <a:gd name="connsiteX1" fmla="*/ 506264 w 3750236"/>
              <a:gd name="connsiteY1" fmla="*/ 86628 h 572266"/>
              <a:gd name="connsiteX2" fmla="*/ 296660 w 3750236"/>
              <a:gd name="connsiteY2" fmla="*/ 468826 h 572266"/>
              <a:gd name="connsiteX3" fmla="*/ 3292772 w 3750236"/>
              <a:gd name="connsiteY3" fmla="*/ 555129 h 572266"/>
              <a:gd name="connsiteX4" fmla="*/ 3551696 w 3750236"/>
              <a:gd name="connsiteY4" fmla="*/ 86628 h 572266"/>
              <a:gd name="connsiteX5" fmla="*/ 1443320 w 3750236"/>
              <a:gd name="connsiteY5" fmla="*/ 2903 h 572266"/>
              <a:gd name="connsiteX0" fmla="*/ 1763530 w 3601918"/>
              <a:gd name="connsiteY0" fmla="*/ 22405 h 577349"/>
              <a:gd name="connsiteX1" fmla="*/ 357946 w 3601918"/>
              <a:gd name="connsiteY1" fmla="*/ 86628 h 577349"/>
              <a:gd name="connsiteX2" fmla="*/ 148342 w 3601918"/>
              <a:gd name="connsiteY2" fmla="*/ 468826 h 577349"/>
              <a:gd name="connsiteX3" fmla="*/ 3144454 w 3601918"/>
              <a:gd name="connsiteY3" fmla="*/ 555129 h 577349"/>
              <a:gd name="connsiteX4" fmla="*/ 3403378 w 3601918"/>
              <a:gd name="connsiteY4" fmla="*/ 86628 h 577349"/>
              <a:gd name="connsiteX5" fmla="*/ 1295002 w 3601918"/>
              <a:gd name="connsiteY5" fmla="*/ 2903 h 577349"/>
              <a:gd name="connsiteX0" fmla="*/ 1737059 w 3575447"/>
              <a:gd name="connsiteY0" fmla="*/ 19697 h 574641"/>
              <a:gd name="connsiteX1" fmla="*/ 900274 w 3575447"/>
              <a:gd name="connsiteY1" fmla="*/ 10421 h 574641"/>
              <a:gd name="connsiteX2" fmla="*/ 331475 w 3575447"/>
              <a:gd name="connsiteY2" fmla="*/ 83920 h 574641"/>
              <a:gd name="connsiteX3" fmla="*/ 121871 w 3575447"/>
              <a:gd name="connsiteY3" fmla="*/ 466118 h 574641"/>
              <a:gd name="connsiteX4" fmla="*/ 3117983 w 3575447"/>
              <a:gd name="connsiteY4" fmla="*/ 552421 h 574641"/>
              <a:gd name="connsiteX5" fmla="*/ 3376907 w 3575447"/>
              <a:gd name="connsiteY5" fmla="*/ 83920 h 574641"/>
              <a:gd name="connsiteX6" fmla="*/ 1268531 w 3575447"/>
              <a:gd name="connsiteY6" fmla="*/ 195 h 574641"/>
              <a:gd name="connsiteX0" fmla="*/ 1728480 w 3566868"/>
              <a:gd name="connsiteY0" fmla="*/ 19697 h 574641"/>
              <a:gd name="connsiteX1" fmla="*/ 557954 w 3566868"/>
              <a:gd name="connsiteY1" fmla="*/ 10421 h 574641"/>
              <a:gd name="connsiteX2" fmla="*/ 322896 w 3566868"/>
              <a:gd name="connsiteY2" fmla="*/ 83920 h 574641"/>
              <a:gd name="connsiteX3" fmla="*/ 113292 w 3566868"/>
              <a:gd name="connsiteY3" fmla="*/ 466118 h 574641"/>
              <a:gd name="connsiteX4" fmla="*/ 3109404 w 3566868"/>
              <a:gd name="connsiteY4" fmla="*/ 552421 h 574641"/>
              <a:gd name="connsiteX5" fmla="*/ 3368328 w 3566868"/>
              <a:gd name="connsiteY5" fmla="*/ 83920 h 574641"/>
              <a:gd name="connsiteX6" fmla="*/ 1259952 w 3566868"/>
              <a:gd name="connsiteY6" fmla="*/ 195 h 574641"/>
              <a:gd name="connsiteX0" fmla="*/ 1839395 w 3677783"/>
              <a:gd name="connsiteY0" fmla="*/ 19697 h 577317"/>
              <a:gd name="connsiteX1" fmla="*/ 668869 w 3677783"/>
              <a:gd name="connsiteY1" fmla="*/ 10421 h 577317"/>
              <a:gd name="connsiteX2" fmla="*/ 266941 w 3677783"/>
              <a:gd name="connsiteY2" fmla="*/ 68609 h 577317"/>
              <a:gd name="connsiteX3" fmla="*/ 224207 w 3677783"/>
              <a:gd name="connsiteY3" fmla="*/ 466118 h 577317"/>
              <a:gd name="connsiteX4" fmla="*/ 3220319 w 3677783"/>
              <a:gd name="connsiteY4" fmla="*/ 552421 h 577317"/>
              <a:gd name="connsiteX5" fmla="*/ 3479243 w 3677783"/>
              <a:gd name="connsiteY5" fmla="*/ 83920 h 577317"/>
              <a:gd name="connsiteX6" fmla="*/ 1370867 w 3677783"/>
              <a:gd name="connsiteY6" fmla="*/ 195 h 577317"/>
              <a:gd name="connsiteX0" fmla="*/ 1890389 w 3728777"/>
              <a:gd name="connsiteY0" fmla="*/ 19697 h 577317"/>
              <a:gd name="connsiteX1" fmla="*/ 317935 w 3728777"/>
              <a:gd name="connsiteY1" fmla="*/ 68609 h 577317"/>
              <a:gd name="connsiteX2" fmla="*/ 275201 w 3728777"/>
              <a:gd name="connsiteY2" fmla="*/ 466118 h 577317"/>
              <a:gd name="connsiteX3" fmla="*/ 3271313 w 3728777"/>
              <a:gd name="connsiteY3" fmla="*/ 552421 h 577317"/>
              <a:gd name="connsiteX4" fmla="*/ 3530237 w 3728777"/>
              <a:gd name="connsiteY4" fmla="*/ 83920 h 577317"/>
              <a:gd name="connsiteX5" fmla="*/ 1421861 w 3728777"/>
              <a:gd name="connsiteY5" fmla="*/ 195 h 577317"/>
              <a:gd name="connsiteX0" fmla="*/ 1886980 w 3705042"/>
              <a:gd name="connsiteY0" fmla="*/ 19502 h 520307"/>
              <a:gd name="connsiteX1" fmla="*/ 314526 w 3705042"/>
              <a:gd name="connsiteY1" fmla="*/ 68414 h 520307"/>
              <a:gd name="connsiteX2" fmla="*/ 271792 w 3705042"/>
              <a:gd name="connsiteY2" fmla="*/ 465923 h 520307"/>
              <a:gd name="connsiteX3" fmla="*/ 3220226 w 3705042"/>
              <a:gd name="connsiteY3" fmla="*/ 475674 h 520307"/>
              <a:gd name="connsiteX4" fmla="*/ 3526828 w 3705042"/>
              <a:gd name="connsiteY4" fmla="*/ 83725 h 520307"/>
              <a:gd name="connsiteX5" fmla="*/ 1418452 w 3705042"/>
              <a:gd name="connsiteY5" fmla="*/ 0 h 520307"/>
              <a:gd name="connsiteX0" fmla="*/ 1761974 w 3699228"/>
              <a:gd name="connsiteY0" fmla="*/ 0 h 623289"/>
              <a:gd name="connsiteX1" fmla="*/ 308712 w 3699228"/>
              <a:gd name="connsiteY1" fmla="*/ 171396 h 623289"/>
              <a:gd name="connsiteX2" fmla="*/ 265978 w 3699228"/>
              <a:gd name="connsiteY2" fmla="*/ 568905 h 623289"/>
              <a:gd name="connsiteX3" fmla="*/ 3214412 w 3699228"/>
              <a:gd name="connsiteY3" fmla="*/ 578656 h 623289"/>
              <a:gd name="connsiteX4" fmla="*/ 3521014 w 3699228"/>
              <a:gd name="connsiteY4" fmla="*/ 186707 h 623289"/>
              <a:gd name="connsiteX5" fmla="*/ 1412638 w 3699228"/>
              <a:gd name="connsiteY5" fmla="*/ 102982 h 623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99228" h="623289">
                <a:moveTo>
                  <a:pt x="1761974" y="0"/>
                </a:moveTo>
                <a:cubicBezTo>
                  <a:pt x="1434380" y="10190"/>
                  <a:pt x="558044" y="76579"/>
                  <a:pt x="308712" y="171396"/>
                </a:cubicBezTo>
                <a:cubicBezTo>
                  <a:pt x="59380" y="266213"/>
                  <a:pt x="-218305" y="501028"/>
                  <a:pt x="265978" y="568905"/>
                </a:cubicBezTo>
                <a:cubicBezTo>
                  <a:pt x="750261" y="636782"/>
                  <a:pt x="2671906" y="642356"/>
                  <a:pt x="3214412" y="578656"/>
                </a:cubicBezTo>
                <a:cubicBezTo>
                  <a:pt x="3756918" y="514956"/>
                  <a:pt x="3821310" y="265986"/>
                  <a:pt x="3521014" y="186707"/>
                </a:cubicBezTo>
                <a:cubicBezTo>
                  <a:pt x="3220718" y="107428"/>
                  <a:pt x="1412638" y="102982"/>
                  <a:pt x="1412638" y="102982"/>
                </a:cubicBezTo>
              </a:path>
            </a:pathLst>
          </a:cu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99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Concretely 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@ eBay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912394" y="1639756"/>
            <a:ext cx="2180605" cy="918016"/>
            <a:chOff x="912394" y="1639756"/>
            <a:chExt cx="2180605" cy="918016"/>
          </a:xfrm>
        </p:grpSpPr>
        <p:sp>
          <p:nvSpPr>
            <p:cNvPr id="6" name="TextBox 5"/>
            <p:cNvSpPr txBox="1"/>
            <p:nvPr/>
          </p:nvSpPr>
          <p:spPr>
            <a:xfrm>
              <a:off x="1282291" y="1639756"/>
              <a:ext cx="13140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 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days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12394" y="2219218"/>
              <a:ext cx="2180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Rack onboarding time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85639" y="1730511"/>
            <a:ext cx="2328783" cy="831713"/>
            <a:chOff x="4985639" y="1730511"/>
            <a:chExt cx="2328783" cy="831713"/>
          </a:xfrm>
        </p:grpSpPr>
        <p:sp>
          <p:nvSpPr>
            <p:cNvPr id="8" name="TextBox 7"/>
            <p:cNvSpPr txBox="1"/>
            <p:nvPr/>
          </p:nvSpPr>
          <p:spPr>
            <a:xfrm>
              <a:off x="5528154" y="1730511"/>
              <a:ext cx="107720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595959"/>
                  </a:solidFill>
                </a:rPr>
                <a:t>30</a:t>
              </a:r>
              <a:r>
                <a:rPr lang="en-US" dirty="0" smtClean="0"/>
                <a:t> min 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85639" y="2223670"/>
              <a:ext cx="23287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Capacity add of 50 </a:t>
              </a:r>
              <a:r>
                <a:rPr lang="en-U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vms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222489" y="3136015"/>
            <a:ext cx="2340104" cy="905687"/>
            <a:chOff x="3222489" y="3136015"/>
            <a:chExt cx="2340104" cy="905687"/>
          </a:xfrm>
        </p:grpSpPr>
        <p:sp>
          <p:nvSpPr>
            <p:cNvPr id="10" name="TextBox 9"/>
            <p:cNvSpPr txBox="1"/>
            <p:nvPr/>
          </p:nvSpPr>
          <p:spPr>
            <a:xfrm>
              <a:off x="3777335" y="3136015"/>
              <a:ext cx="11342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rgbClr val="595959"/>
                  </a:solidFill>
                </a:rPr>
                <a:t>70</a:t>
              </a:r>
              <a:r>
                <a:rPr lang="en-US" dirty="0" smtClean="0"/>
                <a:t> min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22489" y="3703148"/>
              <a:ext cx="23401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Rack </a:t>
              </a:r>
              <a:r>
                <a:rPr lang="en-U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bootstraping</a:t>
              </a:r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time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34976" y="4508985"/>
            <a:ext cx="1925928" cy="905687"/>
            <a:chOff x="834976" y="4508985"/>
            <a:chExt cx="1925928" cy="905687"/>
          </a:xfrm>
        </p:grpSpPr>
        <p:sp>
          <p:nvSpPr>
            <p:cNvPr id="13" name="TextBox 12"/>
            <p:cNvSpPr txBox="1"/>
            <p:nvPr/>
          </p:nvSpPr>
          <p:spPr>
            <a:xfrm>
              <a:off x="1315842" y="4508985"/>
              <a:ext cx="967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rgbClr val="595959"/>
                  </a:solidFill>
                </a:rPr>
                <a:t>90</a:t>
              </a:r>
              <a:r>
                <a:rPr lang="en-US" dirty="0" smtClean="0"/>
                <a:t> %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4976" y="5076118"/>
              <a:ext cx="19259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Site traffic on cloud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01488" y="4525766"/>
            <a:ext cx="1029204" cy="905687"/>
            <a:chOff x="6301488" y="4525766"/>
            <a:chExt cx="1029204" cy="905687"/>
          </a:xfrm>
        </p:grpSpPr>
        <p:sp>
          <p:nvSpPr>
            <p:cNvPr id="15" name="TextBox 14"/>
            <p:cNvSpPr txBox="1"/>
            <p:nvPr/>
          </p:nvSpPr>
          <p:spPr>
            <a:xfrm>
              <a:off x="6363134" y="4525766"/>
              <a:ext cx="967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rgbClr val="595959"/>
                  </a:solidFill>
                </a:rPr>
                <a:t>90</a:t>
              </a:r>
              <a:r>
                <a:rPr lang="en-US" dirty="0" smtClean="0"/>
                <a:t> %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01488" y="5092899"/>
              <a:ext cx="9943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Footprint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8489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@ eBay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86781" y="2127363"/>
            <a:ext cx="5952203" cy="60109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Simplify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686781" y="2958413"/>
            <a:ext cx="5952203" cy="60109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Automate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686780" y="3782141"/>
            <a:ext cx="5952203" cy="60109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Any Application Anywhere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4518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4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@ eBay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 descr="geekpoke cloud process-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246" y="228600"/>
            <a:ext cx="5593069" cy="2757460"/>
          </a:xfrm>
          <a:prstGeom prst="rect">
            <a:avLst/>
          </a:prstGeom>
        </p:spPr>
      </p:pic>
      <p:pic>
        <p:nvPicPr>
          <p:cNvPr id="5" name="Picture 4" descr="geekpoke cloud process-2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939" y="3053616"/>
            <a:ext cx="5066485" cy="28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4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@ eBay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238147"/>
              </p:ext>
            </p:extLst>
          </p:nvPr>
        </p:nvGraphicFramePr>
        <p:xfrm>
          <a:off x="1564663" y="14720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832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@ eBay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5999" y="208568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"organizations which design systems ... are constrained to produce designs which are copies of the communication structures of these </a:t>
            </a:r>
            <a:r>
              <a:rPr lang="en-US" i="1" dirty="0" smtClean="0"/>
              <a:t>organizations”</a:t>
            </a:r>
          </a:p>
          <a:p>
            <a:pPr algn="r"/>
            <a:r>
              <a:rPr lang="en-US" b="1" dirty="0" smtClean="0"/>
              <a:t>Conway’s law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1467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3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Bay_powerpoint_template-Primary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6A7D5ED05E214BA4929CC42337F995" ma:contentTypeVersion="0" ma:contentTypeDescription="Create a new document." ma:contentTypeScope="" ma:versionID="9c31d28f3ff537e240e21a4b7df8cf5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B710B3-2ED6-48DC-B7CD-93E10F8E4A0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0175AEC-05F3-44E9-8BD1-6E42B1FF97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89618F7-2629-455F-A37C-4A48A76F31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eBay_powerpoint_template-Primary.potx</Template>
  <TotalTime>14948</TotalTime>
  <Words>364</Words>
  <Application>Microsoft Macintosh PowerPoint</Application>
  <PresentationFormat>On-screen Show (4:3)</PresentationFormat>
  <Paragraphs>174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eBay_powerpoint_template-Primary</vt:lpstr>
      <vt:lpstr>Cloud@eBay For developers and business agility</vt:lpstr>
      <vt:lpstr>Analyst Conference 2013</vt:lpstr>
      <vt:lpstr>Concretely …</vt:lpstr>
      <vt:lpstr>PowerPoint Presentation</vt:lpstr>
      <vt:lpstr>SIMPLIFY</vt:lpstr>
      <vt:lpstr>Process</vt:lpstr>
      <vt:lpstr>Technology</vt:lpstr>
      <vt:lpstr>Organization</vt:lpstr>
      <vt:lpstr>AUTOMATE</vt:lpstr>
      <vt:lpstr>PowerPoint Presentation</vt:lpstr>
      <vt:lpstr>PowerPoint Presentation</vt:lpstr>
      <vt:lpstr>PowerPoint Presentation</vt:lpstr>
      <vt:lpstr>Any application anywhere</vt:lpstr>
      <vt:lpstr>PowerPoint Presentation</vt:lpstr>
      <vt:lpstr>PowerPoint Presentation</vt:lpstr>
      <vt:lpstr>PowerPoint Presentation</vt:lpstr>
      <vt:lpstr>PowerPoint Presentation</vt:lpstr>
    </vt:vector>
  </TitlesOfParts>
  <Manager/>
  <Company>eBay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Cloud@eBay</dc:title>
  <dc:subject/>
  <dc:creator>JC Martin</dc:creator>
  <cp:keywords/>
  <dc:description/>
  <cp:lastModifiedBy>Martin, JC</cp:lastModifiedBy>
  <cp:revision>102</cp:revision>
  <dcterms:created xsi:type="dcterms:W3CDTF">2012-08-30T16:43:47Z</dcterms:created>
  <dcterms:modified xsi:type="dcterms:W3CDTF">2013-06-24T20:23:30Z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0x0101004B6A7D5ED05E214BA4929CC42337F995</vt:lpwstr>
  </property>
</Properties>
</file>