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51"/>
  </p:normalViewPr>
  <p:slideViewPr>
    <p:cSldViewPr snapToGrid="0" snapToObjects="1">
      <p:cViewPr varScale="1">
        <p:scale>
          <a:sx n="95" d="100"/>
          <a:sy n="95" d="100"/>
        </p:scale>
        <p:origin x="1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fr-FR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F59E2BE8-A62E-43D8-9569-294B3A174C70}" type="slidenum">
              <a:rPr lang="fr-FR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{%</a:t>
            </a:r>
            <a:r>
              <a:rPr lang="en-US" sz="3200" dirty="0" smtClean="0"/>
              <a:t>image</a:t>
            </a:r>
            <a:r>
              <a:rPr lang="en-US" sz="3200" dirty="0" smtClean="0"/>
              <a:t>}</a:t>
            </a:r>
          </a:p>
          <a:p>
            <a:pPr algn="ctr"/>
            <a:endParaRPr lang="fr-FR" sz="3200" dirty="0"/>
          </a:p>
          <a:p>
            <a:pPr algn="ctr"/>
            <a:endParaRPr lang="en-US" sz="3200" b="1" dirty="0" smtClean="0"/>
          </a:p>
          <a:p>
            <a:pPr algn="ctr"/>
            <a:r>
              <a:rPr lang="en-US" sz="3200" b="1" dirty="0" smtClean="0"/>
              <a:t>{#cards}</a:t>
            </a:r>
          </a:p>
          <a:p>
            <a:pPr algn="ctr"/>
            <a:r>
              <a:rPr lang="fr-FR" sz="3200" dirty="0" smtClean="0">
                <a:latin typeface="Arial"/>
              </a:rPr>
              <a:t>Hello {</a:t>
            </a:r>
            <a:r>
              <a:rPr lang="fr-FR" sz="3200" dirty="0" err="1" smtClean="0">
                <a:latin typeface="Arial"/>
              </a:rPr>
              <a:t>name</a:t>
            </a:r>
            <a:r>
              <a:rPr lang="fr-FR" sz="3200" dirty="0" smtClean="0">
                <a:latin typeface="Arial"/>
              </a:rPr>
              <a:t>} {</a:t>
            </a:r>
            <a:r>
              <a:rPr lang="fr-FR" sz="3200" dirty="0" err="1" smtClean="0">
                <a:latin typeface="Arial"/>
              </a:rPr>
              <a:t>title</a:t>
            </a:r>
            <a:r>
              <a:rPr lang="fr-FR" sz="3200" dirty="0" smtClean="0">
                <a:latin typeface="Arial"/>
              </a:rPr>
              <a:t>}</a:t>
            </a:r>
          </a:p>
          <a:p>
            <a:pPr algn="ctr"/>
            <a:r>
              <a:rPr lang="en-US" sz="3200" b="1" dirty="0" smtClean="0"/>
              <a:t>{/cards}</a:t>
            </a:r>
            <a:r>
              <a:rPr lang="en-US" sz="3200" b="1" dirty="0"/>
              <a:t> </a:t>
            </a:r>
          </a:p>
          <a:p>
            <a:pPr algn="ctr"/>
            <a:endParaRPr lang="fr-FR" sz="3200" dirty="0">
              <a:latin typeface="Arial"/>
            </a:endParaRPr>
          </a:p>
        </p:txBody>
      </p:sp>
      <p:pic>
        <p:nvPicPr>
          <p:cNvPr id="4" name="Image 1" descr="http://e-real.fr/wp-content/uploads/2012/08/Windows_XP_Log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30" y="729762"/>
            <a:ext cx="2153865" cy="1667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DejaVu Sans</vt:lpstr>
      <vt:lpstr>StarSymbol</vt:lpstr>
      <vt:lpstr>Times New Roman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Klokov, Alexey</cp:lastModifiedBy>
  <cp:revision>10</cp:revision>
  <dcterms:modified xsi:type="dcterms:W3CDTF">2016-07-25T19:51:46Z</dcterms:modified>
</cp:coreProperties>
</file>