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29726-5532-4982-B30A-3FED197D8D93}" v="9" dt="2024-07-02T00:10:3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Silva Pereyra" userId="27f496f44f484ceb" providerId="LiveId" clId="{DDD29726-5532-4982-B30A-3FED197D8D93}"/>
    <pc:docChg chg="undo custSel modSld">
      <pc:chgData name="Juan Carlos Silva Pereyra" userId="27f496f44f484ceb" providerId="LiveId" clId="{DDD29726-5532-4982-B30A-3FED197D8D93}" dt="2024-07-02T02:09:24.862" v="454" actId="20577"/>
      <pc:docMkLst>
        <pc:docMk/>
      </pc:docMkLst>
      <pc:sldChg chg="modSp mod">
        <pc:chgData name="Juan Carlos Silva Pereyra" userId="27f496f44f484ceb" providerId="LiveId" clId="{DDD29726-5532-4982-B30A-3FED197D8D93}" dt="2024-07-02T02:07:03.802" v="386" actId="20577"/>
        <pc:sldMkLst>
          <pc:docMk/>
          <pc:sldMk cId="0" sldId="256"/>
        </pc:sldMkLst>
        <pc:spChg chg="mod">
          <ac:chgData name="Juan Carlos Silva Pereyra" userId="27f496f44f484ceb" providerId="LiveId" clId="{DDD29726-5532-4982-B30A-3FED197D8D93}" dt="2024-07-02T02:07:03.802" v="38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2:06:29.803" v="360" actId="20577"/>
        <pc:sldMkLst>
          <pc:docMk/>
          <pc:sldMk cId="0" sldId="257"/>
        </pc:sldMkLst>
        <pc:spChg chg="mod">
          <ac:chgData name="Juan Carlos Silva Pereyra" userId="27f496f44f484ceb" providerId="LiveId" clId="{DDD29726-5532-4982-B30A-3FED197D8D93}" dt="2024-07-02T02:06:29.803" v="36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2:09:06.413" v="429" actId="113"/>
        <pc:sldMkLst>
          <pc:docMk/>
          <pc:sldMk cId="0" sldId="258"/>
        </pc:sldMkLst>
        <pc:spChg chg="mod">
          <ac:chgData name="Juan Carlos Silva Pereyra" userId="27f496f44f484ceb" providerId="LiveId" clId="{DDD29726-5532-4982-B30A-3FED197D8D93}" dt="2024-07-02T02:09:06.413" v="429" actId="11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2:09:24.862" v="454" actId="20577"/>
        <pc:sldMkLst>
          <pc:docMk/>
          <pc:sldMk cId="0" sldId="259"/>
        </pc:sldMkLst>
        <pc:spChg chg="mod">
          <ac:chgData name="Juan Carlos Silva Pereyra" userId="27f496f44f484ceb" providerId="LiveId" clId="{DDD29726-5532-4982-B30A-3FED197D8D93}" dt="2024-07-02T02:09:24.862" v="45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2:04:09.128" v="295" actId="20577"/>
        <pc:sldMkLst>
          <pc:docMk/>
          <pc:sldMk cId="0" sldId="260"/>
        </pc:sldMkLst>
        <pc:spChg chg="mod">
          <ac:chgData name="Juan Carlos Silva Pereyra" userId="27f496f44f484ceb" providerId="LiveId" clId="{DDD29726-5532-4982-B30A-3FED197D8D93}" dt="2024-07-02T02:04:09.128" v="295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2:01:40.663" v="268" actId="20577"/>
        <pc:sldMkLst>
          <pc:docMk/>
          <pc:sldMk cId="0" sldId="261"/>
        </pc:sldMkLst>
        <pc:spChg chg="mod">
          <ac:chgData name="Juan Carlos Silva Pereyra" userId="27f496f44f484ceb" providerId="LiveId" clId="{DDD29726-5532-4982-B30A-3FED197D8D93}" dt="2024-07-02T02:01:40.663" v="268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2:01:17.639" v="243" actId="20577"/>
        <pc:sldMkLst>
          <pc:docMk/>
          <pc:sldMk cId="0" sldId="262"/>
        </pc:sldMkLst>
        <pc:spChg chg="mod">
          <ac:chgData name="Juan Carlos Silva Pereyra" userId="27f496f44f484ceb" providerId="LiveId" clId="{DDD29726-5532-4982-B30A-3FED197D8D93}" dt="2024-07-02T02:01:17.639" v="24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2:00:25.051" v="215" actId="20577"/>
        <pc:sldMkLst>
          <pc:docMk/>
          <pc:sldMk cId="0" sldId="263"/>
        </pc:sldMkLst>
        <pc:spChg chg="mod">
          <ac:chgData name="Juan Carlos Silva Pereyra" userId="27f496f44f484ceb" providerId="LiveId" clId="{DDD29726-5532-4982-B30A-3FED197D8D93}" dt="2024-07-02T02:00:25.051" v="21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0:27:28.820" v="195"/>
        <pc:sldMkLst>
          <pc:docMk/>
          <pc:sldMk cId="0" sldId="264"/>
        </pc:sldMkLst>
        <pc:spChg chg="mod">
          <ac:chgData name="Juan Carlos Silva Pereyra" userId="27f496f44f484ceb" providerId="LiveId" clId="{DDD29726-5532-4982-B30A-3FED197D8D93}" dt="2024-07-02T00:27:28.820" v="195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0:27:13.547" v="187" actId="20577"/>
        <pc:sldMkLst>
          <pc:docMk/>
          <pc:sldMk cId="0" sldId="265"/>
        </pc:sldMkLst>
        <pc:spChg chg="mod">
          <ac:chgData name="Juan Carlos Silva Pereyra" userId="27f496f44f484ceb" providerId="LiveId" clId="{DDD29726-5532-4982-B30A-3FED197D8D93}" dt="2024-07-02T00:27:13.547" v="187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modSp mod">
        <pc:chgData name="Juan Carlos Silva Pereyra" userId="27f496f44f484ceb" providerId="LiveId" clId="{DDD29726-5532-4982-B30A-3FED197D8D93}" dt="2024-07-02T00:26:24.725" v="175"/>
        <pc:sldMkLst>
          <pc:docMk/>
          <pc:sldMk cId="0" sldId="266"/>
        </pc:sldMkLst>
        <pc:spChg chg="mod">
          <ac:chgData name="Juan Carlos Silva Pereyra" userId="27f496f44f484ceb" providerId="LiveId" clId="{DDD29726-5532-4982-B30A-3FED197D8D93}" dt="2024-07-02T00:26:24.725" v="175"/>
          <ac:spMkLst>
            <pc:docMk/>
            <pc:sldMk cId="0" sldId="266"/>
            <ac:spMk id="3" creationId="{00000000-0000-0000-0000-000000000000}"/>
          </ac:spMkLst>
        </pc:spChg>
        <pc:spChg chg="add">
          <ac:chgData name="Juan Carlos Silva Pereyra" userId="27f496f44f484ceb" providerId="LiveId" clId="{DDD29726-5532-4982-B30A-3FED197D8D93}" dt="2024-07-02T00:09:59.426" v="90"/>
          <ac:spMkLst>
            <pc:docMk/>
            <pc:sldMk cId="0" sldId="266"/>
            <ac:spMk id="4" creationId="{6AFFD208-0B3C-5347-52F5-453219E8A605}"/>
          </ac:spMkLst>
        </pc:spChg>
        <pc:spChg chg="add">
          <ac:chgData name="Juan Carlos Silva Pereyra" userId="27f496f44f484ceb" providerId="LiveId" clId="{DDD29726-5532-4982-B30A-3FED197D8D93}" dt="2024-07-02T00:10:13.978" v="92"/>
          <ac:spMkLst>
            <pc:docMk/>
            <pc:sldMk cId="0" sldId="266"/>
            <ac:spMk id="5" creationId="{180F531A-EA33-2449-2B90-1AEBDBC60978}"/>
          </ac:spMkLst>
        </pc:spChg>
      </pc:sldChg>
      <pc:sldChg chg="modSp mod">
        <pc:chgData name="Juan Carlos Silva Pereyra" userId="27f496f44f484ceb" providerId="LiveId" clId="{DDD29726-5532-4982-B30A-3FED197D8D93}" dt="2024-07-02T00:24:10.418" v="171" actId="20577"/>
        <pc:sldMkLst>
          <pc:docMk/>
          <pc:sldMk cId="0" sldId="267"/>
        </pc:sldMkLst>
        <pc:spChg chg="mod">
          <ac:chgData name="Juan Carlos Silva Pereyra" userId="27f496f44f484ceb" providerId="LiveId" clId="{DDD29726-5532-4982-B30A-3FED197D8D93}" dt="2024-07-02T00:24:10.418" v="171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0:23:09.588" v="154" actId="20577"/>
        <pc:sldMkLst>
          <pc:docMk/>
          <pc:sldMk cId="0" sldId="268"/>
        </pc:sldMkLst>
        <pc:spChg chg="mod">
          <ac:chgData name="Juan Carlos Silva Pereyra" userId="27f496f44f484ceb" providerId="LiveId" clId="{DDD29726-5532-4982-B30A-3FED197D8D93}" dt="2024-07-02T00:23:09.588" v="154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0:22:50.965" v="144" actId="20577"/>
        <pc:sldMkLst>
          <pc:docMk/>
          <pc:sldMk cId="0" sldId="269"/>
        </pc:sldMkLst>
        <pc:spChg chg="mod">
          <ac:chgData name="Juan Carlos Silva Pereyra" userId="27f496f44f484ceb" providerId="LiveId" clId="{DDD29726-5532-4982-B30A-3FED197D8D93}" dt="2024-07-02T00:22:50.965" v="1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0:22:29.476" v="137" actId="20577"/>
        <pc:sldMkLst>
          <pc:docMk/>
          <pc:sldMk cId="0" sldId="270"/>
        </pc:sldMkLst>
        <pc:spChg chg="mod">
          <ac:chgData name="Juan Carlos Silva Pereyra" userId="27f496f44f484ceb" providerId="LiveId" clId="{DDD29726-5532-4982-B30A-3FED197D8D93}" dt="2024-07-02T00:22:29.476" v="13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Juan Carlos Silva Pereyra" userId="27f496f44f484ceb" providerId="LiveId" clId="{DDD29726-5532-4982-B30A-3FED197D8D93}" dt="2024-07-02T00:10:58.927" v="115" actId="20577"/>
        <pc:sldMkLst>
          <pc:docMk/>
          <pc:sldMk cId="0" sldId="271"/>
        </pc:sldMkLst>
        <pc:spChg chg="mod">
          <ac:chgData name="Juan Carlos Silva Pereyra" userId="27f496f44f484ceb" providerId="LiveId" clId="{DDD29726-5532-4982-B30A-3FED197D8D93}" dt="2024-07-02T00:10:58.927" v="115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Descripción: La entidad Usuario almacena la información de los usuarios del sistema.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usuarioID</a:t>
            </a:r>
            <a:r>
              <a:rPr lang="es-PE" sz="17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700" dirty="0"/>
              <a:t>nombre: VARCHAR(100)</a:t>
            </a:r>
          </a:p>
          <a:p>
            <a:pPr>
              <a:lnSpc>
                <a:spcPct val="90000"/>
              </a:lnSpc>
            </a:pPr>
            <a:r>
              <a:rPr lang="es-PE" sz="1700" dirty="0"/>
              <a:t>email: VARCHAR(100) UNIQUE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password</a:t>
            </a:r>
            <a:r>
              <a:rPr lang="es-PE" sz="1700" dirty="0"/>
              <a:t>: VARCHAR(100)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fechaRegistro</a:t>
            </a:r>
            <a:r>
              <a:rPr lang="es-PE" sz="1700" dirty="0"/>
              <a:t>: DATE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crearUsuario</a:t>
            </a:r>
            <a:r>
              <a:rPr lang="es-PE" sz="1700" dirty="0"/>
              <a:t>(nombre, email, </a:t>
            </a:r>
            <a:r>
              <a:rPr lang="es-PE" sz="1700" dirty="0" err="1"/>
              <a:t>password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leerUsuario</a:t>
            </a:r>
            <a:r>
              <a:rPr lang="es-PE" sz="1700" dirty="0"/>
              <a:t>(</a:t>
            </a:r>
            <a:r>
              <a:rPr lang="es-PE" sz="1700" dirty="0" err="1"/>
              <a:t>usuarioID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actualizarUsuario</a:t>
            </a:r>
            <a:r>
              <a:rPr lang="es-PE" sz="1700" dirty="0"/>
              <a:t>(</a:t>
            </a:r>
            <a:r>
              <a:rPr lang="es-PE" sz="1700" dirty="0" err="1"/>
              <a:t>usuarioID</a:t>
            </a:r>
            <a:r>
              <a:rPr lang="es-PE" sz="1700" dirty="0"/>
              <a:t>, nombre, email, </a:t>
            </a:r>
            <a:r>
              <a:rPr lang="es-PE" sz="1700" dirty="0" err="1"/>
              <a:t>password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eliminarUsuario</a:t>
            </a:r>
            <a:r>
              <a:rPr lang="es-PE" sz="1700" dirty="0"/>
              <a:t>(</a:t>
            </a:r>
            <a:r>
              <a:rPr lang="es-PE" sz="1700" dirty="0" err="1"/>
              <a:t>usuarioID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Pago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Descripción: La entidad Pago almacena información sobre los pagos realizados por los usuarios.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pagoID</a:t>
            </a:r>
            <a:r>
              <a:rPr lang="es-ES" sz="17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usuarioID</a:t>
            </a:r>
            <a:r>
              <a:rPr lang="es-ES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planID</a:t>
            </a:r>
            <a:r>
              <a:rPr lang="es-ES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fechaPago</a:t>
            </a:r>
            <a:r>
              <a:rPr lang="es-ES" sz="1700" dirty="0"/>
              <a:t>: DATE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cantidad: DECIMAL(10, 2)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crearPago</a:t>
            </a:r>
            <a:r>
              <a:rPr lang="es-ES" sz="1700" dirty="0"/>
              <a:t>(</a:t>
            </a:r>
            <a:r>
              <a:rPr lang="es-ES" sz="1700" dirty="0" err="1"/>
              <a:t>usuarioID</a:t>
            </a:r>
            <a:r>
              <a:rPr lang="es-ES" sz="1700" dirty="0"/>
              <a:t>, </a:t>
            </a:r>
            <a:r>
              <a:rPr lang="es-ES" sz="1700" dirty="0" err="1"/>
              <a:t>planID</a:t>
            </a:r>
            <a:r>
              <a:rPr lang="es-ES" sz="1700" dirty="0"/>
              <a:t>, cantidad) </a:t>
            </a:r>
            <a:r>
              <a:rPr lang="es-ES" sz="1700" dirty="0" err="1"/>
              <a:t>User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leerPago</a:t>
            </a:r>
            <a:r>
              <a:rPr lang="es-ES" sz="1700" dirty="0"/>
              <a:t>(</a:t>
            </a:r>
            <a:r>
              <a:rPr lang="es-ES" sz="1700" dirty="0" err="1"/>
              <a:t>pagoID</a:t>
            </a:r>
            <a:r>
              <a:rPr lang="es-ES" sz="1700" dirty="0"/>
              <a:t>) </a:t>
            </a:r>
            <a:r>
              <a:rPr lang="es-ES" sz="1700" dirty="0" err="1"/>
              <a:t>User</a:t>
            </a:r>
            <a:r>
              <a:rPr lang="es-E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actualizarPago</a:t>
            </a:r>
            <a:r>
              <a:rPr lang="es-ES" sz="1700" dirty="0"/>
              <a:t>(</a:t>
            </a:r>
            <a:r>
              <a:rPr lang="es-ES" sz="1700" dirty="0" err="1"/>
              <a:t>pagoID</a:t>
            </a:r>
            <a:r>
              <a:rPr lang="es-ES" sz="1700" dirty="0"/>
              <a:t>, cantidad) </a:t>
            </a:r>
            <a:r>
              <a:rPr lang="es-PE" sz="1800" dirty="0" err="1"/>
              <a:t>Admin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eliminarPago</a:t>
            </a:r>
            <a:r>
              <a:rPr lang="es-ES" sz="1700" dirty="0"/>
              <a:t>(</a:t>
            </a:r>
            <a:r>
              <a:rPr lang="es-ES" sz="1700" dirty="0" err="1"/>
              <a:t>pagoID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r>
              <a:rPr lang="es-ES" sz="1700" dirty="0"/>
              <a:t>Descripción: La entidad Actor almacena información sobre los actores.</a:t>
            </a:r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r>
              <a:rPr lang="es-ES" sz="1700" dirty="0"/>
              <a:t>Atributos:</a:t>
            </a:r>
          </a:p>
          <a:p>
            <a:r>
              <a:rPr lang="es-ES" sz="1700" dirty="0" err="1"/>
              <a:t>actorID</a:t>
            </a:r>
            <a:r>
              <a:rPr lang="es-ES" sz="1700" dirty="0"/>
              <a:t>: INT AUTO_INCREMENT PRIMARY KEY</a:t>
            </a:r>
          </a:p>
          <a:p>
            <a:r>
              <a:rPr lang="es-ES" sz="1700" dirty="0"/>
              <a:t>nombre: VARCHAR(100)</a:t>
            </a:r>
          </a:p>
          <a:p>
            <a:r>
              <a:rPr lang="es-ES" sz="1700" dirty="0" err="1"/>
              <a:t>biografia</a:t>
            </a:r>
            <a:r>
              <a:rPr lang="es-ES" sz="1700" dirty="0"/>
              <a:t>: TEXT</a:t>
            </a:r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r>
              <a:rPr lang="es-ES" sz="1700" dirty="0"/>
              <a:t>Métodos:</a:t>
            </a:r>
          </a:p>
          <a:p>
            <a:r>
              <a:rPr lang="es-ES" sz="1700" dirty="0" err="1"/>
              <a:t>crearActor</a:t>
            </a:r>
            <a:r>
              <a:rPr lang="es-ES" sz="1700" dirty="0"/>
              <a:t>(nombre, </a:t>
            </a:r>
            <a:r>
              <a:rPr lang="es-ES" sz="1700" dirty="0" err="1"/>
              <a:t>biografia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r>
              <a:rPr lang="es-ES" sz="1700" dirty="0" err="1"/>
              <a:t>leerActor</a:t>
            </a:r>
            <a:r>
              <a:rPr lang="es-ES" sz="1700" dirty="0"/>
              <a:t>(</a:t>
            </a:r>
            <a:r>
              <a:rPr lang="es-ES" sz="1700" dirty="0" err="1"/>
              <a:t>actorID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r>
              <a:rPr lang="es-ES" sz="1700" dirty="0" err="1"/>
              <a:t>actualizarActor</a:t>
            </a:r>
            <a:r>
              <a:rPr lang="es-ES" sz="1700" dirty="0"/>
              <a:t>(</a:t>
            </a:r>
            <a:r>
              <a:rPr lang="es-ES" sz="1700" dirty="0" err="1"/>
              <a:t>actorID</a:t>
            </a:r>
            <a:r>
              <a:rPr lang="es-ES" sz="1700" dirty="0"/>
              <a:t>, nombre, </a:t>
            </a:r>
            <a:r>
              <a:rPr lang="es-ES" sz="1700" dirty="0" err="1"/>
              <a:t>biografia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r>
              <a:rPr lang="es-ES" sz="1700" dirty="0" err="1"/>
              <a:t>eliminarActor</a:t>
            </a:r>
            <a:r>
              <a:rPr lang="es-ES" sz="1700" dirty="0"/>
              <a:t>(</a:t>
            </a:r>
            <a:r>
              <a:rPr lang="es-ES" sz="1700" dirty="0" err="1"/>
              <a:t>actorID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2200">
                <a:solidFill>
                  <a:srgbClr val="FFFFFF"/>
                </a:solidFill>
              </a:rPr>
              <a:t>Entidad ActorParticipacion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E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/>
              <a:t>Descripción: La entidad </a:t>
            </a:r>
            <a:r>
              <a:rPr lang="es-ES" sz="1600" dirty="0" err="1"/>
              <a:t>ActorParticipacion</a:t>
            </a:r>
            <a:r>
              <a:rPr lang="es-ES" sz="1600" dirty="0"/>
              <a:t> registra la participación de actores en películas o episodios.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ES" sz="1600" dirty="0" err="1"/>
              <a:t>participacionID</a:t>
            </a:r>
            <a:r>
              <a:rPr lang="es-ES" sz="16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ES" sz="1600" dirty="0" err="1"/>
              <a:t>actorID</a:t>
            </a:r>
            <a:r>
              <a:rPr lang="es-ES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ES" sz="1600" dirty="0" err="1"/>
              <a:t>peliculaID</a:t>
            </a:r>
            <a:r>
              <a:rPr lang="es-ES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ES" sz="1600" dirty="0" err="1"/>
              <a:t>episodioID</a:t>
            </a:r>
            <a:r>
              <a:rPr lang="es-ES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ES" sz="1600" dirty="0" err="1"/>
              <a:t>nombrePersonaje</a:t>
            </a:r>
            <a:r>
              <a:rPr lang="es-ES" sz="1600" dirty="0"/>
              <a:t>: VARCHAR(100)</a:t>
            </a:r>
          </a:p>
          <a:p>
            <a:pPr marL="0" indent="0">
              <a:lnSpc>
                <a:spcPct val="90000"/>
              </a:lnSpc>
              <a:buNone/>
            </a:pPr>
            <a:endParaRPr lang="es-E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ES" sz="1600" dirty="0" err="1"/>
              <a:t>crearActorParticipacion</a:t>
            </a:r>
            <a:r>
              <a:rPr lang="es-ES" sz="1600" dirty="0"/>
              <a:t>(</a:t>
            </a:r>
            <a:r>
              <a:rPr lang="es-ES" sz="1600" dirty="0" err="1"/>
              <a:t>actorID</a:t>
            </a:r>
            <a:r>
              <a:rPr lang="es-ES" sz="1600" dirty="0"/>
              <a:t>, </a:t>
            </a:r>
            <a:r>
              <a:rPr lang="es-ES" sz="1600" dirty="0" err="1"/>
              <a:t>peliculaID</a:t>
            </a:r>
            <a:r>
              <a:rPr lang="es-ES" sz="1600" dirty="0"/>
              <a:t>, </a:t>
            </a:r>
            <a:r>
              <a:rPr lang="es-ES" sz="1600" dirty="0" err="1"/>
              <a:t>episodioID</a:t>
            </a:r>
            <a:r>
              <a:rPr lang="es-ES" sz="1600" dirty="0"/>
              <a:t>, </a:t>
            </a:r>
            <a:r>
              <a:rPr lang="es-ES" sz="1600" dirty="0" err="1"/>
              <a:t>nombrePersonaje</a:t>
            </a:r>
            <a:r>
              <a:rPr lang="es-ES" sz="1600" dirty="0"/>
              <a:t>) </a:t>
            </a:r>
            <a:r>
              <a:rPr lang="es-PE" sz="1600" dirty="0" err="1"/>
              <a:t>Admin</a:t>
            </a:r>
            <a:endParaRPr lang="es-ES" sz="1600" dirty="0"/>
          </a:p>
          <a:p>
            <a:pPr>
              <a:lnSpc>
                <a:spcPct val="90000"/>
              </a:lnSpc>
            </a:pPr>
            <a:r>
              <a:rPr lang="es-ES" sz="1600" dirty="0" err="1"/>
              <a:t>leerActorParticipacion</a:t>
            </a:r>
            <a:r>
              <a:rPr lang="es-ES" sz="1600" dirty="0"/>
              <a:t>(</a:t>
            </a:r>
            <a:r>
              <a:rPr lang="es-ES" sz="1600" dirty="0" err="1"/>
              <a:t>participacionID</a:t>
            </a:r>
            <a:r>
              <a:rPr lang="es-ES" sz="1600" dirty="0"/>
              <a:t>) </a:t>
            </a:r>
            <a:r>
              <a:rPr lang="es-ES" sz="1600" dirty="0" err="1"/>
              <a:t>User</a:t>
            </a:r>
            <a:endParaRPr lang="es-ES" sz="1600" dirty="0"/>
          </a:p>
          <a:p>
            <a:pPr>
              <a:lnSpc>
                <a:spcPct val="90000"/>
              </a:lnSpc>
            </a:pPr>
            <a:r>
              <a:rPr lang="es-ES" sz="1600" dirty="0" err="1"/>
              <a:t>actualizarActorParticipacion</a:t>
            </a:r>
            <a:r>
              <a:rPr lang="es-ES" sz="1600" dirty="0"/>
              <a:t>(</a:t>
            </a:r>
            <a:r>
              <a:rPr lang="es-ES" sz="1600" dirty="0" err="1"/>
              <a:t>participacionID</a:t>
            </a:r>
            <a:r>
              <a:rPr lang="es-ES" sz="1600" dirty="0"/>
              <a:t>, </a:t>
            </a:r>
            <a:r>
              <a:rPr lang="es-ES" sz="1600" dirty="0" err="1"/>
              <a:t>nombrePersonaje</a:t>
            </a:r>
            <a:r>
              <a:rPr lang="es-ES" sz="1600" dirty="0"/>
              <a:t>) </a:t>
            </a:r>
            <a:r>
              <a:rPr lang="es-PE" sz="1600" dirty="0" err="1"/>
              <a:t>Admin</a:t>
            </a:r>
            <a:endParaRPr lang="es-ES" sz="1600" dirty="0"/>
          </a:p>
          <a:p>
            <a:pPr>
              <a:lnSpc>
                <a:spcPct val="90000"/>
              </a:lnSpc>
            </a:pPr>
            <a:r>
              <a:rPr lang="es-ES" sz="1600" dirty="0" err="1"/>
              <a:t>eliminarActorParticipacion</a:t>
            </a:r>
            <a:r>
              <a:rPr lang="es-ES" sz="1600" dirty="0"/>
              <a:t>(</a:t>
            </a:r>
            <a:r>
              <a:rPr lang="es-ES" sz="1600" dirty="0" err="1"/>
              <a:t>participacionID</a:t>
            </a:r>
            <a:r>
              <a:rPr lang="es-ES" sz="1600" dirty="0"/>
              <a:t>) </a:t>
            </a:r>
            <a:r>
              <a:rPr lang="es-PE" sz="1600" dirty="0" err="1"/>
              <a:t>Admin</a:t>
            </a:r>
            <a:endParaRPr lang="es-ES" sz="1600" dirty="0"/>
          </a:p>
          <a:p>
            <a:pPr marL="0" indent="0">
              <a:lnSpc>
                <a:spcPct val="90000"/>
              </a:lnSpc>
              <a:buNone/>
            </a:pPr>
            <a:endParaRPr lang="es-E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200">
                <a:solidFill>
                  <a:srgbClr val="FFFFFF"/>
                </a:solidFill>
              </a:rPr>
              <a:t>Entidad BandaSonora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Descripción: La entidad </a:t>
            </a:r>
            <a:r>
              <a:rPr lang="es-PE" sz="1600" dirty="0" err="1"/>
              <a:t>BandaSonora</a:t>
            </a:r>
            <a:r>
              <a:rPr lang="es-PE" sz="1600" dirty="0"/>
              <a:t> almacena información sobre las bandas sonoras asociadas a películas o episodios.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bandaSonoraID</a:t>
            </a:r>
            <a:r>
              <a:rPr lang="es-PE" sz="16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600" dirty="0"/>
              <a:t>titulo: VARCHAR(100)</a:t>
            </a:r>
          </a:p>
          <a:p>
            <a:pPr>
              <a:lnSpc>
                <a:spcPct val="90000"/>
              </a:lnSpc>
            </a:pPr>
            <a:r>
              <a:rPr lang="es-PE" sz="1600" dirty="0"/>
              <a:t>compositor: VARCHAR(100)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peliculaID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episodioID</a:t>
            </a:r>
            <a:r>
              <a:rPr lang="es-PE" sz="1600" dirty="0"/>
              <a:t>: INT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crearBandaSonora</a:t>
            </a:r>
            <a:r>
              <a:rPr lang="es-PE" sz="1600" dirty="0"/>
              <a:t>(titulo, compositor, </a:t>
            </a:r>
            <a:r>
              <a:rPr lang="es-PE" sz="1600" dirty="0" err="1"/>
              <a:t>peliculaID</a:t>
            </a:r>
            <a:r>
              <a:rPr lang="es-PE" sz="1600" dirty="0"/>
              <a:t>, </a:t>
            </a:r>
            <a:r>
              <a:rPr lang="es-PE" sz="1600" dirty="0" err="1"/>
              <a:t>episodioID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leerBandaSonora</a:t>
            </a:r>
            <a:r>
              <a:rPr lang="es-PE" sz="1600" dirty="0"/>
              <a:t>(</a:t>
            </a:r>
            <a:r>
              <a:rPr lang="es-PE" sz="1600" dirty="0" err="1"/>
              <a:t>bandaSonoraID</a:t>
            </a:r>
            <a:r>
              <a:rPr lang="es-PE" sz="1600" dirty="0"/>
              <a:t>) </a:t>
            </a:r>
            <a:r>
              <a:rPr lang="es-PE" sz="1600" dirty="0" err="1"/>
              <a:t>User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actualizarBandaSonora</a:t>
            </a:r>
            <a:r>
              <a:rPr lang="es-PE" sz="1600" dirty="0"/>
              <a:t>(</a:t>
            </a:r>
            <a:r>
              <a:rPr lang="es-PE" sz="1600" dirty="0" err="1"/>
              <a:t>bandaSonoraID</a:t>
            </a:r>
            <a:r>
              <a:rPr lang="es-PE" sz="1600" dirty="0"/>
              <a:t>, titulo, compositor)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eliminarBandaSonora</a:t>
            </a:r>
            <a:r>
              <a:rPr lang="es-PE" sz="1600" dirty="0"/>
              <a:t>(</a:t>
            </a:r>
            <a:r>
              <a:rPr lang="es-PE" sz="1600" dirty="0" err="1"/>
              <a:t>bandaSonoraID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Curiosidad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Descripción: La entidad Curiosidad almacena curiosidades sobre películas o episodios.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curiosidadID</a:t>
            </a:r>
            <a:r>
              <a:rPr lang="es-PE" sz="17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700" dirty="0"/>
              <a:t>texto: TEXT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peliculaID</a:t>
            </a:r>
            <a:r>
              <a:rPr lang="es-PE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episodioID</a:t>
            </a:r>
            <a:r>
              <a:rPr lang="es-PE" sz="1700" dirty="0"/>
              <a:t>: INT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crearCuriosidad</a:t>
            </a:r>
            <a:r>
              <a:rPr lang="es-PE" sz="1700" dirty="0"/>
              <a:t>(texto, </a:t>
            </a:r>
            <a:r>
              <a:rPr lang="es-PE" sz="1700" dirty="0" err="1"/>
              <a:t>peliculaID</a:t>
            </a:r>
            <a:r>
              <a:rPr lang="es-PE" sz="1700" dirty="0"/>
              <a:t>, </a:t>
            </a:r>
            <a:r>
              <a:rPr lang="es-PE" sz="1700" dirty="0" err="1"/>
              <a:t>episodioID</a:t>
            </a:r>
            <a:r>
              <a:rPr lang="es-PE" sz="1700" dirty="0"/>
              <a:t>) </a:t>
            </a:r>
            <a:r>
              <a:rPr lang="es-PE" sz="1800" dirty="0" err="1"/>
              <a:t>Admin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leerCuriosidad</a:t>
            </a:r>
            <a:r>
              <a:rPr lang="es-PE" sz="1700" dirty="0"/>
              <a:t>(</a:t>
            </a:r>
            <a:r>
              <a:rPr lang="es-PE" sz="1700" dirty="0" err="1"/>
              <a:t>curiosidadID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actualizarCuriosidad</a:t>
            </a:r>
            <a:r>
              <a:rPr lang="es-PE" sz="1700" dirty="0"/>
              <a:t>(</a:t>
            </a:r>
            <a:r>
              <a:rPr lang="es-PE" sz="1700" dirty="0" err="1"/>
              <a:t>curiosidadID</a:t>
            </a:r>
            <a:r>
              <a:rPr lang="es-PE" sz="1700" dirty="0"/>
              <a:t>, texto) </a:t>
            </a:r>
            <a:r>
              <a:rPr lang="es-PE" sz="1800" dirty="0" err="1"/>
              <a:t>Admin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eliminarCuriosidad</a:t>
            </a:r>
            <a:r>
              <a:rPr lang="es-PE" sz="1700" dirty="0"/>
              <a:t>(</a:t>
            </a:r>
            <a:r>
              <a:rPr lang="es-PE" sz="1700" dirty="0" err="1"/>
              <a:t>curiosidadID</a:t>
            </a:r>
            <a:r>
              <a:rPr lang="es-PE" sz="1700" dirty="0"/>
              <a:t>) </a:t>
            </a:r>
            <a:r>
              <a:rPr lang="es-PE" sz="1800" dirty="0" err="1"/>
              <a:t>Admin</a:t>
            </a: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2200">
                <a:solidFill>
                  <a:srgbClr val="FFFFFF"/>
                </a:solidFill>
              </a:rPr>
              <a:t>Entidad PeliculaCategoria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Descripción: La entidad </a:t>
            </a:r>
            <a:r>
              <a:rPr lang="es-PE" sz="1600" dirty="0" err="1"/>
              <a:t>PeliculaCategoria</a:t>
            </a:r>
            <a:r>
              <a:rPr lang="es-PE" sz="1600" dirty="0"/>
              <a:t> establece una relación de muchos a muchos entre películas y categorías.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peliculaCategoriaID</a:t>
            </a:r>
            <a:r>
              <a:rPr lang="es-PE" sz="16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peliculaID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categoriaID</a:t>
            </a:r>
            <a:r>
              <a:rPr lang="es-PE" sz="1600" dirty="0"/>
              <a:t>: INT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crearPeliculaCategoria</a:t>
            </a:r>
            <a:r>
              <a:rPr lang="es-PE" sz="1600" dirty="0"/>
              <a:t>(</a:t>
            </a:r>
            <a:r>
              <a:rPr lang="es-PE" sz="1600" dirty="0" err="1"/>
              <a:t>peliculaID</a:t>
            </a:r>
            <a:r>
              <a:rPr lang="es-PE" sz="1600" dirty="0"/>
              <a:t>, </a:t>
            </a:r>
            <a:r>
              <a:rPr lang="es-PE" sz="1600" dirty="0" err="1"/>
              <a:t>categoriaID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leerPeliculaCategoria</a:t>
            </a:r>
            <a:r>
              <a:rPr lang="es-PE" sz="1600" dirty="0"/>
              <a:t>(</a:t>
            </a:r>
            <a:r>
              <a:rPr lang="es-PE" sz="1600" dirty="0" err="1"/>
              <a:t>peliculaCategoriaID</a:t>
            </a:r>
            <a:r>
              <a:rPr lang="es-PE" sz="1600" dirty="0"/>
              <a:t>) </a:t>
            </a:r>
            <a:r>
              <a:rPr lang="es-PE" sz="1600" dirty="0" err="1"/>
              <a:t>User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actualizarPeliculaCategoria</a:t>
            </a:r>
            <a:r>
              <a:rPr lang="es-PE" sz="1600" dirty="0"/>
              <a:t>(</a:t>
            </a:r>
            <a:r>
              <a:rPr lang="es-PE" sz="1600" dirty="0" err="1"/>
              <a:t>peliculaCategoriaID</a:t>
            </a:r>
            <a:r>
              <a:rPr lang="es-PE" sz="1600" dirty="0"/>
              <a:t>, </a:t>
            </a:r>
            <a:r>
              <a:rPr lang="es-PE" sz="1600" dirty="0" err="1"/>
              <a:t>peliculaID</a:t>
            </a:r>
            <a:r>
              <a:rPr lang="es-PE" sz="1600" dirty="0"/>
              <a:t>, </a:t>
            </a:r>
            <a:r>
              <a:rPr lang="es-PE" sz="1600" dirty="0" err="1"/>
              <a:t>categoriaID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eliminarPeliculaCategoria</a:t>
            </a:r>
            <a:r>
              <a:rPr lang="es-PE" sz="1600" dirty="0"/>
              <a:t>(</a:t>
            </a:r>
            <a:r>
              <a:rPr lang="es-PE" sz="1600" dirty="0" err="1"/>
              <a:t>peliculaCategoriaID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2700">
                <a:solidFill>
                  <a:srgbClr val="FFFFFF"/>
                </a:solidFill>
              </a:rPr>
              <a:t>Entidad SerieCategoria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Descripción: La entidad </a:t>
            </a:r>
            <a:r>
              <a:rPr lang="es-PE" sz="1700" dirty="0" err="1"/>
              <a:t>SerieCategoria</a:t>
            </a:r>
            <a:r>
              <a:rPr lang="es-PE" sz="1700" dirty="0"/>
              <a:t> establece una relación de muchos a muchos entre series y categorías.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serieCategoriaID</a:t>
            </a:r>
            <a:r>
              <a:rPr lang="es-PE" sz="17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serieID</a:t>
            </a:r>
            <a:r>
              <a:rPr lang="es-PE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categoriaID</a:t>
            </a:r>
            <a:r>
              <a:rPr lang="es-PE" sz="1700" dirty="0"/>
              <a:t>: INT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crearSerieCategoria</a:t>
            </a:r>
            <a:r>
              <a:rPr lang="es-PE" sz="1700" dirty="0"/>
              <a:t>(</a:t>
            </a:r>
            <a:r>
              <a:rPr lang="es-PE" sz="1700" dirty="0" err="1"/>
              <a:t>serieID</a:t>
            </a:r>
            <a:r>
              <a:rPr lang="es-PE" sz="1700" dirty="0"/>
              <a:t>, </a:t>
            </a:r>
            <a:r>
              <a:rPr lang="es-PE" sz="1700" dirty="0" err="1"/>
              <a:t>categoriaID</a:t>
            </a:r>
            <a:r>
              <a:rPr lang="es-PE" sz="1700" dirty="0"/>
              <a:t>) </a:t>
            </a:r>
            <a:r>
              <a:rPr lang="es-PE" sz="1700" dirty="0" err="1"/>
              <a:t>Admin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leerSerieCategoria</a:t>
            </a:r>
            <a:r>
              <a:rPr lang="es-PE" sz="1700" dirty="0"/>
              <a:t>(</a:t>
            </a:r>
            <a:r>
              <a:rPr lang="es-PE" sz="1700" dirty="0" err="1"/>
              <a:t>serieCategoriaID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actualizarSerieCategoria</a:t>
            </a:r>
            <a:r>
              <a:rPr lang="es-PE" sz="1700" dirty="0"/>
              <a:t>(</a:t>
            </a:r>
            <a:r>
              <a:rPr lang="es-PE" sz="1700" dirty="0" err="1"/>
              <a:t>serieCategoriaID</a:t>
            </a:r>
            <a:r>
              <a:rPr lang="es-PE" sz="1700" dirty="0"/>
              <a:t>, </a:t>
            </a:r>
            <a:r>
              <a:rPr lang="es-PE" sz="1700" dirty="0" err="1"/>
              <a:t>serieID</a:t>
            </a:r>
            <a:r>
              <a:rPr lang="es-PE" sz="1700" dirty="0"/>
              <a:t>, </a:t>
            </a:r>
            <a:r>
              <a:rPr lang="es-PE" sz="1700" dirty="0" err="1"/>
              <a:t>categoriaID</a:t>
            </a:r>
            <a:r>
              <a:rPr lang="es-PE" sz="1700" dirty="0"/>
              <a:t>) </a:t>
            </a:r>
            <a:r>
              <a:rPr lang="es-PE" sz="1700" dirty="0" err="1"/>
              <a:t>Admin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eliminarSerieCategoria</a:t>
            </a:r>
            <a:r>
              <a:rPr lang="es-PE" sz="1700" dirty="0"/>
              <a:t>(</a:t>
            </a:r>
            <a:r>
              <a:rPr lang="es-PE" sz="1700" dirty="0" err="1"/>
              <a:t>serieCategoriaID</a:t>
            </a:r>
            <a:r>
              <a:rPr lang="es-PE" sz="1700" dirty="0"/>
              <a:t>) </a:t>
            </a:r>
            <a:r>
              <a:rPr lang="es-PE" sz="1700" dirty="0" err="1"/>
              <a:t>Admin</a:t>
            </a: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15050-7B41-2791-2CCC-BA5EE781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4B7CE-3140-E834-53B1-A2362645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31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Descripción: La entidad Perfil almacena información adicional sobre los usuarios, como sus preferencias.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perfilID</a:t>
            </a:r>
            <a:r>
              <a:rPr lang="es-ES" sz="17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usuarioID</a:t>
            </a:r>
            <a:r>
              <a:rPr lang="es-ES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nombre: VARCHAR(100)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preferencias: TEXT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crearPerfil</a:t>
            </a:r>
            <a:r>
              <a:rPr lang="es-ES" sz="1700" dirty="0"/>
              <a:t>(</a:t>
            </a:r>
            <a:r>
              <a:rPr lang="es-ES" sz="1700" dirty="0" err="1"/>
              <a:t>usuarioID</a:t>
            </a:r>
            <a:r>
              <a:rPr lang="es-ES" sz="1700" dirty="0"/>
              <a:t>, nombre, preferencias) </a:t>
            </a:r>
            <a:r>
              <a:rPr lang="es-ES" sz="1700" dirty="0" err="1"/>
              <a:t>User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leerPerfil</a:t>
            </a:r>
            <a:r>
              <a:rPr lang="es-ES" sz="1700" dirty="0"/>
              <a:t>(</a:t>
            </a:r>
            <a:r>
              <a:rPr lang="es-ES" sz="1700" dirty="0" err="1"/>
              <a:t>perfilID</a:t>
            </a:r>
            <a:r>
              <a:rPr lang="es-ES" sz="1700" dirty="0"/>
              <a:t>) </a:t>
            </a:r>
            <a:r>
              <a:rPr lang="es-ES" sz="1700" dirty="0" err="1"/>
              <a:t>User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actualizarPerfil</a:t>
            </a:r>
            <a:r>
              <a:rPr lang="es-ES" sz="1700" dirty="0"/>
              <a:t>(</a:t>
            </a:r>
            <a:r>
              <a:rPr lang="es-ES" sz="1700" dirty="0" err="1"/>
              <a:t>perfilID</a:t>
            </a:r>
            <a:r>
              <a:rPr lang="es-ES" sz="1700" dirty="0"/>
              <a:t>, nombre, preferencias) </a:t>
            </a:r>
            <a:r>
              <a:rPr lang="es-ES" sz="1700" dirty="0" err="1"/>
              <a:t>User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eliminarPerfil</a:t>
            </a:r>
            <a:r>
              <a:rPr lang="es-ES" sz="1700" dirty="0"/>
              <a:t>(</a:t>
            </a:r>
            <a:r>
              <a:rPr lang="es-ES" sz="1700" dirty="0" err="1"/>
              <a:t>perfilID</a:t>
            </a:r>
            <a:r>
              <a:rPr lang="es-ES" sz="1700" dirty="0"/>
              <a:t>) </a:t>
            </a:r>
            <a:r>
              <a:rPr lang="es-ES" sz="1700" dirty="0" err="1"/>
              <a:t>User</a:t>
            </a: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Película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4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400" dirty="0"/>
              <a:t>Descripción: La entidad Película almacena información sobre las películas disponibles.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4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4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400" dirty="0" err="1"/>
              <a:t>peliculaID</a:t>
            </a:r>
            <a:r>
              <a:rPr lang="es-PE" sz="14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400" dirty="0"/>
              <a:t>titulo: VARCHAR(100)</a:t>
            </a:r>
          </a:p>
          <a:p>
            <a:pPr>
              <a:lnSpc>
                <a:spcPct val="90000"/>
              </a:lnSpc>
            </a:pPr>
            <a:r>
              <a:rPr lang="es-PE" sz="1400" dirty="0" err="1"/>
              <a:t>descripcion</a:t>
            </a:r>
            <a:r>
              <a:rPr lang="es-PE" sz="1400" dirty="0"/>
              <a:t>: TEXT</a:t>
            </a:r>
          </a:p>
          <a:p>
            <a:pPr>
              <a:lnSpc>
                <a:spcPct val="90000"/>
              </a:lnSpc>
            </a:pPr>
            <a:r>
              <a:rPr lang="es-PE" sz="1400" dirty="0" err="1"/>
              <a:t>fechaEstreno</a:t>
            </a:r>
            <a:r>
              <a:rPr lang="es-PE" sz="1400" dirty="0"/>
              <a:t>: DATE</a:t>
            </a:r>
          </a:p>
          <a:p>
            <a:pPr>
              <a:lnSpc>
                <a:spcPct val="90000"/>
              </a:lnSpc>
            </a:pPr>
            <a:r>
              <a:rPr lang="es-PE" sz="1400" dirty="0" err="1"/>
              <a:t>duracion</a:t>
            </a:r>
            <a:r>
              <a:rPr lang="es-PE" sz="14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400" dirty="0" err="1"/>
              <a:t>portadaURL</a:t>
            </a:r>
            <a:r>
              <a:rPr lang="es-PE" sz="1400" dirty="0"/>
              <a:t>: VARCHAR(255)</a:t>
            </a:r>
          </a:p>
          <a:p>
            <a:pPr>
              <a:lnSpc>
                <a:spcPct val="90000"/>
              </a:lnSpc>
            </a:pPr>
            <a:r>
              <a:rPr lang="es-PE" sz="1400" dirty="0" err="1"/>
              <a:t>contenidoURL</a:t>
            </a:r>
            <a:r>
              <a:rPr lang="es-PE" sz="1400" dirty="0"/>
              <a:t>: VARCHAR(255)</a:t>
            </a:r>
          </a:p>
          <a:p>
            <a:pPr marL="0" indent="0">
              <a:lnSpc>
                <a:spcPct val="90000"/>
              </a:lnSpc>
              <a:buNone/>
            </a:pPr>
            <a:endParaRPr lang="es-PE" sz="14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4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400" dirty="0" err="1"/>
              <a:t>crearPelicula</a:t>
            </a:r>
            <a:r>
              <a:rPr lang="es-PE" sz="1400" dirty="0"/>
              <a:t>(titulo, </a:t>
            </a:r>
            <a:r>
              <a:rPr lang="es-PE" sz="1400" dirty="0" err="1"/>
              <a:t>descripcion</a:t>
            </a:r>
            <a:r>
              <a:rPr lang="es-PE" sz="1400" dirty="0"/>
              <a:t>, </a:t>
            </a:r>
            <a:r>
              <a:rPr lang="es-PE" sz="1400" dirty="0" err="1"/>
              <a:t>fechaEstreno</a:t>
            </a:r>
            <a:r>
              <a:rPr lang="es-PE" sz="1400" dirty="0"/>
              <a:t>, </a:t>
            </a:r>
            <a:r>
              <a:rPr lang="es-PE" sz="1400" dirty="0" err="1"/>
              <a:t>duracion</a:t>
            </a:r>
            <a:r>
              <a:rPr lang="es-PE" sz="1400" dirty="0"/>
              <a:t>, </a:t>
            </a:r>
            <a:r>
              <a:rPr lang="es-PE" sz="1400" dirty="0" err="1"/>
              <a:t>portadaURL</a:t>
            </a:r>
            <a:r>
              <a:rPr lang="es-PE" sz="1400" dirty="0"/>
              <a:t>, </a:t>
            </a:r>
            <a:r>
              <a:rPr lang="es-PE" sz="1400" dirty="0" err="1"/>
              <a:t>contenidoURL</a:t>
            </a:r>
            <a:r>
              <a:rPr lang="es-PE" sz="1400" dirty="0"/>
              <a:t>) </a:t>
            </a:r>
            <a:r>
              <a:rPr lang="es-PE" sz="1400" dirty="0" err="1"/>
              <a:t>Admin</a:t>
            </a:r>
            <a:endParaRPr lang="es-PE" sz="1400" dirty="0"/>
          </a:p>
          <a:p>
            <a:pPr>
              <a:lnSpc>
                <a:spcPct val="90000"/>
              </a:lnSpc>
            </a:pPr>
            <a:r>
              <a:rPr lang="es-PE" sz="1400" dirty="0" err="1"/>
              <a:t>leerPelicula</a:t>
            </a:r>
            <a:r>
              <a:rPr lang="es-PE" sz="1400" dirty="0"/>
              <a:t>(</a:t>
            </a:r>
            <a:r>
              <a:rPr lang="es-PE" sz="1400" dirty="0" err="1"/>
              <a:t>peliculaID</a:t>
            </a:r>
            <a:r>
              <a:rPr lang="es-PE" sz="1400" dirty="0"/>
              <a:t>) </a:t>
            </a:r>
            <a:r>
              <a:rPr lang="es-PE" sz="1400" dirty="0" err="1"/>
              <a:t>User</a:t>
            </a:r>
            <a:endParaRPr lang="es-PE" sz="1400" dirty="0"/>
          </a:p>
          <a:p>
            <a:pPr>
              <a:lnSpc>
                <a:spcPct val="90000"/>
              </a:lnSpc>
            </a:pPr>
            <a:r>
              <a:rPr lang="es-PE" sz="1400" dirty="0" err="1"/>
              <a:t>actualizarPelicula</a:t>
            </a:r>
            <a:r>
              <a:rPr lang="es-PE" sz="1400" dirty="0"/>
              <a:t>(</a:t>
            </a:r>
            <a:r>
              <a:rPr lang="es-PE" sz="1400" dirty="0" err="1"/>
              <a:t>peliculaID</a:t>
            </a:r>
            <a:r>
              <a:rPr lang="es-PE" sz="1400" dirty="0"/>
              <a:t>, titulo, </a:t>
            </a:r>
            <a:r>
              <a:rPr lang="es-PE" sz="1400" dirty="0" err="1"/>
              <a:t>descripcion</a:t>
            </a:r>
            <a:r>
              <a:rPr lang="es-PE" sz="1400" dirty="0"/>
              <a:t>, </a:t>
            </a:r>
            <a:r>
              <a:rPr lang="es-PE" sz="1400" dirty="0" err="1"/>
              <a:t>fechaEstreno</a:t>
            </a:r>
            <a:r>
              <a:rPr lang="es-PE" sz="1400" dirty="0"/>
              <a:t>, </a:t>
            </a:r>
            <a:r>
              <a:rPr lang="es-PE" sz="1400" dirty="0" err="1"/>
              <a:t>duracion</a:t>
            </a:r>
            <a:r>
              <a:rPr lang="es-PE" sz="1400" dirty="0"/>
              <a:t>, </a:t>
            </a:r>
            <a:r>
              <a:rPr lang="es-PE" sz="1400" dirty="0" err="1"/>
              <a:t>portadaURL</a:t>
            </a:r>
            <a:r>
              <a:rPr lang="es-PE" sz="1400" dirty="0"/>
              <a:t>, </a:t>
            </a:r>
            <a:r>
              <a:rPr lang="es-PE" sz="1400" dirty="0" err="1"/>
              <a:t>contenidoURL</a:t>
            </a:r>
            <a:r>
              <a:rPr lang="es-PE" sz="1400" dirty="0"/>
              <a:t>) </a:t>
            </a:r>
            <a:r>
              <a:rPr lang="es-PE" sz="1400" dirty="0" err="1"/>
              <a:t>Admin</a:t>
            </a:r>
            <a:endParaRPr lang="es-PE" sz="1400" dirty="0"/>
          </a:p>
          <a:p>
            <a:pPr>
              <a:lnSpc>
                <a:spcPct val="90000"/>
              </a:lnSpc>
            </a:pPr>
            <a:r>
              <a:rPr lang="es-PE" sz="1400" dirty="0" err="1"/>
              <a:t>eliminarPelicula</a:t>
            </a:r>
            <a:r>
              <a:rPr lang="es-PE" sz="1400" dirty="0"/>
              <a:t>(</a:t>
            </a:r>
            <a:r>
              <a:rPr lang="es-PE" sz="1400" dirty="0" err="1"/>
              <a:t>peliculaID</a:t>
            </a:r>
            <a:r>
              <a:rPr lang="es-PE" sz="1400" dirty="0"/>
              <a:t>) </a:t>
            </a:r>
            <a:r>
              <a:rPr lang="es-PE" sz="1400" dirty="0" err="1"/>
              <a:t>Admin</a:t>
            </a:r>
            <a:endParaRPr lang="es-PE" sz="1400" dirty="0"/>
          </a:p>
          <a:p>
            <a:pPr>
              <a:lnSpc>
                <a:spcPct val="90000"/>
              </a:lnSpc>
            </a:pPr>
            <a:r>
              <a:rPr lang="es-PE" sz="1400" b="1" dirty="0" err="1"/>
              <a:t>buscarPelicula</a:t>
            </a:r>
            <a:r>
              <a:rPr lang="es-PE" sz="1400" b="1" dirty="0"/>
              <a:t>(titulo) </a:t>
            </a:r>
            <a:r>
              <a:rPr lang="es-PE" sz="1400" b="1" dirty="0" err="1"/>
              <a:t>User</a:t>
            </a:r>
            <a:endParaRPr lang="es-PE" sz="1400" b="1" dirty="0"/>
          </a:p>
          <a:p>
            <a:pPr marL="0" indent="0">
              <a:lnSpc>
                <a:spcPct val="90000"/>
              </a:lnSpc>
              <a:buNone/>
            </a:pPr>
            <a:endParaRPr lang="es-PE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 dirty="0">
                <a:solidFill>
                  <a:srgbClr val="FFFFFF"/>
                </a:solidFill>
              </a:rPr>
              <a:t>Entidad Serie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Descripción: La entidad Serie almacena información sobre las series disponibles.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serieID</a:t>
            </a:r>
            <a:r>
              <a:rPr lang="es-PE" sz="16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600" dirty="0"/>
              <a:t>titulo: VARCHAR(100)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descripcion</a:t>
            </a:r>
            <a:r>
              <a:rPr lang="es-PE" sz="1600" dirty="0"/>
              <a:t>: TEXT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fechaEstreno</a:t>
            </a:r>
            <a:r>
              <a:rPr lang="es-PE" sz="1600" dirty="0"/>
              <a:t>: DATE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portadaURL</a:t>
            </a:r>
            <a:r>
              <a:rPr lang="es-PE" sz="1600" dirty="0"/>
              <a:t>: VARCHAR(255)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contenidoURL</a:t>
            </a:r>
            <a:r>
              <a:rPr lang="es-PE" sz="1600" dirty="0"/>
              <a:t>: VARCHAR(255)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crearSerie</a:t>
            </a:r>
            <a:r>
              <a:rPr lang="es-PE" sz="1600" dirty="0"/>
              <a:t>(titulo, </a:t>
            </a:r>
            <a:r>
              <a:rPr lang="es-PE" sz="1600" dirty="0" err="1"/>
              <a:t>descripcion</a:t>
            </a:r>
            <a:r>
              <a:rPr lang="es-PE" sz="1600" dirty="0"/>
              <a:t>, </a:t>
            </a:r>
            <a:r>
              <a:rPr lang="es-PE" sz="1600" dirty="0" err="1"/>
              <a:t>fechaEstreno</a:t>
            </a:r>
            <a:r>
              <a:rPr lang="es-PE" sz="1600" dirty="0"/>
              <a:t>, </a:t>
            </a:r>
            <a:r>
              <a:rPr lang="es-PE" sz="1600" dirty="0" err="1"/>
              <a:t>portadaURL</a:t>
            </a:r>
            <a:r>
              <a:rPr lang="es-PE" sz="1600" dirty="0"/>
              <a:t>, </a:t>
            </a:r>
            <a:r>
              <a:rPr lang="es-PE" sz="1600" dirty="0" err="1"/>
              <a:t>contenidoURL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leerSerie</a:t>
            </a:r>
            <a:r>
              <a:rPr lang="es-PE" sz="1600" dirty="0"/>
              <a:t>(</a:t>
            </a:r>
            <a:r>
              <a:rPr lang="es-PE" sz="1600" dirty="0" err="1"/>
              <a:t>serieID</a:t>
            </a:r>
            <a:r>
              <a:rPr lang="es-PE" sz="1600" dirty="0"/>
              <a:t>) </a:t>
            </a:r>
            <a:r>
              <a:rPr lang="es-PE" sz="1600" dirty="0" err="1"/>
              <a:t>User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actualizarSerie</a:t>
            </a:r>
            <a:r>
              <a:rPr lang="es-PE" sz="1600" dirty="0"/>
              <a:t>(</a:t>
            </a:r>
            <a:r>
              <a:rPr lang="es-PE" sz="1600" dirty="0" err="1"/>
              <a:t>serieID</a:t>
            </a:r>
            <a:r>
              <a:rPr lang="es-PE" sz="1600" dirty="0"/>
              <a:t>, titulo, </a:t>
            </a:r>
            <a:r>
              <a:rPr lang="es-PE" sz="1600" dirty="0" err="1"/>
              <a:t>descripcion</a:t>
            </a:r>
            <a:r>
              <a:rPr lang="es-PE" sz="1600" dirty="0"/>
              <a:t>, </a:t>
            </a:r>
            <a:r>
              <a:rPr lang="es-PE" sz="1600" dirty="0" err="1"/>
              <a:t>fechaEstreno</a:t>
            </a:r>
            <a:r>
              <a:rPr lang="es-PE" sz="1600" dirty="0"/>
              <a:t>, </a:t>
            </a:r>
            <a:r>
              <a:rPr lang="es-PE" sz="1600" dirty="0" err="1"/>
              <a:t>portadaURL</a:t>
            </a:r>
            <a:r>
              <a:rPr lang="es-PE" sz="1600" dirty="0"/>
              <a:t>, </a:t>
            </a:r>
            <a:r>
              <a:rPr lang="es-PE" sz="1600" dirty="0" err="1"/>
              <a:t>contenidoURL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eliminarSerie</a:t>
            </a:r>
            <a:r>
              <a:rPr lang="es-PE" sz="1600" dirty="0"/>
              <a:t>(</a:t>
            </a:r>
            <a:r>
              <a:rPr lang="es-PE" sz="1600" dirty="0" err="1"/>
              <a:t>serieID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buscarSerie</a:t>
            </a:r>
            <a:r>
              <a:rPr lang="es-PE" sz="1600" dirty="0"/>
              <a:t>(titulo) </a:t>
            </a:r>
            <a:r>
              <a:rPr lang="es-PE" sz="1600" dirty="0" err="1"/>
              <a:t>User</a:t>
            </a: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Temporada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PE" sz="1700" dirty="0"/>
          </a:p>
          <a:p>
            <a:pPr marL="0" indent="0">
              <a:buNone/>
            </a:pPr>
            <a:r>
              <a:rPr lang="es-PE" sz="1700" dirty="0"/>
              <a:t>Descripción: La entidad Temporada almacena información sobre las temporadas de una serie.</a:t>
            </a:r>
          </a:p>
          <a:p>
            <a:pPr marL="0" indent="0">
              <a:buNone/>
            </a:pPr>
            <a:endParaRPr lang="es-PE" sz="1700" dirty="0"/>
          </a:p>
          <a:p>
            <a:pPr marL="0" indent="0">
              <a:buNone/>
            </a:pPr>
            <a:r>
              <a:rPr lang="es-PE" sz="1700" dirty="0"/>
              <a:t>Atributos:</a:t>
            </a:r>
          </a:p>
          <a:p>
            <a:r>
              <a:rPr lang="es-PE" sz="1700" dirty="0" err="1"/>
              <a:t>temporadaID</a:t>
            </a:r>
            <a:r>
              <a:rPr lang="es-PE" sz="1700" dirty="0"/>
              <a:t>: INT AUTO_INCREMENT PRIMARY KEY</a:t>
            </a:r>
          </a:p>
          <a:p>
            <a:r>
              <a:rPr lang="es-PE" sz="1700" dirty="0" err="1"/>
              <a:t>serieID</a:t>
            </a:r>
            <a:r>
              <a:rPr lang="es-PE" sz="1700" dirty="0"/>
              <a:t>: INT</a:t>
            </a:r>
          </a:p>
          <a:p>
            <a:r>
              <a:rPr lang="es-PE" sz="1700" dirty="0" err="1"/>
              <a:t>numeroTemporada</a:t>
            </a:r>
            <a:r>
              <a:rPr lang="es-PE" sz="1700" dirty="0"/>
              <a:t>: INT</a:t>
            </a:r>
          </a:p>
          <a:p>
            <a:pPr marL="0" indent="0">
              <a:buNone/>
            </a:pPr>
            <a:endParaRPr lang="es-PE" sz="1700" dirty="0"/>
          </a:p>
          <a:p>
            <a:pPr marL="0" indent="0">
              <a:buNone/>
            </a:pPr>
            <a:r>
              <a:rPr lang="es-PE" sz="1700" dirty="0"/>
              <a:t>Métodos:</a:t>
            </a:r>
          </a:p>
          <a:p>
            <a:r>
              <a:rPr lang="es-PE" sz="1700" dirty="0" err="1"/>
              <a:t>crearTemporada</a:t>
            </a:r>
            <a:r>
              <a:rPr lang="es-PE" sz="1700" dirty="0"/>
              <a:t>(</a:t>
            </a:r>
            <a:r>
              <a:rPr lang="es-PE" sz="1700" dirty="0" err="1"/>
              <a:t>serieID</a:t>
            </a:r>
            <a:r>
              <a:rPr lang="es-PE" sz="1700" dirty="0"/>
              <a:t>, </a:t>
            </a:r>
            <a:r>
              <a:rPr lang="es-PE" sz="1700" dirty="0" err="1"/>
              <a:t>numeroTemporada</a:t>
            </a:r>
            <a:r>
              <a:rPr lang="es-PE" sz="1700" dirty="0"/>
              <a:t>) </a:t>
            </a:r>
            <a:r>
              <a:rPr lang="es-PE" sz="1700" dirty="0" err="1"/>
              <a:t>Admin</a:t>
            </a:r>
            <a:endParaRPr lang="es-PE" sz="1700" dirty="0"/>
          </a:p>
          <a:p>
            <a:r>
              <a:rPr lang="es-PE" sz="1700" dirty="0" err="1"/>
              <a:t>leerTemporada</a:t>
            </a:r>
            <a:r>
              <a:rPr lang="es-PE" sz="1700" dirty="0"/>
              <a:t>(</a:t>
            </a:r>
            <a:r>
              <a:rPr lang="es-PE" sz="1700" dirty="0" err="1"/>
              <a:t>temporadaID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r>
              <a:rPr lang="es-PE" sz="1700" dirty="0" err="1"/>
              <a:t>actualizarTemporada</a:t>
            </a:r>
            <a:r>
              <a:rPr lang="es-PE" sz="1700" dirty="0"/>
              <a:t>(</a:t>
            </a:r>
            <a:r>
              <a:rPr lang="es-PE" sz="1700" dirty="0" err="1"/>
              <a:t>temporadaID</a:t>
            </a:r>
            <a:r>
              <a:rPr lang="es-PE" sz="1700" dirty="0"/>
              <a:t>, </a:t>
            </a:r>
            <a:r>
              <a:rPr lang="es-PE" sz="1700" dirty="0" err="1"/>
              <a:t>numeroTemporada</a:t>
            </a:r>
            <a:r>
              <a:rPr lang="es-PE" sz="1700" dirty="0"/>
              <a:t>) </a:t>
            </a:r>
            <a:r>
              <a:rPr lang="es-PE" sz="1700" dirty="0" err="1"/>
              <a:t>Admin</a:t>
            </a:r>
            <a:endParaRPr lang="es-PE" sz="1700" dirty="0"/>
          </a:p>
          <a:p>
            <a:r>
              <a:rPr lang="es-PE" sz="1700" dirty="0" err="1"/>
              <a:t>eliminarTemporada</a:t>
            </a:r>
            <a:r>
              <a:rPr lang="es-PE" sz="1700" dirty="0"/>
              <a:t>(</a:t>
            </a:r>
            <a:r>
              <a:rPr lang="es-PE" sz="1700" dirty="0" err="1"/>
              <a:t>temporadaID</a:t>
            </a:r>
            <a:r>
              <a:rPr lang="es-PE" sz="1700" dirty="0"/>
              <a:t>) </a:t>
            </a:r>
            <a:r>
              <a:rPr lang="es-PE" sz="1700" dirty="0" err="1"/>
              <a:t>Admin</a:t>
            </a:r>
            <a:endParaRPr lang="es-PE" sz="1700" dirty="0"/>
          </a:p>
          <a:p>
            <a:pPr marL="0" indent="0">
              <a:buNone/>
            </a:pPr>
            <a:endParaRPr lang="es-PE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Episodio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Descripción: La entidad Episodio almacena información sobre los episodios de una temporada.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episodioID</a:t>
            </a:r>
            <a:r>
              <a:rPr lang="es-PE" sz="16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temporadaID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/>
              <a:t>titulo: VARCHAR(100)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descripcion</a:t>
            </a:r>
            <a:r>
              <a:rPr lang="es-PE" sz="1600" dirty="0"/>
              <a:t>: TEXT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numeroEpisodio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duracion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contenidoURL</a:t>
            </a:r>
            <a:r>
              <a:rPr lang="es-PE" sz="1600" dirty="0"/>
              <a:t>: VARCHAR(255)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crearEpisodio</a:t>
            </a:r>
            <a:r>
              <a:rPr lang="es-PE" sz="1600" dirty="0"/>
              <a:t>(</a:t>
            </a:r>
            <a:r>
              <a:rPr lang="es-PE" sz="1600" dirty="0" err="1"/>
              <a:t>temporadaID</a:t>
            </a:r>
            <a:r>
              <a:rPr lang="es-PE" sz="1600" dirty="0"/>
              <a:t>, titulo, </a:t>
            </a:r>
            <a:r>
              <a:rPr lang="es-PE" sz="1600" dirty="0" err="1"/>
              <a:t>descripcion</a:t>
            </a:r>
            <a:r>
              <a:rPr lang="es-PE" sz="1600" dirty="0"/>
              <a:t>, </a:t>
            </a:r>
            <a:r>
              <a:rPr lang="es-PE" sz="1600" dirty="0" err="1"/>
              <a:t>numeroEpisodio</a:t>
            </a:r>
            <a:r>
              <a:rPr lang="es-PE" sz="1600" dirty="0"/>
              <a:t>, </a:t>
            </a:r>
            <a:r>
              <a:rPr lang="es-PE" sz="1600" dirty="0" err="1"/>
              <a:t>duracion</a:t>
            </a:r>
            <a:r>
              <a:rPr lang="es-PE" sz="1600" dirty="0"/>
              <a:t>, </a:t>
            </a:r>
            <a:r>
              <a:rPr lang="es-PE" sz="1600" dirty="0" err="1"/>
              <a:t>contenidoURL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leerEpisodio</a:t>
            </a:r>
            <a:r>
              <a:rPr lang="es-PE" sz="1600" dirty="0"/>
              <a:t>(</a:t>
            </a:r>
            <a:r>
              <a:rPr lang="es-PE" sz="1600" dirty="0" err="1"/>
              <a:t>episodioID</a:t>
            </a:r>
            <a:r>
              <a:rPr lang="es-PE" sz="1600" dirty="0"/>
              <a:t>) </a:t>
            </a:r>
            <a:r>
              <a:rPr lang="es-PE" sz="1600" dirty="0" err="1"/>
              <a:t>User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actualizarEpisodio</a:t>
            </a:r>
            <a:r>
              <a:rPr lang="es-PE" sz="1600" dirty="0"/>
              <a:t>(</a:t>
            </a:r>
            <a:r>
              <a:rPr lang="es-PE" sz="1600" dirty="0" err="1"/>
              <a:t>episodioID</a:t>
            </a:r>
            <a:r>
              <a:rPr lang="es-PE" sz="1600" dirty="0"/>
              <a:t>, titulo, </a:t>
            </a:r>
            <a:r>
              <a:rPr lang="es-PE" sz="1600" dirty="0" err="1"/>
              <a:t>descripcion</a:t>
            </a:r>
            <a:r>
              <a:rPr lang="es-PE" sz="1600" dirty="0"/>
              <a:t>, </a:t>
            </a:r>
            <a:r>
              <a:rPr lang="es-PE" sz="1600" dirty="0" err="1"/>
              <a:t>numeroEpisodio</a:t>
            </a:r>
            <a:r>
              <a:rPr lang="es-PE" sz="1600" dirty="0"/>
              <a:t>, </a:t>
            </a:r>
            <a:r>
              <a:rPr lang="es-PE" sz="1600" dirty="0" err="1"/>
              <a:t>duracion</a:t>
            </a:r>
            <a:r>
              <a:rPr lang="es-PE" sz="1600" dirty="0"/>
              <a:t>, </a:t>
            </a:r>
            <a:r>
              <a:rPr lang="es-PE" sz="1600" dirty="0" err="1"/>
              <a:t>contenidoURL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eliminarEpisodio</a:t>
            </a:r>
            <a:r>
              <a:rPr lang="es-PE" sz="1600" dirty="0"/>
              <a:t>(</a:t>
            </a:r>
            <a:r>
              <a:rPr lang="es-PE" sz="1600" dirty="0" err="1"/>
              <a:t>episodioID</a:t>
            </a:r>
            <a:r>
              <a:rPr lang="es-PE" sz="1600" dirty="0"/>
              <a:t>) </a:t>
            </a:r>
            <a:r>
              <a:rPr lang="es-PE" sz="1600" dirty="0" err="1"/>
              <a:t>Admin</a:t>
            </a:r>
            <a:endParaRPr lang="es-PE" sz="1600" dirty="0"/>
          </a:p>
          <a:p>
            <a:pPr>
              <a:lnSpc>
                <a:spcPct val="90000"/>
              </a:lnSpc>
            </a:pPr>
            <a:endParaRPr lang="es-P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200">
                <a:solidFill>
                  <a:srgbClr val="FFFFFF"/>
                </a:solidFill>
              </a:rPr>
              <a:t>Entidad HistorialVisto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Descripción: La entidad </a:t>
            </a:r>
            <a:r>
              <a:rPr lang="es-PE" sz="1700" dirty="0" err="1"/>
              <a:t>HistorialVisto</a:t>
            </a:r>
            <a:r>
              <a:rPr lang="es-PE" sz="1700" dirty="0"/>
              <a:t> registra qué perfiles han visto qué películas o episodios.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historialID</a:t>
            </a:r>
            <a:r>
              <a:rPr lang="es-PE" sz="17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perfilID</a:t>
            </a:r>
            <a:r>
              <a:rPr lang="es-PE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peliculaID</a:t>
            </a:r>
            <a:r>
              <a:rPr lang="es-PE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episodioID</a:t>
            </a:r>
            <a:r>
              <a:rPr lang="es-PE" sz="17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fechaVisto</a:t>
            </a:r>
            <a:r>
              <a:rPr lang="es-PE" sz="1700" dirty="0"/>
              <a:t>: DATE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7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crearHistorialVisto</a:t>
            </a:r>
            <a:r>
              <a:rPr lang="es-PE" sz="1700" dirty="0"/>
              <a:t>(</a:t>
            </a:r>
            <a:r>
              <a:rPr lang="es-PE" sz="1700" dirty="0" err="1"/>
              <a:t>perfilID</a:t>
            </a:r>
            <a:r>
              <a:rPr lang="es-PE" sz="1700" dirty="0"/>
              <a:t>, </a:t>
            </a:r>
            <a:r>
              <a:rPr lang="es-PE" sz="1700" dirty="0" err="1"/>
              <a:t>peliculaID</a:t>
            </a:r>
            <a:r>
              <a:rPr lang="es-PE" sz="1700" dirty="0"/>
              <a:t>, </a:t>
            </a:r>
            <a:r>
              <a:rPr lang="es-PE" sz="1700" dirty="0" err="1"/>
              <a:t>episodioID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r>
              <a:rPr lang="es-PE" sz="1700" dirty="0"/>
              <a:t>  </a:t>
            </a:r>
          </a:p>
          <a:p>
            <a:pPr>
              <a:lnSpc>
                <a:spcPct val="90000"/>
              </a:lnSpc>
            </a:pPr>
            <a:r>
              <a:rPr lang="es-PE" sz="1700" dirty="0" err="1"/>
              <a:t>leerHistorialVisto</a:t>
            </a:r>
            <a:r>
              <a:rPr lang="es-PE" sz="1700" dirty="0"/>
              <a:t>(</a:t>
            </a:r>
            <a:r>
              <a:rPr lang="es-PE" sz="1700" dirty="0" err="1"/>
              <a:t>historialID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actualizarHistorialVisto</a:t>
            </a:r>
            <a:r>
              <a:rPr lang="es-PE" sz="1700" dirty="0"/>
              <a:t>(</a:t>
            </a:r>
            <a:r>
              <a:rPr lang="es-PE" sz="1700" dirty="0" err="1"/>
              <a:t>historialID</a:t>
            </a:r>
            <a:r>
              <a:rPr lang="es-PE" sz="1700" dirty="0"/>
              <a:t>, </a:t>
            </a:r>
            <a:r>
              <a:rPr lang="es-PE" sz="1700" dirty="0" err="1"/>
              <a:t>perfilID</a:t>
            </a:r>
            <a:r>
              <a:rPr lang="es-PE" sz="1700" dirty="0"/>
              <a:t>, </a:t>
            </a:r>
            <a:r>
              <a:rPr lang="es-PE" sz="1700" dirty="0" err="1"/>
              <a:t>peliculaID</a:t>
            </a:r>
            <a:r>
              <a:rPr lang="es-PE" sz="1700" dirty="0"/>
              <a:t>, </a:t>
            </a:r>
            <a:r>
              <a:rPr lang="es-PE" sz="1700" dirty="0" err="1"/>
              <a:t>episodioID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endParaRPr lang="es-PE" sz="1700" dirty="0"/>
          </a:p>
          <a:p>
            <a:pPr>
              <a:lnSpc>
                <a:spcPct val="90000"/>
              </a:lnSpc>
            </a:pPr>
            <a:r>
              <a:rPr lang="es-PE" sz="1700" dirty="0" err="1"/>
              <a:t>eliminarHistorialVisto</a:t>
            </a:r>
            <a:r>
              <a:rPr lang="es-PE" sz="1700" dirty="0"/>
              <a:t>(</a:t>
            </a:r>
            <a:r>
              <a:rPr lang="es-PE" sz="1700" dirty="0" err="1"/>
              <a:t>historialID</a:t>
            </a:r>
            <a:r>
              <a:rPr lang="es-PE" sz="1700" dirty="0"/>
              <a:t>) </a:t>
            </a:r>
            <a:r>
              <a:rPr lang="es-PE" sz="1700" dirty="0" err="1"/>
              <a:t>User</a:t>
            </a:r>
            <a:r>
              <a:rPr lang="es-PE" sz="17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s-PE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3500">
                <a:solidFill>
                  <a:srgbClr val="FFFFFF"/>
                </a:solidFill>
              </a:rPr>
              <a:t>Entidad Reseña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Descripción: La entidad Reseña almacena las reseñas que los perfiles han hecho sobre películas o episodios.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resenaID</a:t>
            </a:r>
            <a:r>
              <a:rPr lang="es-PE" sz="16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perfilID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peliculaID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episodioID</a:t>
            </a:r>
            <a:r>
              <a:rPr lang="es-PE" sz="1600" dirty="0"/>
              <a:t>: INT</a:t>
            </a:r>
          </a:p>
          <a:p>
            <a:pPr>
              <a:lnSpc>
                <a:spcPct val="90000"/>
              </a:lnSpc>
            </a:pPr>
            <a:r>
              <a:rPr lang="es-PE" sz="1600" dirty="0"/>
              <a:t>texto: TEXT</a:t>
            </a:r>
          </a:p>
          <a:p>
            <a:pPr>
              <a:lnSpc>
                <a:spcPct val="90000"/>
              </a:lnSpc>
            </a:pPr>
            <a:r>
              <a:rPr lang="es-PE" sz="1600" dirty="0"/>
              <a:t>rating: INT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fechaResena</a:t>
            </a:r>
            <a:r>
              <a:rPr lang="es-PE" sz="1600" dirty="0"/>
              <a:t>: DATE</a:t>
            </a:r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PE" sz="16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PE" sz="1600" dirty="0" err="1"/>
              <a:t>crearResena</a:t>
            </a:r>
            <a:r>
              <a:rPr lang="es-PE" sz="1600" dirty="0"/>
              <a:t>(</a:t>
            </a:r>
            <a:r>
              <a:rPr lang="es-PE" sz="1600" dirty="0" err="1"/>
              <a:t>perfilID</a:t>
            </a:r>
            <a:r>
              <a:rPr lang="es-PE" sz="1600" dirty="0"/>
              <a:t>, </a:t>
            </a:r>
            <a:r>
              <a:rPr lang="es-PE" sz="1600" dirty="0" err="1"/>
              <a:t>peliculaID</a:t>
            </a:r>
            <a:r>
              <a:rPr lang="es-PE" sz="1600" dirty="0"/>
              <a:t>, </a:t>
            </a:r>
            <a:r>
              <a:rPr lang="es-PE" sz="1600" dirty="0" err="1"/>
              <a:t>episodioID</a:t>
            </a:r>
            <a:r>
              <a:rPr lang="es-PE" sz="1600" dirty="0"/>
              <a:t>, texto, rating) </a:t>
            </a:r>
            <a:r>
              <a:rPr lang="es-PE" sz="1600" dirty="0" err="1"/>
              <a:t>User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leerReseña</a:t>
            </a:r>
            <a:r>
              <a:rPr lang="es-PE" sz="1600" dirty="0"/>
              <a:t>(</a:t>
            </a:r>
            <a:r>
              <a:rPr lang="es-PE" sz="1600" dirty="0" err="1"/>
              <a:t>reseñaID</a:t>
            </a:r>
            <a:r>
              <a:rPr lang="es-PE" sz="1600" dirty="0"/>
              <a:t>) </a:t>
            </a:r>
            <a:r>
              <a:rPr lang="es-PE" sz="1600" dirty="0" err="1"/>
              <a:t>User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actualizarReseña</a:t>
            </a:r>
            <a:r>
              <a:rPr lang="es-PE" sz="1600" dirty="0"/>
              <a:t>(</a:t>
            </a:r>
            <a:r>
              <a:rPr lang="es-PE" sz="1600" dirty="0" err="1"/>
              <a:t>reseñaID</a:t>
            </a:r>
            <a:r>
              <a:rPr lang="es-PE" sz="1600" dirty="0"/>
              <a:t>, texto, rating) </a:t>
            </a:r>
            <a:r>
              <a:rPr lang="es-PE" sz="1600" dirty="0" err="1"/>
              <a:t>User</a:t>
            </a:r>
            <a:endParaRPr lang="es-PE" sz="1600" dirty="0"/>
          </a:p>
          <a:p>
            <a:pPr>
              <a:lnSpc>
                <a:spcPct val="90000"/>
              </a:lnSpc>
            </a:pPr>
            <a:r>
              <a:rPr lang="es-PE" sz="1600" dirty="0" err="1"/>
              <a:t>eliminarReseña</a:t>
            </a:r>
            <a:r>
              <a:rPr lang="es-PE" sz="1600" dirty="0"/>
              <a:t>(</a:t>
            </a:r>
            <a:r>
              <a:rPr lang="es-PE" sz="1600" dirty="0" err="1"/>
              <a:t>reseñaID</a:t>
            </a:r>
            <a:r>
              <a:rPr lang="es-PE" sz="1600" dirty="0"/>
              <a:t>) </a:t>
            </a:r>
            <a:r>
              <a:rPr lang="es-PE" sz="1600" dirty="0" err="1"/>
              <a:t>User</a:t>
            </a:r>
            <a:endParaRPr lang="es-PE" sz="1600" dirty="0"/>
          </a:p>
          <a:p>
            <a:pPr marL="0" indent="0">
              <a:lnSpc>
                <a:spcPct val="90000"/>
              </a:lnSpc>
              <a:buNone/>
            </a:pPr>
            <a:endParaRPr lang="es-PE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PE" sz="2700">
                <a:solidFill>
                  <a:srgbClr val="FFFFFF"/>
                </a:solidFill>
              </a:rPr>
              <a:t>Entidad PlanSuscripción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Descripción: La entidad </a:t>
            </a:r>
            <a:r>
              <a:rPr lang="es-ES" sz="1700" dirty="0" err="1"/>
              <a:t>PlanSuscripción</a:t>
            </a:r>
            <a:r>
              <a:rPr lang="es-ES" sz="1700" dirty="0"/>
              <a:t> almacena información sobre los planes de suscripción disponibles.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Atributos: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planID</a:t>
            </a:r>
            <a:r>
              <a:rPr lang="es-ES" sz="1700" dirty="0"/>
              <a:t>: INT AUTO_INCREMENT PRIMARY KEY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nombre: VARCHAR(100)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precio: DECIMAL(10, 2)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duracionDias</a:t>
            </a:r>
            <a:r>
              <a:rPr lang="es-ES" sz="1700" dirty="0"/>
              <a:t>: INT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Métodos: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crearPlanSuscripción</a:t>
            </a:r>
            <a:r>
              <a:rPr lang="es-ES" sz="1700" dirty="0"/>
              <a:t>(nombre, precio, </a:t>
            </a:r>
            <a:r>
              <a:rPr lang="es-ES" sz="1700" dirty="0" err="1"/>
              <a:t>duracionDias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leerPlanSuscripción</a:t>
            </a:r>
            <a:r>
              <a:rPr lang="es-ES" sz="1700" dirty="0"/>
              <a:t>(</a:t>
            </a:r>
            <a:r>
              <a:rPr lang="es-ES" sz="1700" dirty="0" err="1"/>
              <a:t>planID</a:t>
            </a:r>
            <a:r>
              <a:rPr lang="es-ES" sz="1700" dirty="0"/>
              <a:t>) </a:t>
            </a:r>
            <a:r>
              <a:rPr lang="es-ES" sz="1700" dirty="0" err="1"/>
              <a:t>User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actualizarPlanSuscripción</a:t>
            </a:r>
            <a:r>
              <a:rPr lang="es-ES" sz="1700" dirty="0"/>
              <a:t>(</a:t>
            </a:r>
            <a:r>
              <a:rPr lang="es-ES" sz="1700" dirty="0" err="1"/>
              <a:t>planID</a:t>
            </a:r>
            <a:r>
              <a:rPr lang="es-ES" sz="1700" dirty="0"/>
              <a:t>, nombre, precio, </a:t>
            </a:r>
            <a:r>
              <a:rPr lang="es-ES" sz="1700" dirty="0" err="1"/>
              <a:t>duracionDias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 err="1"/>
              <a:t>eliminarPlanSuscripción</a:t>
            </a:r>
            <a:r>
              <a:rPr lang="es-ES" sz="1700" dirty="0"/>
              <a:t>(</a:t>
            </a:r>
            <a:r>
              <a:rPr lang="es-ES" sz="1700" dirty="0" err="1"/>
              <a:t>planID</a:t>
            </a:r>
            <a:r>
              <a:rPr lang="es-ES" sz="1700" dirty="0"/>
              <a:t>) </a:t>
            </a:r>
            <a:r>
              <a:rPr lang="es-PE" sz="1800" dirty="0" err="1"/>
              <a:t>Admin</a:t>
            </a: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endParaRPr lang="es-E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1191</Words>
  <Application>Microsoft Office PowerPoint</Application>
  <PresentationFormat>Presentación en pantalla (4:3)</PresentationFormat>
  <Paragraphs>254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Entidad Usuario</vt:lpstr>
      <vt:lpstr>Entidad Perfil</vt:lpstr>
      <vt:lpstr>Entidad Película</vt:lpstr>
      <vt:lpstr>Entidad Serie</vt:lpstr>
      <vt:lpstr>Entidad Temporada</vt:lpstr>
      <vt:lpstr>Entidad Episodio</vt:lpstr>
      <vt:lpstr>Entidad HistorialVisto</vt:lpstr>
      <vt:lpstr>Entidad Reseña</vt:lpstr>
      <vt:lpstr>Entidad PlanSuscripción</vt:lpstr>
      <vt:lpstr>Entidad Pago</vt:lpstr>
      <vt:lpstr>Entidad Actor</vt:lpstr>
      <vt:lpstr>Entidad ActorParticipacion</vt:lpstr>
      <vt:lpstr>Entidad BandaSonora</vt:lpstr>
      <vt:lpstr>Entidad Curiosidad</vt:lpstr>
      <vt:lpstr>Entidad PeliculaCategoria</vt:lpstr>
      <vt:lpstr>Entidad SerieCategoria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Carlos Silva Pereyra</cp:lastModifiedBy>
  <cp:revision>2</cp:revision>
  <dcterms:created xsi:type="dcterms:W3CDTF">2013-01-27T09:14:16Z</dcterms:created>
  <dcterms:modified xsi:type="dcterms:W3CDTF">2024-07-02T02:09:40Z</dcterms:modified>
  <cp:category/>
</cp:coreProperties>
</file>