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6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7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BDCD-500B-45FF-A436-DE3F2D181D3F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7F324-2D57-4F70-8467-ECC71485F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JinCheng</a:t>
            </a:r>
            <a:r>
              <a:rPr lang="en-US" altLang="zh-CN" dirty="0" smtClean="0"/>
              <a:t> </a:t>
            </a:r>
            <a:r>
              <a:rPr lang="en-US" altLang="zh-CN" dirty="0" smtClean="0"/>
              <a:t>cj55048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不需要直接操作</a:t>
            </a:r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smtClean="0"/>
              <a:t>MVC  </a:t>
            </a:r>
            <a:r>
              <a:rPr lang="zh-CN" altLang="en-US" dirty="0" smtClean="0"/>
              <a:t>数据绑定</a:t>
            </a:r>
            <a:r>
              <a:rPr lang="zh-CN" altLang="en-US" dirty="0"/>
              <a:t> </a:t>
            </a:r>
            <a:r>
              <a:rPr lang="zh-CN" altLang="en-US" dirty="0" smtClean="0"/>
              <a:t>路由 管道 依赖注入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缺点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6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300" y="76064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965199" y="1117600"/>
            <a:ext cx="11061701" cy="5473700"/>
            <a:chOff x="965199" y="1117600"/>
            <a:chExt cx="11061701" cy="5473700"/>
          </a:xfrm>
        </p:grpSpPr>
        <p:sp>
          <p:nvSpPr>
            <p:cNvPr id="22" name="圆角矩形 21"/>
            <p:cNvSpPr/>
            <p:nvPr/>
          </p:nvSpPr>
          <p:spPr>
            <a:xfrm>
              <a:off x="965199" y="1299754"/>
              <a:ext cx="18034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NgModule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359400" y="4762500"/>
              <a:ext cx="18034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Child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632700" y="4762500"/>
              <a:ext cx="18034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Child1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0071100" y="4762500"/>
              <a:ext cx="18034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Child2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65199" y="3175000"/>
              <a:ext cx="1803400" cy="2743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Service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359400" y="2854053"/>
              <a:ext cx="18034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Component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610600" y="2794000"/>
              <a:ext cx="18034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Component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807200" y="1479550"/>
              <a:ext cx="1930400" cy="990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RootComponent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/>
            <p:cNvCxnSpPr>
              <a:stCxn id="29" idx="2"/>
              <a:endCxn id="27" idx="0"/>
            </p:cNvCxnSpPr>
            <p:nvPr/>
          </p:nvCxnSpPr>
          <p:spPr>
            <a:xfrm flipH="1">
              <a:off x="6261100" y="2470150"/>
              <a:ext cx="1511300" cy="383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9" idx="2"/>
              <a:endCxn id="28" idx="0"/>
            </p:cNvCxnSpPr>
            <p:nvPr/>
          </p:nvCxnSpPr>
          <p:spPr>
            <a:xfrm>
              <a:off x="7772400" y="2470150"/>
              <a:ext cx="1739900" cy="323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2"/>
              <a:endCxn id="23" idx="0"/>
            </p:cNvCxnSpPr>
            <p:nvPr/>
          </p:nvCxnSpPr>
          <p:spPr>
            <a:xfrm>
              <a:off x="6261100" y="3844653"/>
              <a:ext cx="0" cy="9178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8" idx="2"/>
              <a:endCxn id="24" idx="0"/>
            </p:cNvCxnSpPr>
            <p:nvPr/>
          </p:nvCxnSpPr>
          <p:spPr>
            <a:xfrm flipH="1">
              <a:off x="8534400" y="3784600"/>
              <a:ext cx="977900" cy="977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2"/>
              <a:endCxn id="25" idx="0"/>
            </p:cNvCxnSpPr>
            <p:nvPr/>
          </p:nvCxnSpPr>
          <p:spPr>
            <a:xfrm>
              <a:off x="9512300" y="3784600"/>
              <a:ext cx="1460500" cy="977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394200" y="1117600"/>
              <a:ext cx="7632700" cy="5473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右箭头 58"/>
            <p:cNvSpPr/>
            <p:nvPr/>
          </p:nvSpPr>
          <p:spPr>
            <a:xfrm>
              <a:off x="2768600" y="3619500"/>
              <a:ext cx="1625600" cy="444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箭头连接符 63"/>
            <p:cNvCxnSpPr>
              <a:stCxn id="26" idx="0"/>
              <a:endCxn id="22" idx="2"/>
            </p:cNvCxnSpPr>
            <p:nvPr/>
          </p:nvCxnSpPr>
          <p:spPr>
            <a:xfrm flipV="1">
              <a:off x="1866899" y="2671354"/>
              <a:ext cx="0" cy="503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22" idx="3"/>
            </p:cNvCxnSpPr>
            <p:nvPr/>
          </p:nvCxnSpPr>
          <p:spPr>
            <a:xfrm flipH="1">
              <a:off x="2768599" y="1985554"/>
              <a:ext cx="1625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左箭头 66"/>
            <p:cNvSpPr/>
            <p:nvPr/>
          </p:nvSpPr>
          <p:spPr>
            <a:xfrm>
              <a:off x="2768599" y="4864100"/>
              <a:ext cx="1625601" cy="3937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Req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2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21002"/>
            <a:ext cx="10515600" cy="697199"/>
          </a:xfrm>
        </p:spPr>
        <p:txBody>
          <a:bodyPr/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378857" y="982011"/>
            <a:ext cx="9027886" cy="5418789"/>
            <a:chOff x="2593975" y="982011"/>
            <a:chExt cx="7127875" cy="4809189"/>
          </a:xfrm>
          <a:noFill/>
        </p:grpSpPr>
        <p:sp>
          <p:nvSpPr>
            <p:cNvPr id="18" name="云形 17"/>
            <p:cNvSpPr/>
            <p:nvPr/>
          </p:nvSpPr>
          <p:spPr>
            <a:xfrm>
              <a:off x="7766050" y="982011"/>
              <a:ext cx="1854200" cy="474665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Metadata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593975" y="1511300"/>
              <a:ext cx="7127875" cy="4279900"/>
              <a:chOff x="2593975" y="1511300"/>
              <a:chExt cx="7127875" cy="4279900"/>
            </a:xfrm>
            <a:grpFill/>
          </p:grpSpPr>
          <p:sp>
            <p:nvSpPr>
              <p:cNvPr id="4" name="圆角矩形 3"/>
              <p:cNvSpPr/>
              <p:nvPr/>
            </p:nvSpPr>
            <p:spPr>
              <a:xfrm>
                <a:off x="3810000" y="1511300"/>
                <a:ext cx="2374900" cy="11303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Template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&lt;html&gt;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3810000" y="4660900"/>
                <a:ext cx="2374900" cy="11303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Component</a:t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:r>
                  <a:rPr lang="en-US" altLang="zh-CN" dirty="0" smtClean="0">
                    <a:solidFill>
                      <a:schemeClr val="tx1"/>
                    </a:solidFill>
                  </a:rPr>
                  <a:t>{operation}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云形 6"/>
              <p:cNvSpPr/>
              <p:nvPr/>
            </p:nvSpPr>
            <p:spPr>
              <a:xfrm>
                <a:off x="4159250" y="3344863"/>
                <a:ext cx="1676400" cy="762000"/>
              </a:xfrm>
              <a:prstGeom prst="clou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Metadata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曲线连接符 8"/>
              <p:cNvCxnSpPr/>
              <p:nvPr/>
            </p:nvCxnSpPr>
            <p:spPr>
              <a:xfrm rot="10800000" flipV="1">
                <a:off x="3797300" y="2005013"/>
                <a:ext cx="12700" cy="3149600"/>
              </a:xfrm>
              <a:prstGeom prst="curvedConnector3">
                <a:avLst>
                  <a:gd name="adj1" fmla="val 1800000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曲线连接符 12"/>
              <p:cNvCxnSpPr>
                <a:stCxn id="5" idx="3"/>
                <a:endCxn id="4" idx="3"/>
              </p:cNvCxnSpPr>
              <p:nvPr/>
            </p:nvCxnSpPr>
            <p:spPr>
              <a:xfrm flipV="1">
                <a:off x="6184900" y="2076450"/>
                <a:ext cx="12700" cy="3149600"/>
              </a:xfrm>
              <a:prstGeom prst="curvedConnector3">
                <a:avLst>
                  <a:gd name="adj1" fmla="val 1800000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6546850" y="3004919"/>
                <a:ext cx="1219200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Property</a:t>
                </a:r>
              </a:p>
              <a:p>
                <a:r>
                  <a:rPr lang="en-US" altLang="zh-CN" dirty="0" smtClean="0"/>
                  <a:t>Binding</a:t>
                </a:r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93975" y="3079532"/>
                <a:ext cx="927100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Event</a:t>
                </a:r>
              </a:p>
              <a:p>
                <a:r>
                  <a:rPr lang="en-US" altLang="zh-CN" dirty="0" smtClean="0"/>
                  <a:t>Binding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7766050" y="1567438"/>
                <a:ext cx="1955800" cy="7239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Directive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{ }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>
                <a:stCxn id="16" idx="1"/>
              </p:cNvCxnSpPr>
              <p:nvPr/>
            </p:nvCxnSpPr>
            <p:spPr>
              <a:xfrm flipH="1">
                <a:off x="5334000" y="1929388"/>
                <a:ext cx="2432050" cy="24086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2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1772900" cy="6477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Template Syntax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52021"/>
              </p:ext>
            </p:extLst>
          </p:nvPr>
        </p:nvGraphicFramePr>
        <p:xfrm>
          <a:off x="165099" y="1054100"/>
          <a:ext cx="11887200" cy="5065554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  <a:gridCol w="3962400"/>
              </a:tblGrid>
              <a:tr h="69241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Data direction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Syntax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004356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One-way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from data source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to view target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content_copy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{{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expression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}}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[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]=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bind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endParaRPr lang="en-US" b="0">
                        <a:effectLst/>
                      </a:endParaRP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Interpolation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Property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Attribute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Class</a:t>
                      </a: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Style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348385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One-way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from view target</a:t>
                      </a:r>
                      <a:br>
                        <a:rPr lang="en-US" b="0">
                          <a:effectLst/>
                        </a:rPr>
                      </a:br>
                      <a:r>
                        <a:rPr lang="en-US" b="0">
                          <a:effectLst/>
                        </a:rPr>
                        <a:t>to data source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content_copy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)=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"statement"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on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"statement"</a:t>
                      </a:r>
                      <a:endParaRPr lang="en-US" b="0">
                        <a:effectLst/>
                      </a:endParaRP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Event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020399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Two-way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content_copy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[(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)]=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 bindon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target</a:t>
                      </a:r>
                      <a:r>
                        <a:rPr lang="en-US" b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b="0">
                          <a:solidFill>
                            <a:srgbClr val="880000"/>
                          </a:solidFill>
                          <a:effectLst/>
                        </a:rPr>
                        <a:t>"expression"</a:t>
                      </a:r>
                      <a:endParaRPr lang="en-US" b="0">
                        <a:effectLst/>
                      </a:endParaRP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Two-way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Interaction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@Input()</a:t>
            </a:r>
          </a:p>
          <a:p>
            <a:r>
              <a:rPr lang="en-US" altLang="zh-CN" dirty="0" smtClean="0"/>
              <a:t>@Output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1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98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AngularJs</vt:lpstr>
      <vt:lpstr>PowerPoint 演示文稿</vt:lpstr>
      <vt:lpstr>Architecture</vt:lpstr>
      <vt:lpstr>Component</vt:lpstr>
      <vt:lpstr>Template Syntax</vt:lpstr>
      <vt:lpstr>Component Interaction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mycomputer</dc:creator>
  <cp:lastModifiedBy>mycomputer</cp:lastModifiedBy>
  <cp:revision>77</cp:revision>
  <dcterms:created xsi:type="dcterms:W3CDTF">2018-04-08T03:06:53Z</dcterms:created>
  <dcterms:modified xsi:type="dcterms:W3CDTF">2018-04-08T12:27:54Z</dcterms:modified>
</cp:coreProperties>
</file>