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1" r:id="rId3"/>
    <p:sldId id="256" r:id="rId4"/>
    <p:sldId id="258" r:id="rId5"/>
    <p:sldId id="257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1D89-8EBB-445A-8C8C-012372A4246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12D7B-0B6D-48DC-AA50-AC0E25A41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7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5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8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5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4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8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0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6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6920-1592-4510-9ACA-90B980BCE12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EADF-D6F1-4179-A67F-8F2CA5A509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0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5388" y="826527"/>
            <a:ext cx="9144000" cy="1567049"/>
          </a:xfrm>
        </p:spPr>
        <p:txBody>
          <a:bodyPr anchor="ctr"/>
          <a:lstStyle/>
          <a:p>
            <a:r>
              <a:rPr lang="ko-KR" altLang="en-US" dirty="0" smtClean="0"/>
              <a:t>기말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5388" y="2667466"/>
            <a:ext cx="9144000" cy="302512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 dirty="0" smtClean="0"/>
              <a:t>과제 점수 </a:t>
            </a:r>
            <a:r>
              <a:rPr lang="en-US" altLang="ko-KR" b="1" dirty="0" smtClean="0"/>
              <a:t>30</a:t>
            </a:r>
            <a:r>
              <a:rPr lang="ko-KR" altLang="en-US" b="1" dirty="0" err="1" smtClean="0"/>
              <a:t>점중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점 배점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수업시간 과제 점수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점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lms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제출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점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기말과제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점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프로젝트 메인 파일명 </a:t>
            </a:r>
            <a:r>
              <a:rPr lang="en-US" altLang="ko-KR" b="1" dirty="0" smtClean="0"/>
              <a:t>: index.html</a:t>
            </a:r>
          </a:p>
          <a:p>
            <a:r>
              <a:rPr lang="ko-KR" altLang="en-US" b="1" dirty="0" smtClean="0"/>
              <a:t>나머지 파일명은 자유롭게</a:t>
            </a:r>
            <a:endParaRPr lang="en-US" altLang="ko-KR" b="1" dirty="0" smtClean="0"/>
          </a:p>
          <a:p>
            <a:r>
              <a:rPr lang="en-US" altLang="ko-KR" b="1" dirty="0" err="1" smtClean="0"/>
              <a:t>Css</a:t>
            </a:r>
            <a:r>
              <a:rPr lang="ko-KR" altLang="en-US" b="1" dirty="0" smtClean="0"/>
              <a:t>는 별도의 파일로</a:t>
            </a:r>
            <a:r>
              <a:rPr lang="en-US" altLang="ko-KR" b="1" dirty="0" smtClean="0"/>
              <a:t>:style.css</a:t>
            </a:r>
          </a:p>
          <a:p>
            <a:r>
              <a:rPr lang="ko-KR" altLang="en-US" b="1" dirty="0" smtClean="0"/>
              <a:t>사용되는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이미지는 </a:t>
            </a:r>
            <a:r>
              <a:rPr lang="ko-KR" altLang="en-US" b="1" dirty="0" err="1" smtClean="0"/>
              <a:t>구글검색</a:t>
            </a:r>
            <a:r>
              <a:rPr lang="ko-KR" altLang="en-US" b="1" dirty="0" smtClean="0"/>
              <a:t> 작업 또는 본인 이미지</a:t>
            </a:r>
            <a:endParaRPr lang="en-US" altLang="ko-KR" b="1" dirty="0" smtClean="0"/>
          </a:p>
          <a:p>
            <a:r>
              <a:rPr lang="ko-KR" altLang="en-US" b="1" dirty="0" err="1" smtClean="0"/>
              <a:t>제출일자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2023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17</a:t>
            </a:r>
            <a:r>
              <a:rPr lang="ko-KR" altLang="en-US" b="1" dirty="0" smtClean="0"/>
              <a:t>일 토요일까지</a:t>
            </a:r>
            <a:endParaRPr lang="en-US" altLang="ko-KR" b="1" dirty="0" smtClean="0"/>
          </a:p>
          <a:p>
            <a:r>
              <a:rPr lang="ko-KR" altLang="en-US" b="1" dirty="0" err="1" smtClean="0"/>
              <a:t>제출방법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lms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기말과제</a:t>
            </a:r>
            <a:endParaRPr lang="en-US" altLang="ko-KR" b="1" dirty="0" smtClean="0"/>
          </a:p>
          <a:p>
            <a:r>
              <a:rPr lang="ko-KR" altLang="en-US" b="1" dirty="0" err="1" smtClean="0"/>
              <a:t>압축파일명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web_</a:t>
            </a:r>
            <a:r>
              <a:rPr lang="ko-KR" altLang="en-US" b="1" dirty="0" err="1" smtClean="0"/>
              <a:t>본인이름</a:t>
            </a:r>
            <a:r>
              <a:rPr lang="en-US" altLang="ko-KR" b="1" dirty="0" smtClean="0"/>
              <a:t>_</a:t>
            </a:r>
            <a:r>
              <a:rPr lang="ko-KR" altLang="en-US" b="1" dirty="0" err="1" smtClean="0"/>
              <a:t>기말과제</a:t>
            </a:r>
            <a:r>
              <a:rPr lang="en-US" altLang="ko-KR" b="1" dirty="0" smtClean="0"/>
              <a:t>.zip</a:t>
            </a:r>
          </a:p>
        </p:txBody>
      </p:sp>
    </p:spTree>
    <p:extLst>
      <p:ext uri="{BB962C8B-B14F-4D97-AF65-F5344CB8AC3E}">
        <p14:creationId xmlns:p14="http://schemas.microsoft.com/office/powerpoint/2010/main" val="253565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992" y="492369"/>
            <a:ext cx="13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73" y="3183917"/>
            <a:ext cx="9044522" cy="18783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1671" y="223221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개인적으로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5342795" y="2601543"/>
            <a:ext cx="27064" cy="58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5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5784" y="28599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프로젝트 주제는 쇼핑몰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검색사이트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또는 개인 홈페이지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교육사이트 중 선택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홈페이지 사이즈는 하단 이미지 확인 후 정해서 작업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반응형</a:t>
            </a:r>
            <a:r>
              <a:rPr lang="ko-KR" altLang="en-US" sz="2000" dirty="0" smtClean="0"/>
              <a:t> 웹으로 작업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36" y="1611558"/>
            <a:ext cx="8753510" cy="43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11" y="345509"/>
            <a:ext cx="10058400" cy="6195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534" y="16084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60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84564" y="275198"/>
            <a:ext cx="9693918" cy="6350183"/>
            <a:chOff x="1184564" y="275198"/>
            <a:chExt cx="9693918" cy="635018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8" r="16735"/>
            <a:stretch/>
          </p:blipFill>
          <p:spPr>
            <a:xfrm>
              <a:off x="2681653" y="275198"/>
              <a:ext cx="6638193" cy="6327825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2523392" y="275198"/>
              <a:ext cx="6858001" cy="7007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539654" y="4409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상단헤더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23392" y="975946"/>
              <a:ext cx="6858001" cy="146831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4564" y="35304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사이드바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23393" y="2444261"/>
              <a:ext cx="1863970" cy="2910253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87363" y="2444261"/>
              <a:ext cx="4994030" cy="291025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39654" y="32579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메인섹션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39654" y="145547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메인이미지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23393" y="5354514"/>
              <a:ext cx="6858000" cy="1270867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39654" y="580528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하단 </a:t>
              </a:r>
              <a:r>
                <a:rPr lang="ko-KR" altLang="en-US" dirty="0" err="1" smtClean="0"/>
                <a:t>푸터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718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557318"/>
            <a:ext cx="10058400" cy="61424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2392" y="87896"/>
            <a:ext cx="201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Index_</a:t>
            </a:r>
            <a:r>
              <a:rPr lang="en-US" altLang="ko-KR" dirty="0" smtClean="0"/>
              <a:t>layout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18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5"/>
          <a:stretch/>
        </p:blipFill>
        <p:spPr>
          <a:xfrm>
            <a:off x="624255" y="2842038"/>
            <a:ext cx="11060722" cy="2556439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 flipV="1">
            <a:off x="1899138" y="1635369"/>
            <a:ext cx="685800" cy="24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2516" y="126603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문구로 가능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7561385" y="1784838"/>
            <a:ext cx="8792" cy="158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33646" y="1362862"/>
            <a:ext cx="64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클릭하면 로그인 창 나오게</a:t>
            </a:r>
            <a:r>
              <a:rPr lang="en-US" altLang="ko-KR" dirty="0" smtClean="0"/>
              <a:t>, input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보기좋은</a:t>
            </a:r>
            <a:r>
              <a:rPr lang="ko-KR" altLang="en-US" dirty="0" smtClean="0"/>
              <a:t> 형태</a:t>
            </a:r>
            <a:r>
              <a:rPr lang="en-US" altLang="ko-KR" dirty="0" smtClean="0"/>
              <a:t>)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584938" y="4888523"/>
            <a:ext cx="2532185" cy="92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628" y="5820453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클릭하면 본인이 벤치마킹한 홈페이지 나오게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007469" y="4826977"/>
            <a:ext cx="254977" cy="7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7901" y="5602685"/>
            <a:ext cx="5627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교재</a:t>
            </a:r>
            <a:r>
              <a:rPr lang="en-US" altLang="ko-KR" dirty="0" smtClean="0"/>
              <a:t>337</a:t>
            </a:r>
            <a:r>
              <a:rPr lang="ko-KR" altLang="en-US" dirty="0" smtClean="0"/>
              <a:t>페이지 참고</a:t>
            </a:r>
            <a:endParaRPr lang="en-US" altLang="ko-KR" dirty="0" smtClean="0"/>
          </a:p>
          <a:p>
            <a:r>
              <a:rPr lang="ko-KR" altLang="en-US" dirty="0" smtClean="0"/>
              <a:t>네비게이션바 형태로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 </a:t>
            </a:r>
            <a:r>
              <a:rPr lang="ko-KR" altLang="en-US" dirty="0" err="1" smtClean="0"/>
              <a:t>보기좋은</a:t>
            </a:r>
            <a:r>
              <a:rPr lang="ko-KR" altLang="en-US" dirty="0" smtClean="0"/>
              <a:t> 형태로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Lms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제출한 과제 모두 링크</a:t>
            </a:r>
            <a:r>
              <a:rPr lang="en-US" altLang="ko-KR" dirty="0" smtClean="0"/>
              <a:t>, grid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Flexbox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692769" y="2428800"/>
            <a:ext cx="378069" cy="206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52586" y="20289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클릭하면 </a:t>
            </a:r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66613" y="185727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하이퍼링크의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창은 </a:t>
            </a:r>
            <a:r>
              <a:rPr lang="ko-KR" altLang="en-US" dirty="0" err="1" smtClean="0"/>
              <a:t>새창으로</a:t>
            </a:r>
            <a:r>
              <a:rPr lang="en-US" altLang="ko-KR" dirty="0" smtClean="0"/>
              <a:t>, home</a:t>
            </a:r>
            <a:r>
              <a:rPr lang="ko-KR" altLang="en-US" dirty="0" smtClean="0"/>
              <a:t>만 예외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9628" y="185727"/>
            <a:ext cx="14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35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16" y="2799999"/>
            <a:ext cx="9790846" cy="2677608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7447085" y="2004646"/>
            <a:ext cx="685800" cy="261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00900" y="1358315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클릭하면 </a:t>
            </a:r>
            <a:r>
              <a:rPr lang="ko-KR" altLang="en-US" dirty="0" err="1" smtClean="0"/>
              <a:t>새창으로</a:t>
            </a:r>
            <a:r>
              <a:rPr lang="ko-KR" altLang="en-US" dirty="0" smtClean="0"/>
              <a:t> 홈페이지 </a:t>
            </a:r>
            <a:endParaRPr lang="en-US" altLang="ko-KR" dirty="0" smtClean="0"/>
          </a:p>
          <a:p>
            <a:r>
              <a:rPr lang="ko-KR" altLang="en-US" dirty="0" smtClean="0"/>
              <a:t>내용에 맞는 주문서 화면 나오게 작업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277" y="36927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09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26" y="773723"/>
            <a:ext cx="6340843" cy="5664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746" y="413239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Sidebar.html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5086" y="3824709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사이드바</a:t>
            </a:r>
            <a:r>
              <a:rPr lang="ko-KR" altLang="en-US" dirty="0" smtClean="0"/>
              <a:t> 배치는 왼쪽 또는 오른쪽 </a:t>
            </a:r>
            <a:endParaRPr lang="en-US" altLang="ko-KR" dirty="0" smtClean="0"/>
          </a:p>
          <a:p>
            <a:r>
              <a:rPr lang="ko-KR" altLang="en-US" dirty="0" smtClean="0"/>
              <a:t>사이즈는 본인이 원하는 사이즈 비율로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062" y="87923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홈페이지 주제에 맞는 내용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7242145" y="1063897"/>
            <a:ext cx="1778763" cy="58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8651631" y="2488223"/>
            <a:ext cx="2470638" cy="5099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486400" y="2857914"/>
            <a:ext cx="3341077" cy="28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4562" y="5754305"/>
            <a:ext cx="341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검색창으로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, button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20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60" y="905202"/>
            <a:ext cx="5738357" cy="4994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746" y="606669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Mainsection.html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177" y="1380392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이부분의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주제는 본인 프로젝트</a:t>
            </a:r>
            <a:endParaRPr lang="en-US" altLang="ko-KR" dirty="0" smtClean="0"/>
          </a:p>
          <a:p>
            <a:r>
              <a:rPr lang="ko-KR" altLang="en-US" dirty="0" smtClean="0"/>
              <a:t>내용에 맞게 자유롭게 작업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81954" y="1248508"/>
            <a:ext cx="1793631" cy="4176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47746" y="1793631"/>
            <a:ext cx="1178169" cy="9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47505" y="1248508"/>
            <a:ext cx="1793631" cy="417634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13297" y="1793631"/>
            <a:ext cx="1178169" cy="9319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2" idx="1"/>
          </p:cNvCxnSpPr>
          <p:nvPr/>
        </p:nvCxnSpPr>
        <p:spPr>
          <a:xfrm>
            <a:off x="8641136" y="2294792"/>
            <a:ext cx="817425" cy="244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58561" y="3861890"/>
            <a:ext cx="2425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 내용에 맞는</a:t>
            </a:r>
            <a:endParaRPr lang="en-US" altLang="ko-KR" dirty="0" smtClean="0"/>
          </a:p>
          <a:p>
            <a:r>
              <a:rPr lang="ko-KR" altLang="en-US" dirty="0" smtClean="0"/>
              <a:t>이미지 와 </a:t>
            </a:r>
            <a:r>
              <a:rPr lang="ko-KR" altLang="en-US" dirty="0" err="1" smtClean="0"/>
              <a:t>내용배치</a:t>
            </a:r>
            <a:endParaRPr lang="en-US" altLang="ko-KR" dirty="0" smtClean="0"/>
          </a:p>
          <a:p>
            <a:r>
              <a:rPr lang="en-US" altLang="ko-KR" dirty="0" smtClean="0"/>
              <a:t>Display, grid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r>
              <a:rPr lang="ko-KR" altLang="en-US" dirty="0" smtClean="0"/>
              <a:t>참고하여 </a:t>
            </a:r>
            <a:r>
              <a:rPr lang="ko-KR" altLang="en-US" dirty="0" err="1" smtClean="0"/>
              <a:t>트랜지션과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애니메이션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111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219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기말 프로젝트</vt:lpstr>
      <vt:lpstr>프로젝트 주제는 쇼핑몰, 검색사이트, 또는 개인 홈페이지, 교육사이트 중 선택 홈페이지 사이즈는 하단 이미지 확인 후 정해서 작업 반응형 웹으로 작업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6</cp:revision>
  <dcterms:created xsi:type="dcterms:W3CDTF">2023-05-17T05:22:28Z</dcterms:created>
  <dcterms:modified xsi:type="dcterms:W3CDTF">2023-05-17T06:09:41Z</dcterms:modified>
</cp:coreProperties>
</file>