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Relationship Id="rId3" Type="http://schemas.openxmlformats.org/officeDocument/2006/relationships/hyperlink" Target="http://www.numpy.org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6eab8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6eab8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92698d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92698d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92698d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92698d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83286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83286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832867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832867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/* MLlib fits into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/>
              </a:rPr>
              <a:t>Spark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's APIs and interoperates with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NumPy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 in Python and R libraries. You can use any Hadoop data source (e.g. HDFS, HBase, or local files), making it easy to plug into Hadoop workflows. High-quality algorithms, 100x faster than MapReduce. Runs everywhere Spark runs, on Hadoop, Apache Mesos, Kubernetes, standalone, or in the cloud, against diverse data sources. */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832867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832867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832867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832867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5bc6aa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95bc6aa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95bc6aa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95bc6aa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2.informatik.uni-freiburg.de/~cziegler/BX/" TargetMode="External"/><Relationship Id="rId4" Type="http://schemas.openxmlformats.org/officeDocument/2006/relationships/hyperlink" Target="http://www2.informatik.uni-freiburg.de/~dbis/Publications/05/WWW05.html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532625" y="11283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Book Recommendation System</a:t>
            </a:r>
            <a:endParaRPr sz="3000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532625" y="2996625"/>
            <a:ext cx="64245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Xiaohui Chen</a:t>
            </a:r>
            <a:r>
              <a:rPr lang="en" sz="1100"/>
              <a:t> - Rajendra Bhagroo - </a:t>
            </a:r>
            <a:r>
              <a:rPr lang="en" sz="1100"/>
              <a:t>Shelly Gupta</a:t>
            </a:r>
            <a:r>
              <a:rPr lang="en" sz="1100"/>
              <a:t> </a:t>
            </a:r>
            <a:endParaRPr sz="1100"/>
          </a:p>
        </p:txBody>
      </p:sp>
      <p:sp>
        <p:nvSpPr>
          <p:cNvPr id="180" name="Google Shape;180;p26"/>
          <p:cNvSpPr txBox="1"/>
          <p:nvPr>
            <p:ph idx="2" type="subTitle"/>
          </p:nvPr>
        </p:nvSpPr>
        <p:spPr>
          <a:xfrm>
            <a:off x="2532625" y="2428550"/>
            <a:ext cx="6424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Timeline: October 5th - December 15th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" y="1930200"/>
            <a:ext cx="745675" cy="12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34075" y="2679375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Goal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Problem &amp; Goal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70475" y="1500800"/>
            <a:ext cx="82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Problem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Users need a recommendation system that is relevant in regards to a users rating history.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Goal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Our goal is to use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collaborative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filtering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and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information retrieval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techniques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to recommend books users are likely to read.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We think this is important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because we are avid readers who experience sub-optimal recommendations based on book categories rather than on the book contents.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We expect to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accurately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recommend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at least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three books based on previous user ratings.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8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What do you want to solve? - Why do you think it is important? - What results do you expect?</a:t>
            </a:r>
            <a:endParaRPr sz="14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95" name="Google Shape;195;p2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44775" y="2705775"/>
            <a:ext cx="62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Formalization Into IR Related Task</a:t>
            </a:r>
            <a:r>
              <a:rPr lang="en" sz="3000"/>
              <a:t> </a:t>
            </a:r>
            <a:endParaRPr sz="3000"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1238850" y="3622550"/>
            <a:ext cx="38187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How Is Our Project Related To IR? 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 Into IR Related Task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70475" y="1500800"/>
            <a:ext cx="82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Collaborative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Filtering &amp; Recommender System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For our project we will implement a collaborative filtering recommendation system. We will apply ALS (alternating least squares) algorithm in Spark.ml library to do model-based collaborative filtering.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Unlike user collaborative filtering and item collaborative filtering, model-based collaborative filtering does not directly predict the new items or give recommendations for different users, instead it will train a model based on user preference data and use the model to do predictions and compute recommendations.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Matrix factorization, take latent factors into account -&gt; predict ratings for new items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Throw new data into training set and update the ALS Model each time.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3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How is our project related to IR?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11" name="Google Shape;211;p3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12" name="Google Shape;212;p3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94050" y="2709350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Plan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Plan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70475" y="1500800"/>
            <a:ext cx="82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What Kind Of Data?                                                                                                          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CSV Data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Book-Crossing data set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Information about…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Users (User-ID, Location, Age)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Books (ISBN, Book-Title, Book-Author, Year-Of-Publication, Publisher)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dk1"/>
                </a:solidFill>
                <a:highlight>
                  <a:srgbClr val="FFFFFF"/>
                </a:highlight>
              </a:rPr>
              <a:t>Book Ratings</a:t>
            </a:r>
            <a:r>
              <a:rPr lang="en"/>
              <a:t> </a:t>
            </a:r>
            <a:r>
              <a:rPr lang="en" sz="1100"/>
              <a:t>(0-10)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Where Will We Get Our Data?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 u="sng">
                <a:solidFill>
                  <a:schemeClr val="accent5"/>
                </a:solidFill>
                <a:highlight>
                  <a:schemeClr val="lt1"/>
                </a:highlight>
                <a:hlinkClick r:id="rId3"/>
              </a:rPr>
              <a:t>http://www2.informatik.uni-freiburg.de/~cziegler/BX/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900" u="sng">
                <a:solidFill>
                  <a:srgbClr val="99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Improving Recommendation Lists Through Topic Diversification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Cai-Nicolas Ziegler, Sean M. McNee, Joseph A. Konstan, Georg Lausen; </a:t>
            </a:r>
            <a:r>
              <a:rPr i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Proceedings of the 14th International World Wide Web Conference (WWW '05),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10-14, 2005, Chiba, Japan. </a:t>
            </a:r>
            <a:r>
              <a:rPr i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appear.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32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What kind of data? - Where and how do you get the data?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27" name="Google Shape;227;p32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28" name="Google Shape;228;p3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650" y="1500800"/>
            <a:ext cx="1705700" cy="13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450" y="3064325"/>
            <a:ext cx="4576575" cy="10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550" y="1540376"/>
            <a:ext cx="2811396" cy="100128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87900" y="2593725"/>
            <a:ext cx="1758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* </a:t>
            </a:r>
            <a:r>
              <a:rPr lang="en" sz="1100">
                <a:solidFill>
                  <a:srgbClr val="FF0000"/>
                </a:solidFill>
              </a:rPr>
              <a:t>Data needs to be cleaned before we process with it.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494050" y="2709350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242400" y="1052950"/>
            <a:ext cx="89016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ember 2nd - November 9th (Week 1)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Setup (Github, Jupyter Notebook, Etc)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Project Plan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Book-Crossing Dataset - Processing Into dataframe &amp; Cleaning data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9th - November 16th</a:t>
            </a:r>
            <a:r>
              <a:rPr b="1"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(Week 2)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our model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Spark Library to manipulate Book Crossing Dataset &amp; Finalize our model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16th - November 23rd</a:t>
            </a:r>
            <a:r>
              <a:rPr b="1"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(Week 3)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User Interface Design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Tweak model &amp; prepare interface from model to UI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23rd - November 30th</a:t>
            </a:r>
            <a:r>
              <a:rPr b="1"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(Week 4)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UI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UI with Model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technical documentation 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30th - December 7th </a:t>
            </a:r>
            <a:r>
              <a:rPr b="1"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(Week 5)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&amp; Debugging of model and interface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Char char="●"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&amp; finish technical documentation</a:t>
            </a:r>
            <a:endParaRPr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6" name="Google Shape;246;p3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47" name="Google Shape;247;p3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