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39F8-2BD7-FC07-CB9B-4FAA5FBA1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984" y="1964267"/>
            <a:ext cx="8355141" cy="2421464"/>
          </a:xfrm>
        </p:spPr>
        <p:txBody>
          <a:bodyPr/>
          <a:lstStyle/>
          <a:p>
            <a:r>
              <a:rPr lang="en-US" dirty="0"/>
              <a:t>Personal Health coach (PHC)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6188F-1873-2971-E1E3-25E68992A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Weekend project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9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2EDFBC-A912-07F4-16F5-0125981F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25" y="616622"/>
            <a:ext cx="7729149" cy="5624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5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432BFA-236A-3A94-893D-AFF9A3392A3D}"/>
              </a:ext>
            </a:extLst>
          </p:cNvPr>
          <p:cNvSpPr txBox="1"/>
          <p:nvPr/>
        </p:nvSpPr>
        <p:spPr>
          <a:xfrm>
            <a:off x="202858" y="204228"/>
            <a:ext cx="197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</a:t>
            </a:r>
            <a:endParaRPr lang="en-US" sz="3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76B83A-CE39-13BC-6C1C-145B3F215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4" y="1545342"/>
            <a:ext cx="3208186" cy="4210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F8C00F-9E38-06D0-B02C-2FD50E4332C3}"/>
              </a:ext>
            </a:extLst>
          </p:cNvPr>
          <p:cNvSpPr txBox="1"/>
          <p:nvPr/>
        </p:nvSpPr>
        <p:spPr>
          <a:xfrm>
            <a:off x="4658497" y="1711615"/>
            <a:ext cx="68392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800" i="0" dirty="0">
                <a:effectLst/>
                <a:latin typeface="SF Pro Display"/>
              </a:rPr>
              <a:t>Apple Health app </a:t>
            </a:r>
            <a:r>
              <a:rPr lang="en-AU" sz="2800" dirty="0">
                <a:latin typeface="SF Pro Display"/>
              </a:rPr>
              <a:t>collects health and fitness data from your iPhone, iPad, the built-in sensors on your Apple Watch, compatible third-party devices and apps that use HealthKit. </a:t>
            </a:r>
            <a:br>
              <a:rPr lang="en-AU" sz="2800" dirty="0">
                <a:latin typeface="SF Pro Display"/>
              </a:rPr>
            </a:br>
            <a:endParaRPr lang="en-AU" sz="2800" dirty="0">
              <a:latin typeface="SF Pro Display"/>
            </a:endParaRPr>
          </a:p>
          <a:p>
            <a:pPr algn="l"/>
            <a:r>
              <a:rPr lang="en-AU" sz="2800" dirty="0">
                <a:latin typeface="SF Pro Display"/>
              </a:rPr>
              <a:t>E.g. electrocardiogram (ECG)</a:t>
            </a:r>
            <a:r>
              <a:rPr lang="en-AU" sz="2800" i="0" dirty="0">
                <a:effectLst/>
                <a:latin typeface="SF Pro Display"/>
              </a:rPr>
              <a:t>, cardio fitness (VO2), medications, workouts and sleeps. </a:t>
            </a:r>
            <a:br>
              <a:rPr lang="en-AU" sz="2800" i="0" dirty="0">
                <a:effectLst/>
                <a:latin typeface="SF Pro Display"/>
              </a:rPr>
            </a:br>
            <a:br>
              <a:rPr lang="en-AU" sz="2800" i="0" dirty="0">
                <a:effectLst/>
              </a:rPr>
            </a:br>
            <a:endParaRPr lang="en-AU" sz="2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10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6919E-8366-F031-7004-C2952D243238}"/>
              </a:ext>
            </a:extLst>
          </p:cNvPr>
          <p:cNvSpPr txBox="1"/>
          <p:nvPr/>
        </p:nvSpPr>
        <p:spPr>
          <a:xfrm>
            <a:off x="202856" y="204228"/>
            <a:ext cx="6395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Backend Framework</a:t>
            </a:r>
            <a:endParaRPr lang="en-US" sz="3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DAB18E-5FED-55B4-3460-2F07150A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2" y="2139606"/>
            <a:ext cx="1917486" cy="14431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D0153-E326-7304-57E3-FC4FE3603AB7}"/>
              </a:ext>
            </a:extLst>
          </p:cNvPr>
          <p:cNvSpPr txBox="1"/>
          <p:nvPr/>
        </p:nvSpPr>
        <p:spPr>
          <a:xfrm>
            <a:off x="326348" y="3242919"/>
            <a:ext cx="266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DD904-102D-7108-C1E3-89F571176369}"/>
              </a:ext>
            </a:extLst>
          </p:cNvPr>
          <p:cNvSpPr txBox="1"/>
          <p:nvPr/>
        </p:nvSpPr>
        <p:spPr>
          <a:xfrm>
            <a:off x="3400682" y="1520628"/>
            <a:ext cx="85884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i="0" dirty="0">
                <a:effectLst/>
              </a:rPr>
              <a:t>LangChain</a:t>
            </a:r>
            <a:r>
              <a:rPr lang="en-AU" sz="2800" b="0" i="0" dirty="0">
                <a:effectLst/>
              </a:rPr>
              <a:t> is an open source framework for developing applications powered by language models.</a:t>
            </a:r>
            <a:br>
              <a:rPr lang="en-AU" sz="2800" b="0" i="0" dirty="0">
                <a:effectLst/>
              </a:rPr>
            </a:br>
            <a:endParaRPr lang="en-AU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b="0" i="0" dirty="0">
                <a:effectLst/>
              </a:rPr>
              <a:t>Components - </a:t>
            </a:r>
            <a:r>
              <a:rPr lang="en-AU" sz="2800" dirty="0"/>
              <a:t>a</a:t>
            </a:r>
            <a:r>
              <a:rPr lang="en-AU" sz="2800" b="0" i="0" dirty="0">
                <a:effectLst/>
              </a:rPr>
              <a:t>bstractions for working with language models), along with a collection of implementations for each abstraction.</a:t>
            </a:r>
            <a:br>
              <a:rPr lang="en-AU" sz="2800" b="0" i="0" dirty="0">
                <a:effectLst/>
              </a:rPr>
            </a:br>
            <a:endParaRPr lang="en-AU" sz="28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i="0" dirty="0">
                <a:effectLst/>
              </a:rPr>
              <a:t>Off-the-shelf chains</a:t>
            </a:r>
            <a:r>
              <a:rPr lang="en-AU" sz="2800" dirty="0"/>
              <a:t> - </a:t>
            </a:r>
            <a:r>
              <a:rPr lang="en-AU" sz="2800" b="0" i="0" dirty="0">
                <a:effectLst/>
              </a:rPr>
              <a:t>a structured assembly of components for accomplishing specific higher-level tasks.</a:t>
            </a:r>
            <a:br>
              <a:rPr lang="en-AU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0D87C-CAE6-8875-E46E-25D6A7498291}"/>
              </a:ext>
            </a:extLst>
          </p:cNvPr>
          <p:cNvSpPr txBox="1"/>
          <p:nvPr/>
        </p:nvSpPr>
        <p:spPr>
          <a:xfrm>
            <a:off x="202856" y="204228"/>
            <a:ext cx="6618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Frontend Framework</a:t>
            </a:r>
            <a:endParaRPr lang="en-US" sz="3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5EC281-6C06-653E-B56C-7AE4A6F6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7" y="2295614"/>
            <a:ext cx="2990228" cy="17494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374DFF-1993-99DF-B051-8E2333B8A3F6}"/>
              </a:ext>
            </a:extLst>
          </p:cNvPr>
          <p:cNvSpPr txBox="1"/>
          <p:nvPr/>
        </p:nvSpPr>
        <p:spPr>
          <a:xfrm>
            <a:off x="3369169" y="2003675"/>
            <a:ext cx="8619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/>
              <a:t>Streamlit is an open source framework that can turn data scripts into shareable web apps in minutes.</a:t>
            </a:r>
            <a:br>
              <a:rPr lang="en-AU" sz="2800" dirty="0"/>
            </a:br>
            <a:endParaRPr lang="en-AU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/>
              <a:t>All in pure Python. No front‑end experience required.</a:t>
            </a:r>
            <a:br>
              <a:rPr lang="en-AU" sz="2800" dirty="0"/>
            </a:br>
            <a:endParaRPr lang="en-AU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/>
              <a:t>Generative AI and Streamlit is a perfect match.</a:t>
            </a:r>
          </a:p>
        </p:txBody>
      </p:sp>
    </p:spTree>
    <p:extLst>
      <p:ext uri="{BB962C8B-B14F-4D97-AF65-F5344CB8AC3E}">
        <p14:creationId xmlns:p14="http://schemas.microsoft.com/office/powerpoint/2010/main" val="404530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245</TotalTime>
  <Words>160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SF Pro Display</vt:lpstr>
      <vt:lpstr>Amazon Ember</vt:lpstr>
      <vt:lpstr>Arial</vt:lpstr>
      <vt:lpstr>Calibri</vt:lpstr>
      <vt:lpstr>Calibri Light</vt:lpstr>
      <vt:lpstr>Celestial</vt:lpstr>
      <vt:lpstr>Personal Health coach (PHC)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coach</dc:title>
  <dc:creator>Jackie Chen</dc:creator>
  <cp:lastModifiedBy>Jackie Chen</cp:lastModifiedBy>
  <cp:revision>9</cp:revision>
  <dcterms:created xsi:type="dcterms:W3CDTF">2023-09-13T01:55:49Z</dcterms:created>
  <dcterms:modified xsi:type="dcterms:W3CDTF">2023-09-13T06:01:46Z</dcterms:modified>
</cp:coreProperties>
</file>