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F5A4-38EA-4BC4-A3A9-AD1951CE6F4A}" type="datetimeFigureOut">
              <a:rPr lang="en-AU" smtClean="0"/>
              <a:t>9/02/2018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4F01-4D4E-4747-BF36-12869C8EC13C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92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F5A4-38EA-4BC4-A3A9-AD1951CE6F4A}" type="datetimeFigureOut">
              <a:rPr lang="en-AU" smtClean="0"/>
              <a:t>9/02/2018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4F01-4D4E-4747-BF36-12869C8EC1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F5A4-38EA-4BC4-A3A9-AD1951CE6F4A}" type="datetimeFigureOut">
              <a:rPr lang="en-AU" smtClean="0"/>
              <a:t>9/02/2018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4F01-4D4E-4747-BF36-12869C8EC1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6898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F5A4-38EA-4BC4-A3A9-AD1951CE6F4A}" type="datetimeFigureOut">
              <a:rPr lang="en-AU" smtClean="0"/>
              <a:t>9/02/2018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4F01-4D4E-4747-BF36-12869C8EC13C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9302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F5A4-38EA-4BC4-A3A9-AD1951CE6F4A}" type="datetimeFigureOut">
              <a:rPr lang="en-AU" smtClean="0"/>
              <a:t>9/02/2018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4F01-4D4E-4747-BF36-12869C8EC1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2136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F5A4-38EA-4BC4-A3A9-AD1951CE6F4A}" type="datetimeFigureOut">
              <a:rPr lang="en-AU" smtClean="0"/>
              <a:t>9/02/2018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4F01-4D4E-4747-BF36-12869C8EC13C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8513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F5A4-38EA-4BC4-A3A9-AD1951CE6F4A}" type="datetimeFigureOut">
              <a:rPr lang="en-AU" smtClean="0"/>
              <a:t>9/02/2018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4F01-4D4E-4747-BF36-12869C8EC1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8056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F5A4-38EA-4BC4-A3A9-AD1951CE6F4A}" type="datetimeFigureOut">
              <a:rPr lang="en-AU" smtClean="0"/>
              <a:t>9/02/2018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4F01-4D4E-4747-BF36-12869C8EC1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2844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F5A4-38EA-4BC4-A3A9-AD1951CE6F4A}" type="datetimeFigureOut">
              <a:rPr lang="en-AU" smtClean="0"/>
              <a:t>9/02/2018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4F01-4D4E-4747-BF36-12869C8EC1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133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F5A4-38EA-4BC4-A3A9-AD1951CE6F4A}" type="datetimeFigureOut">
              <a:rPr lang="en-AU" smtClean="0"/>
              <a:t>9/02/2018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4F01-4D4E-4747-BF36-12869C8EC1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676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F5A4-38EA-4BC4-A3A9-AD1951CE6F4A}" type="datetimeFigureOut">
              <a:rPr lang="en-AU" smtClean="0"/>
              <a:t>9/02/2018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4F01-4D4E-4747-BF36-12869C8EC1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47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F5A4-38EA-4BC4-A3A9-AD1951CE6F4A}" type="datetimeFigureOut">
              <a:rPr lang="en-AU" smtClean="0"/>
              <a:t>9/02/2018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4F01-4D4E-4747-BF36-12869C8EC1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048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F5A4-38EA-4BC4-A3A9-AD1951CE6F4A}" type="datetimeFigureOut">
              <a:rPr lang="en-AU" smtClean="0"/>
              <a:t>9/02/2018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4F01-4D4E-4747-BF36-12869C8EC1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351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F5A4-38EA-4BC4-A3A9-AD1951CE6F4A}" type="datetimeFigureOut">
              <a:rPr lang="en-AU" smtClean="0"/>
              <a:t>9/02/2018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4F01-4D4E-4747-BF36-12869C8EC1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05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F5A4-38EA-4BC4-A3A9-AD1951CE6F4A}" type="datetimeFigureOut">
              <a:rPr lang="en-AU" smtClean="0"/>
              <a:t>9/02/2018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4F01-4D4E-4747-BF36-12869C8EC1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255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F5A4-38EA-4BC4-A3A9-AD1951CE6F4A}" type="datetimeFigureOut">
              <a:rPr lang="en-AU" smtClean="0"/>
              <a:t>9/02/2018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4F01-4D4E-4747-BF36-12869C8EC1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29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F5A4-38EA-4BC4-A3A9-AD1951CE6F4A}" type="datetimeFigureOut">
              <a:rPr lang="en-AU" smtClean="0"/>
              <a:t>9/02/2018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4F01-4D4E-4747-BF36-12869C8EC1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1147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7C0F5A4-38EA-4BC4-A3A9-AD1951CE6F4A}" type="datetimeFigureOut">
              <a:rPr lang="en-AU" smtClean="0"/>
              <a:t>9/02/2018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2184F01-4D4E-4747-BF36-12869C8EC1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6422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jcubitgroup.com/bullterrierrescue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042712"/>
          </a:xfrm>
        </p:spPr>
        <p:txBody>
          <a:bodyPr/>
          <a:lstStyle/>
          <a:p>
            <a:r>
              <a:rPr lang="en-AU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Bull Terrier Rescue</a:t>
            </a:r>
            <a:endParaRPr lang="en-AU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1018" y="3412901"/>
            <a:ext cx="8825658" cy="2060620"/>
          </a:xfrm>
        </p:spPr>
        <p:txBody>
          <a:bodyPr>
            <a:normAutofit fontScale="92500"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AU" sz="2400" b="1" cap="none" dirty="0" smtClean="0">
                <a:ln/>
                <a:solidFill>
                  <a:schemeClr val="bg1"/>
                </a:solidFill>
              </a:rPr>
              <a:t>Team Members: (Team 05)</a:t>
            </a:r>
          </a:p>
          <a:p>
            <a:r>
              <a:rPr lang="en-AU" b="1" cap="none" dirty="0" err="1" smtClean="0">
                <a:ln/>
                <a:solidFill>
                  <a:schemeClr val="bg1"/>
                </a:solidFill>
              </a:rPr>
              <a:t>Bhoomi</a:t>
            </a:r>
            <a:r>
              <a:rPr lang="en-AU" b="1" cap="none" dirty="0" smtClean="0">
                <a:ln/>
                <a:solidFill>
                  <a:schemeClr val="bg1"/>
                </a:solidFill>
              </a:rPr>
              <a:t> </a:t>
            </a:r>
            <a:r>
              <a:rPr lang="en-AU" b="1" cap="none" dirty="0" err="1" smtClean="0">
                <a:ln/>
                <a:solidFill>
                  <a:schemeClr val="bg1"/>
                </a:solidFill>
              </a:rPr>
              <a:t>Raval</a:t>
            </a:r>
            <a:endParaRPr lang="en-AU" b="1" cap="none" dirty="0" smtClean="0">
              <a:ln/>
              <a:solidFill>
                <a:schemeClr val="bg1"/>
              </a:solidFill>
            </a:endParaRPr>
          </a:p>
          <a:p>
            <a:r>
              <a:rPr lang="en-AU" b="1" cap="none" dirty="0" smtClean="0">
                <a:ln/>
                <a:solidFill>
                  <a:schemeClr val="bg1"/>
                </a:solidFill>
              </a:rPr>
              <a:t>Ramandeep </a:t>
            </a:r>
            <a:r>
              <a:rPr lang="en-AU" b="1" dirty="0">
                <a:ln/>
                <a:solidFill>
                  <a:schemeClr val="bg1"/>
                </a:solidFill>
              </a:rPr>
              <a:t>S</a:t>
            </a:r>
            <a:r>
              <a:rPr lang="en-AU" b="1" cap="none" dirty="0" smtClean="0">
                <a:ln/>
                <a:solidFill>
                  <a:schemeClr val="bg1"/>
                </a:solidFill>
              </a:rPr>
              <a:t>ingh </a:t>
            </a:r>
            <a:r>
              <a:rPr lang="en-AU" b="1" cap="none" dirty="0" err="1" smtClean="0">
                <a:ln/>
                <a:solidFill>
                  <a:schemeClr val="bg1"/>
                </a:solidFill>
              </a:rPr>
              <a:t>Dhillon</a:t>
            </a:r>
            <a:endParaRPr lang="en-AU" b="1" cap="none" dirty="0" smtClean="0">
              <a:ln/>
              <a:solidFill>
                <a:schemeClr val="bg1"/>
              </a:solidFill>
            </a:endParaRPr>
          </a:p>
          <a:p>
            <a:r>
              <a:rPr lang="en-AU" b="1" cap="none" dirty="0" err="1" smtClean="0">
                <a:ln/>
                <a:solidFill>
                  <a:schemeClr val="bg1"/>
                </a:solidFill>
              </a:rPr>
              <a:t>Sukhdeep</a:t>
            </a:r>
            <a:r>
              <a:rPr lang="en-AU" b="1" cap="none" dirty="0" smtClean="0">
                <a:ln/>
                <a:solidFill>
                  <a:schemeClr val="bg1"/>
                </a:solidFill>
              </a:rPr>
              <a:t> </a:t>
            </a:r>
            <a:r>
              <a:rPr lang="en-AU" b="1" cap="none" dirty="0" err="1" smtClean="0">
                <a:ln/>
                <a:solidFill>
                  <a:schemeClr val="bg1"/>
                </a:solidFill>
              </a:rPr>
              <a:t>kaur</a:t>
            </a:r>
            <a:endParaRPr lang="en-AU" b="1" cap="none" dirty="0" smtClean="0">
              <a:ln/>
              <a:solidFill>
                <a:schemeClr val="bg1"/>
              </a:solidFill>
            </a:endParaRPr>
          </a:p>
          <a:p>
            <a:r>
              <a:rPr lang="en-AU" b="1" cap="none" dirty="0" err="1" smtClean="0">
                <a:ln/>
                <a:solidFill>
                  <a:schemeClr val="bg1"/>
                </a:solidFill>
              </a:rPr>
              <a:t>Harpreet</a:t>
            </a:r>
            <a:r>
              <a:rPr lang="en-AU" b="1" cap="none" dirty="0" smtClean="0">
                <a:ln/>
                <a:solidFill>
                  <a:schemeClr val="bg1"/>
                </a:solidFill>
              </a:rPr>
              <a:t> </a:t>
            </a:r>
            <a:r>
              <a:rPr lang="en-AU" b="1" cap="none" dirty="0" err="1" smtClean="0">
                <a:ln/>
                <a:solidFill>
                  <a:schemeClr val="bg1"/>
                </a:solidFill>
              </a:rPr>
              <a:t>kaur</a:t>
            </a:r>
            <a:endParaRPr lang="en-AU" b="1" cap="none" dirty="0" smtClean="0">
              <a:ln/>
              <a:solidFill>
                <a:schemeClr val="bg1"/>
              </a:solidFill>
            </a:endParaRPr>
          </a:p>
          <a:p>
            <a:endParaRPr lang="en-AU" b="1" cap="none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4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078607"/>
          </a:xfrm>
        </p:spPr>
        <p:txBody>
          <a:bodyPr/>
          <a:lstStyle/>
          <a:p>
            <a:r>
              <a:rPr lang="en-AU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Goals or objectives</a:t>
            </a:r>
            <a:endParaRPr lang="en-AU" b="1" cap="none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944710"/>
            <a:ext cx="10958289" cy="4301543"/>
          </a:xfrm>
        </p:spPr>
        <p:txBody>
          <a:bodyPr>
            <a:normAutofit/>
          </a:bodyPr>
          <a:lstStyle/>
          <a:p>
            <a:r>
              <a:rPr lang="en-AU" sz="2400" b="1" dirty="0" smtClean="0"/>
              <a:t>Our Mission:</a:t>
            </a:r>
            <a:endParaRPr lang="en-US" sz="2400" b="1" dirty="0">
              <a:sym typeface="Wingdings" panose="05000000000000000000" pitchFamily="2" charset="2"/>
            </a:endParaRPr>
          </a:p>
          <a:p>
            <a:r>
              <a:rPr lang="en-US" sz="2400" b="1" dirty="0" smtClean="0">
                <a:sym typeface="Wingdings" panose="05000000000000000000" pitchFamily="2" charset="2"/>
              </a:rPr>
              <a:t>The purpose of this website is, rescuing bull terriers and helps them to stay in appropriate homes for forever. </a:t>
            </a:r>
            <a:r>
              <a:rPr lang="en-US" sz="2400" b="1" dirty="0" err="1" smtClean="0">
                <a:sym typeface="Wingdings" panose="05000000000000000000" pitchFamily="2" charset="2"/>
              </a:rPr>
              <a:t>So,if</a:t>
            </a:r>
            <a:r>
              <a:rPr lang="en-US" sz="2400" b="1" dirty="0" smtClean="0">
                <a:sym typeface="Wingdings" panose="05000000000000000000" pitchFamily="2" charset="2"/>
              </a:rPr>
              <a:t> people want to help them, they can go through by our website.</a:t>
            </a:r>
          </a:p>
          <a:p>
            <a:endParaRPr lang="en-US" sz="2400" b="1" dirty="0">
              <a:sym typeface="Wingdings" panose="05000000000000000000" pitchFamily="2" charset="2"/>
            </a:endParaRPr>
          </a:p>
          <a:p>
            <a:pPr lvl="0"/>
            <a:r>
              <a:rPr lang="en-US" sz="2400" b="1" dirty="0" smtClean="0">
                <a:sym typeface="Wingdings" panose="05000000000000000000" pitchFamily="2" charset="2"/>
              </a:rPr>
              <a:t> </a:t>
            </a:r>
            <a:r>
              <a:rPr lang="en-US" sz="2400" b="1" dirty="0"/>
              <a:t>This website would be very easy to operate. Therefore, any user who is beginner to internet can easily access it.</a:t>
            </a:r>
            <a:endParaRPr lang="en-AU" sz="2400" b="1" dirty="0"/>
          </a:p>
          <a:p>
            <a:endParaRPr lang="en-US" sz="24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857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311813"/>
          </a:xfrm>
        </p:spPr>
        <p:txBody>
          <a:bodyPr/>
          <a:lstStyle/>
          <a:p>
            <a:r>
              <a:rPr lang="en-AU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Features</a:t>
            </a:r>
            <a:endParaRPr lang="en-AU" b="1" cap="none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997613"/>
            <a:ext cx="9655542" cy="3793588"/>
          </a:xfrm>
        </p:spPr>
        <p:txBody>
          <a:bodyPr>
            <a:normAutofit lnSpcReduction="10000"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b="1" dirty="0"/>
              <a:t>Give information about dogs available for adoption</a:t>
            </a:r>
            <a:r>
              <a:rPr lang="en-US" b="1" dirty="0" smtClean="0"/>
              <a:t>.</a:t>
            </a:r>
            <a:endParaRPr lang="en-AU" b="1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b="1" dirty="0"/>
              <a:t>Brief description about dogs.</a:t>
            </a:r>
            <a:endParaRPr lang="en-AU" b="1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b="1" dirty="0"/>
              <a:t>Provide information about dog’s Temperament, breeds, physical aspects, physical problems.</a:t>
            </a:r>
            <a:endParaRPr lang="en-AU" b="1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b="1" dirty="0"/>
              <a:t>Adoption form to adopt dogs.</a:t>
            </a:r>
            <a:endParaRPr lang="en-AU" b="1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b="1" dirty="0"/>
              <a:t>This website would be very easy to operate. Therefore, any user who is beginner to internet can easily access it</a:t>
            </a:r>
            <a:r>
              <a:rPr lang="en-US" b="1" dirty="0" smtClean="0"/>
              <a:t>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b="1" dirty="0" smtClean="0"/>
              <a:t>Admin is able to add dog and delete </a:t>
            </a:r>
            <a:r>
              <a:rPr lang="en-US" b="1" dirty="0" err="1" smtClean="0"/>
              <a:t>dogs.SS</a:t>
            </a:r>
            <a:endParaRPr lang="en-AU" b="1" dirty="0"/>
          </a:p>
          <a:p>
            <a:r>
              <a:rPr lang="en-AU" b="1" dirty="0" smtClean="0"/>
              <a:t> 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5214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044527"/>
          </a:xfrm>
        </p:spPr>
        <p:txBody>
          <a:bodyPr/>
          <a:lstStyle/>
          <a:p>
            <a:r>
              <a:rPr lang="en-AU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3025" y="1730326"/>
            <a:ext cx="9514864" cy="406087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AU" b="1" dirty="0"/>
              <a:t>Front end requirements</a:t>
            </a:r>
          </a:p>
          <a:p>
            <a:r>
              <a:rPr lang="en-AU" dirty="0"/>
              <a:t>Tools-: Dreamweaver</a:t>
            </a:r>
          </a:p>
          <a:p>
            <a:r>
              <a:rPr lang="en-AU" dirty="0"/>
              <a:t>Languages-:HTML5, </a:t>
            </a:r>
            <a:r>
              <a:rPr lang="en-AU" dirty="0" err="1" smtClean="0"/>
              <a:t>CSS,Javascrip,PHPs</a:t>
            </a:r>
            <a:endParaRPr lang="en-AU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AU" b="1" dirty="0" smtClean="0"/>
              <a:t>Back </a:t>
            </a:r>
            <a:r>
              <a:rPr lang="en-AU" b="1" dirty="0"/>
              <a:t>end requirements</a:t>
            </a:r>
          </a:p>
          <a:p>
            <a:r>
              <a:rPr lang="en-AU" dirty="0"/>
              <a:t>Tools-: Dreamweaver</a:t>
            </a:r>
          </a:p>
          <a:p>
            <a:r>
              <a:rPr lang="en-AU" dirty="0"/>
              <a:t>Languages-: PHP(Server side)</a:t>
            </a:r>
          </a:p>
          <a:p>
            <a:r>
              <a:rPr lang="en-AU" dirty="0"/>
              <a:t>Database-: </a:t>
            </a:r>
            <a:r>
              <a:rPr lang="en-AU" dirty="0" err="1" smtClean="0"/>
              <a:t>phpmyadmins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600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988255"/>
          </a:xfrm>
        </p:spPr>
        <p:txBody>
          <a:bodyPr/>
          <a:lstStyle/>
          <a:p>
            <a:r>
              <a:rPr lang="en-AU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Usability/Requirements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674055"/>
            <a:ext cx="9528933" cy="4117145"/>
          </a:xfrm>
        </p:spPr>
        <p:txBody>
          <a:bodyPr/>
          <a:lstStyle/>
          <a:p>
            <a:r>
              <a:rPr lang="en-US" b="1" dirty="0"/>
              <a:t>1. Site load time is reasonable: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The main problem with most of the website is that it takes lots of time to load; as </a:t>
            </a:r>
            <a:r>
              <a:rPr lang="en-US" dirty="0" smtClean="0"/>
              <a:t>a result </a:t>
            </a:r>
            <a:r>
              <a:rPr lang="en-US" dirty="0"/>
              <a:t>people will just leave.</a:t>
            </a:r>
          </a:p>
          <a:p>
            <a:r>
              <a:rPr lang="en-US" b="1" dirty="0"/>
              <a:t>2. Font Size and Spacing: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Poor readability increases frustration, and frustration leads to site abandonment. So, the new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proposed system shall make sure the line spacing and font size used is adequate.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806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128933"/>
          </a:xfrm>
        </p:spPr>
        <p:txBody>
          <a:bodyPr/>
          <a:lstStyle/>
          <a:p>
            <a:r>
              <a:rPr lang="en-AU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Usability continue….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814733"/>
            <a:ext cx="8839616" cy="3976468"/>
          </a:xfrm>
        </p:spPr>
        <p:txBody>
          <a:bodyPr/>
          <a:lstStyle/>
          <a:p>
            <a:r>
              <a:rPr lang="en-AU" b="1" dirty="0" smtClean="0"/>
              <a:t>3. </a:t>
            </a:r>
            <a:r>
              <a:rPr lang="en-AU" b="1" dirty="0"/>
              <a:t>Styles &amp; </a:t>
            </a:r>
            <a:r>
              <a:rPr lang="en-AU" b="1" dirty="0" err="1"/>
              <a:t>Colors</a:t>
            </a:r>
            <a:r>
              <a:rPr lang="en-AU" b="1" dirty="0"/>
              <a:t> Are Consistent:</a:t>
            </a:r>
          </a:p>
          <a:p>
            <a:r>
              <a:rPr lang="en-US" dirty="0"/>
              <a:t>Layout, headings, and styles should be consistent site-wide, and colors </a:t>
            </a:r>
            <a:r>
              <a:rPr lang="en-US" dirty="0" smtClean="0"/>
              <a:t>should usually </a:t>
            </a:r>
            <a:r>
              <a:rPr lang="en-US" dirty="0"/>
              <a:t>have the same meaning.</a:t>
            </a:r>
          </a:p>
          <a:p>
            <a:r>
              <a:rPr lang="en-US" b="1" dirty="0" smtClean="0"/>
              <a:t>4. Links </a:t>
            </a:r>
            <a:r>
              <a:rPr lang="en-US" b="1" dirty="0"/>
              <a:t>are Consistent &amp; Easy to Identify:</a:t>
            </a:r>
          </a:p>
          <a:p>
            <a:r>
              <a:rPr lang="en-US" dirty="0"/>
              <a:t>The user should able to navigate links easily which can be maintained by making links </a:t>
            </a:r>
            <a:r>
              <a:rPr lang="en-US" dirty="0" smtClean="0"/>
              <a:t>either </a:t>
            </a:r>
            <a:r>
              <a:rPr lang="en-AU" dirty="0" err="1" smtClean="0"/>
              <a:t>color</a:t>
            </a:r>
            <a:r>
              <a:rPr lang="en-AU" dirty="0" smtClean="0"/>
              <a:t> </a:t>
            </a:r>
            <a:r>
              <a:rPr lang="en-AU" dirty="0"/>
              <a:t>(blue) or underlined</a:t>
            </a:r>
          </a:p>
        </p:txBody>
      </p:sp>
    </p:spTree>
    <p:extLst>
      <p:ext uri="{BB962C8B-B14F-4D97-AF65-F5344CB8AC3E}">
        <p14:creationId xmlns:p14="http://schemas.microsoft.com/office/powerpoint/2010/main" val="343705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452490"/>
          </a:xfrm>
        </p:spPr>
        <p:txBody>
          <a:bodyPr/>
          <a:lstStyle/>
          <a:p>
            <a:r>
              <a:rPr lang="en-AU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Usability continue….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2138291"/>
            <a:ext cx="9163173" cy="3652910"/>
          </a:xfrm>
        </p:spPr>
        <p:txBody>
          <a:bodyPr>
            <a:normAutofit/>
          </a:bodyPr>
          <a:lstStyle/>
          <a:p>
            <a:r>
              <a:rPr lang="en-US" b="1" dirty="0" smtClean="0"/>
              <a:t>5</a:t>
            </a:r>
            <a:r>
              <a:rPr lang="en-US" b="1" dirty="0"/>
              <a:t>. Logo is linked to Home-page:</a:t>
            </a:r>
          </a:p>
          <a:p>
            <a:r>
              <a:rPr lang="en-US" dirty="0"/>
              <a:t>The logo should be linked to home-page so that whenever the user get confuse </a:t>
            </a:r>
            <a:r>
              <a:rPr lang="en-US" dirty="0" smtClean="0"/>
              <a:t>about what </a:t>
            </a:r>
            <a:r>
              <a:rPr lang="en-US" dirty="0"/>
              <a:t>to do next, they can simple go back to home-page.</a:t>
            </a:r>
          </a:p>
          <a:p>
            <a:r>
              <a:rPr lang="en-AU" b="1" dirty="0"/>
              <a:t>6. User friendly:</a:t>
            </a:r>
          </a:p>
          <a:p>
            <a:r>
              <a:rPr lang="en-US" dirty="0"/>
              <a:t>The system should be user friendly show that user feels easy to use the </a:t>
            </a:r>
            <a:r>
              <a:rPr lang="en-US" dirty="0" smtClean="0"/>
              <a:t>proposed </a:t>
            </a:r>
            <a:r>
              <a:rPr lang="en-AU" dirty="0" smtClean="0"/>
              <a:t>system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281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177835"/>
          </a:xfrm>
        </p:spPr>
        <p:txBody>
          <a:bodyPr>
            <a:normAutofit fontScale="90000"/>
          </a:bodyPr>
          <a:lstStyle/>
          <a:p>
            <a:r>
              <a:rPr lang="en-AU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Live demo</a:t>
            </a:r>
            <a:br>
              <a:rPr lang="en-AU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n-AU" b="1" cap="none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863635"/>
            <a:ext cx="9382897" cy="3927566"/>
          </a:xfrm>
        </p:spPr>
        <p:txBody>
          <a:bodyPr/>
          <a:lstStyle/>
          <a:p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jcubitgroup.com/bullterrierrescue/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762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194</TotalTime>
  <Words>344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Wingdings</vt:lpstr>
      <vt:lpstr>Wingdings 3</vt:lpstr>
      <vt:lpstr>Slice</vt:lpstr>
      <vt:lpstr>Bull Terrier Rescue</vt:lpstr>
      <vt:lpstr>Goals or objectives</vt:lpstr>
      <vt:lpstr>Features</vt:lpstr>
      <vt:lpstr>Technologies</vt:lpstr>
      <vt:lpstr>Usability/Requirements</vt:lpstr>
      <vt:lpstr>Usability continue….</vt:lpstr>
      <vt:lpstr>Usability continue….</vt:lpstr>
      <vt:lpstr>Live demo </vt:lpstr>
    </vt:vector>
  </TitlesOfParts>
  <Company>James Cook University Brisbane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 Terrier Rescue</dc:title>
  <dc:creator>Bhoomibahen Jagdishbhai RAVAL</dc:creator>
  <cp:lastModifiedBy>Ramandeep Singh DHILLON</cp:lastModifiedBy>
  <cp:revision>18</cp:revision>
  <dcterms:created xsi:type="dcterms:W3CDTF">2018-02-08T06:50:38Z</dcterms:created>
  <dcterms:modified xsi:type="dcterms:W3CDTF">2018-02-09T01:18:23Z</dcterms:modified>
</cp:coreProperties>
</file>