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1F4CD-0708-4339-A47D-25F76AEDB4D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33616-6C58-403A-899C-3B7D55F71B27}">
      <dgm:prSet phldrT="[Text]"/>
      <dgm:spPr/>
      <dgm:t>
        <a:bodyPr/>
        <a:lstStyle/>
        <a:p>
          <a:r>
            <a:rPr lang="en-US" dirty="0" smtClean="0"/>
            <a:t>Townville Community Music Centre</a:t>
          </a:r>
          <a:endParaRPr lang="en-US" dirty="0"/>
        </a:p>
      </dgm:t>
    </dgm:pt>
    <dgm:pt modelId="{D5F52E3B-7BE2-4E80-90FF-8306A17CFF8A}" type="parTrans" cxnId="{B5368AB3-6A09-4986-8A56-83DA555636EB}">
      <dgm:prSet/>
      <dgm:spPr/>
      <dgm:t>
        <a:bodyPr/>
        <a:lstStyle/>
        <a:p>
          <a:endParaRPr lang="en-US"/>
        </a:p>
      </dgm:t>
    </dgm:pt>
    <dgm:pt modelId="{163CC27F-84E5-444B-8EA9-ABC32484E352}" type="sibTrans" cxnId="{B5368AB3-6A09-4986-8A56-83DA555636EB}">
      <dgm:prSet/>
      <dgm:spPr/>
      <dgm:t>
        <a:bodyPr/>
        <a:lstStyle/>
        <a:p>
          <a:endParaRPr lang="en-US"/>
        </a:p>
      </dgm:t>
    </dgm:pt>
    <dgm:pt modelId="{F6A84389-7479-4671-AFAB-22C86A1013C3}">
      <dgm:prSet phldrT="[Text]"/>
      <dgm:spPr/>
      <dgm:t>
        <a:bodyPr/>
        <a:lstStyle/>
        <a:p>
          <a:r>
            <a:rPr lang="en-US" dirty="0" smtClean="0"/>
            <a:t>Contact info.</a:t>
          </a:r>
          <a:endParaRPr lang="en-US" dirty="0"/>
        </a:p>
      </dgm:t>
    </dgm:pt>
    <dgm:pt modelId="{5E5B7B96-2CDB-4DBE-BD1E-B6804DEF3F33}" type="parTrans" cxnId="{121FD0C0-474E-4E7F-9072-7C99AEF77048}">
      <dgm:prSet/>
      <dgm:spPr/>
      <dgm:t>
        <a:bodyPr/>
        <a:lstStyle/>
        <a:p>
          <a:endParaRPr lang="en-US"/>
        </a:p>
      </dgm:t>
    </dgm:pt>
    <dgm:pt modelId="{C6A80A7F-77F7-4D7F-A182-4E9EE385A904}" type="sibTrans" cxnId="{121FD0C0-474E-4E7F-9072-7C99AEF77048}">
      <dgm:prSet/>
      <dgm:spPr/>
      <dgm:t>
        <a:bodyPr/>
        <a:lstStyle/>
        <a:p>
          <a:endParaRPr lang="en-US"/>
        </a:p>
      </dgm:t>
    </dgm:pt>
    <dgm:pt modelId="{A6D054BA-1623-460B-B083-5E4C704BB0A0}">
      <dgm:prSet phldrT="[Text]"/>
      <dgm:spPr/>
      <dgm:t>
        <a:bodyPr/>
        <a:lstStyle/>
        <a:p>
          <a:r>
            <a:rPr lang="en-US" dirty="0" smtClean="0"/>
            <a:t>Bulletin Board</a:t>
          </a:r>
          <a:endParaRPr lang="en-US" dirty="0"/>
        </a:p>
      </dgm:t>
    </dgm:pt>
    <dgm:pt modelId="{0E361C8E-D1B4-446C-B255-DC6D9D384AA7}" type="parTrans" cxnId="{D1B85D91-E690-4EF4-B138-ED98665974B1}">
      <dgm:prSet/>
      <dgm:spPr/>
      <dgm:t>
        <a:bodyPr/>
        <a:lstStyle/>
        <a:p>
          <a:endParaRPr lang="en-US"/>
        </a:p>
      </dgm:t>
    </dgm:pt>
    <dgm:pt modelId="{CAB408B4-F6B7-42D2-9D5D-F46657E4DF66}" type="sibTrans" cxnId="{D1B85D91-E690-4EF4-B138-ED98665974B1}">
      <dgm:prSet/>
      <dgm:spPr/>
      <dgm:t>
        <a:bodyPr/>
        <a:lstStyle/>
        <a:p>
          <a:endParaRPr lang="en-US"/>
        </a:p>
      </dgm:t>
    </dgm:pt>
    <dgm:pt modelId="{10BE3AC5-89E2-4B7A-B1C1-2B9C1FDB3564}">
      <dgm:prSet phldrT="[Text]"/>
      <dgm:spPr/>
      <dgm:t>
        <a:bodyPr/>
        <a:lstStyle/>
        <a:p>
          <a:r>
            <a:rPr lang="en-US" dirty="0" smtClean="0"/>
            <a:t>Search engine</a:t>
          </a:r>
          <a:endParaRPr lang="en-US" dirty="0"/>
        </a:p>
      </dgm:t>
    </dgm:pt>
    <dgm:pt modelId="{09267E2B-4E3A-4F69-9A85-3226F08FFEA6}" type="parTrans" cxnId="{0C385218-7635-4A8C-8D09-F7A542A2EF8D}">
      <dgm:prSet/>
      <dgm:spPr/>
      <dgm:t>
        <a:bodyPr/>
        <a:lstStyle/>
        <a:p>
          <a:endParaRPr lang="en-US"/>
        </a:p>
      </dgm:t>
    </dgm:pt>
    <dgm:pt modelId="{8B2303ED-5534-4FD8-BADA-C85AC655A420}" type="sibTrans" cxnId="{0C385218-7635-4A8C-8D09-F7A542A2EF8D}">
      <dgm:prSet/>
      <dgm:spPr/>
      <dgm:t>
        <a:bodyPr/>
        <a:lstStyle/>
        <a:p>
          <a:endParaRPr lang="en-US"/>
        </a:p>
      </dgm:t>
    </dgm:pt>
    <dgm:pt modelId="{6D3AB4A1-3533-49D4-823E-F6D10DF7818D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CB34B6AB-08E5-4AC8-A796-02137EE8578B}" type="parTrans" cxnId="{8EBA6134-6F3B-4B1E-B9F1-48C73A137508}">
      <dgm:prSet/>
      <dgm:spPr/>
      <dgm:t>
        <a:bodyPr/>
        <a:lstStyle/>
        <a:p>
          <a:endParaRPr lang="en-US"/>
        </a:p>
      </dgm:t>
    </dgm:pt>
    <dgm:pt modelId="{EB6914F2-DC72-4506-A031-053B873FFF30}" type="sibTrans" cxnId="{8EBA6134-6F3B-4B1E-B9F1-48C73A137508}">
      <dgm:prSet/>
      <dgm:spPr/>
      <dgm:t>
        <a:bodyPr/>
        <a:lstStyle/>
        <a:p>
          <a:endParaRPr lang="en-US"/>
        </a:p>
      </dgm:t>
    </dgm:pt>
    <dgm:pt modelId="{1772E8DB-3452-4330-B26C-7206B8A8B0F5}">
      <dgm:prSet phldrT="[Text]"/>
      <dgm:spPr/>
      <dgm:t>
        <a:bodyPr/>
        <a:lstStyle/>
        <a:p>
          <a:r>
            <a:rPr lang="en-US" dirty="0" smtClean="0"/>
            <a:t>Contact info.</a:t>
          </a:r>
          <a:endParaRPr lang="en-US" dirty="0"/>
        </a:p>
      </dgm:t>
    </dgm:pt>
    <dgm:pt modelId="{49C374AA-83FF-4EC2-9B75-408BA29FB38F}" type="parTrans" cxnId="{E59A3A6B-7C79-44F4-B723-64DFFAF04F7F}">
      <dgm:prSet/>
      <dgm:spPr/>
      <dgm:t>
        <a:bodyPr/>
        <a:lstStyle/>
        <a:p>
          <a:endParaRPr lang="en-US"/>
        </a:p>
      </dgm:t>
    </dgm:pt>
    <dgm:pt modelId="{3F928B80-0489-4037-84BD-DA1FDD545BEB}" type="sibTrans" cxnId="{E59A3A6B-7C79-44F4-B723-64DFFAF04F7F}">
      <dgm:prSet/>
      <dgm:spPr/>
      <dgm:t>
        <a:bodyPr/>
        <a:lstStyle/>
        <a:p>
          <a:endParaRPr lang="en-US"/>
        </a:p>
      </dgm:t>
    </dgm:pt>
    <dgm:pt modelId="{314FDB50-E1A3-4857-B42F-465E2D21EBD7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A7F01411-2A07-4C6D-BEEF-E75948E72CB7}" type="parTrans" cxnId="{202140A0-BE8D-4431-A1F3-7F97A78B5B51}">
      <dgm:prSet/>
      <dgm:spPr/>
      <dgm:t>
        <a:bodyPr/>
        <a:lstStyle/>
        <a:p>
          <a:endParaRPr lang="en-US"/>
        </a:p>
      </dgm:t>
    </dgm:pt>
    <dgm:pt modelId="{C2AFDDF0-03E8-4197-926E-2B36BA7A4D3E}" type="sibTrans" cxnId="{202140A0-BE8D-4431-A1F3-7F97A78B5B51}">
      <dgm:prSet/>
      <dgm:spPr/>
      <dgm:t>
        <a:bodyPr/>
        <a:lstStyle/>
        <a:p>
          <a:endParaRPr lang="en-US"/>
        </a:p>
      </dgm:t>
    </dgm:pt>
    <dgm:pt modelId="{9B73944F-4DC7-4876-A0E6-48E99807D9FC}">
      <dgm:prSet phldrT="[Text]"/>
      <dgm:spPr/>
      <dgm:t>
        <a:bodyPr/>
        <a:lstStyle/>
        <a:p>
          <a:r>
            <a:rPr lang="en-US" dirty="0" smtClean="0"/>
            <a:t>Contact info.</a:t>
          </a:r>
          <a:endParaRPr lang="en-US" dirty="0"/>
        </a:p>
      </dgm:t>
    </dgm:pt>
    <dgm:pt modelId="{79C3DC93-86DA-49E3-90DC-F2DB747D23AF}" type="parTrans" cxnId="{84744536-C740-45DF-B77B-B2FD2FA58411}">
      <dgm:prSet/>
      <dgm:spPr/>
      <dgm:t>
        <a:bodyPr/>
        <a:lstStyle/>
        <a:p>
          <a:endParaRPr lang="en-US"/>
        </a:p>
      </dgm:t>
    </dgm:pt>
    <dgm:pt modelId="{92920BE5-D75B-4704-A4DF-446D3E477BB9}" type="sibTrans" cxnId="{84744536-C740-45DF-B77B-B2FD2FA58411}">
      <dgm:prSet/>
      <dgm:spPr/>
      <dgm:t>
        <a:bodyPr/>
        <a:lstStyle/>
        <a:p>
          <a:endParaRPr lang="en-US"/>
        </a:p>
      </dgm:t>
    </dgm:pt>
    <dgm:pt modelId="{EF0100CC-628C-4B12-8BF7-8E6E77466D2C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68C8592C-26E6-4CD2-B05C-FA20F77FED88}" type="parTrans" cxnId="{8E281117-21F9-4A25-8552-7749026D29BE}">
      <dgm:prSet/>
      <dgm:spPr/>
      <dgm:t>
        <a:bodyPr/>
        <a:lstStyle/>
        <a:p>
          <a:endParaRPr lang="en-US"/>
        </a:p>
      </dgm:t>
    </dgm:pt>
    <dgm:pt modelId="{09FB71D4-D696-41F5-8254-2B0B9B4E1133}" type="sibTrans" cxnId="{8E281117-21F9-4A25-8552-7749026D29BE}">
      <dgm:prSet/>
      <dgm:spPr/>
      <dgm:t>
        <a:bodyPr/>
        <a:lstStyle/>
        <a:p>
          <a:endParaRPr lang="en-US"/>
        </a:p>
      </dgm:t>
    </dgm:pt>
    <dgm:pt modelId="{3BC6A738-3A43-4120-9FBD-7F2BAF923D2A}">
      <dgm:prSet phldrT="[Text]"/>
      <dgm:spPr/>
      <dgm:t>
        <a:bodyPr/>
        <a:lstStyle/>
        <a:p>
          <a:r>
            <a:rPr lang="en-US" dirty="0" smtClean="0"/>
            <a:t>Member Registration</a:t>
          </a:r>
          <a:endParaRPr lang="en-US" dirty="0"/>
        </a:p>
      </dgm:t>
    </dgm:pt>
    <dgm:pt modelId="{D77D92E2-2851-42EA-98A9-FB745A93A5EA}" type="parTrans" cxnId="{B8DB2BB4-C33D-408E-9EAE-2FC337A98192}">
      <dgm:prSet/>
      <dgm:spPr/>
      <dgm:t>
        <a:bodyPr/>
        <a:lstStyle/>
        <a:p>
          <a:endParaRPr lang="en-US"/>
        </a:p>
      </dgm:t>
    </dgm:pt>
    <dgm:pt modelId="{6F554095-28F1-4307-BF74-2696BF53B550}" type="sibTrans" cxnId="{B8DB2BB4-C33D-408E-9EAE-2FC337A98192}">
      <dgm:prSet/>
      <dgm:spPr/>
      <dgm:t>
        <a:bodyPr/>
        <a:lstStyle/>
        <a:p>
          <a:endParaRPr lang="en-US"/>
        </a:p>
      </dgm:t>
    </dgm:pt>
    <dgm:pt modelId="{86F96B2C-8DA4-4D56-97BE-2C6D937A346F}">
      <dgm:prSet phldrT="[Text]"/>
      <dgm:spPr/>
      <dgm:t>
        <a:bodyPr/>
        <a:lstStyle/>
        <a:p>
          <a:r>
            <a:rPr lang="en-US" dirty="0" smtClean="0"/>
            <a:t>Contact info.</a:t>
          </a:r>
          <a:endParaRPr lang="en-US" dirty="0"/>
        </a:p>
      </dgm:t>
    </dgm:pt>
    <dgm:pt modelId="{7BB20A20-15F4-4B1C-ACF1-484F7CD0C4B7}" type="parTrans" cxnId="{65EC3B90-782C-41E9-8D4A-3A9BCF24A851}">
      <dgm:prSet/>
      <dgm:spPr/>
      <dgm:t>
        <a:bodyPr/>
        <a:lstStyle/>
        <a:p>
          <a:endParaRPr lang="en-US"/>
        </a:p>
      </dgm:t>
    </dgm:pt>
    <dgm:pt modelId="{5EC6770B-F610-4771-8771-5417E06B2BDE}" type="sibTrans" cxnId="{65EC3B90-782C-41E9-8D4A-3A9BCF24A851}">
      <dgm:prSet/>
      <dgm:spPr/>
      <dgm:t>
        <a:bodyPr/>
        <a:lstStyle/>
        <a:p>
          <a:endParaRPr lang="en-US"/>
        </a:p>
      </dgm:t>
    </dgm:pt>
    <dgm:pt modelId="{E54C6C3D-1D74-4C59-9F53-7E500F32CC2A}">
      <dgm:prSet phldrT="[Text]"/>
      <dgm:spPr/>
      <dgm:t>
        <a:bodyPr/>
        <a:lstStyle/>
        <a:p>
          <a:r>
            <a:rPr lang="en-US" dirty="0" smtClean="0"/>
            <a:t>Sponsor</a:t>
          </a:r>
          <a:endParaRPr lang="en-US" dirty="0"/>
        </a:p>
      </dgm:t>
    </dgm:pt>
    <dgm:pt modelId="{594D61D2-D2A1-423E-B512-D6599BC3DA9A}" type="parTrans" cxnId="{AC524772-E66E-46DB-BFA6-786A715C3B97}">
      <dgm:prSet/>
      <dgm:spPr/>
      <dgm:t>
        <a:bodyPr/>
        <a:lstStyle/>
        <a:p>
          <a:endParaRPr lang="en-US"/>
        </a:p>
      </dgm:t>
    </dgm:pt>
    <dgm:pt modelId="{1F4EA8FD-5984-419E-81C4-ED7B38D19CC5}" type="sibTrans" cxnId="{AC524772-E66E-46DB-BFA6-786A715C3B97}">
      <dgm:prSet/>
      <dgm:spPr/>
      <dgm:t>
        <a:bodyPr/>
        <a:lstStyle/>
        <a:p>
          <a:endParaRPr lang="en-US"/>
        </a:p>
      </dgm:t>
    </dgm:pt>
    <dgm:pt modelId="{EB021304-8335-4B0C-80D5-A9D4F1595F2E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F9EE8C2F-CBC8-460A-9A4A-03EFA1E9E24D}" type="parTrans" cxnId="{F6CC5AA4-A445-412D-B8BE-C5F673A1787F}">
      <dgm:prSet/>
      <dgm:spPr/>
      <dgm:t>
        <a:bodyPr/>
        <a:lstStyle/>
        <a:p>
          <a:endParaRPr lang="en-US"/>
        </a:p>
      </dgm:t>
    </dgm:pt>
    <dgm:pt modelId="{2F0764BA-3C21-480E-9C59-BA0EF237DDF2}" type="sibTrans" cxnId="{F6CC5AA4-A445-412D-B8BE-C5F673A1787F}">
      <dgm:prSet/>
      <dgm:spPr/>
      <dgm:t>
        <a:bodyPr/>
        <a:lstStyle/>
        <a:p>
          <a:endParaRPr lang="en-US"/>
        </a:p>
      </dgm:t>
    </dgm:pt>
    <dgm:pt modelId="{000C406E-3045-477A-BDA3-4E40B8EB8EE4}">
      <dgm:prSet phldrT="[Text]"/>
      <dgm:spPr/>
      <dgm:t>
        <a:bodyPr/>
        <a:lstStyle/>
        <a:p>
          <a:r>
            <a:rPr lang="en-US" dirty="0" smtClean="0"/>
            <a:t>About us </a:t>
          </a:r>
          <a:endParaRPr lang="en-US" dirty="0"/>
        </a:p>
      </dgm:t>
    </dgm:pt>
    <dgm:pt modelId="{2F0413B2-3891-4EB5-8C45-DE48F43B11D3}" type="parTrans" cxnId="{57C5D854-9B6C-4952-9D21-FB9E151E4085}">
      <dgm:prSet/>
      <dgm:spPr/>
      <dgm:t>
        <a:bodyPr/>
        <a:lstStyle/>
        <a:p>
          <a:endParaRPr lang="en-US"/>
        </a:p>
      </dgm:t>
    </dgm:pt>
    <dgm:pt modelId="{7A88468F-EFEA-4875-B941-2C6BA8182646}" type="sibTrans" cxnId="{57C5D854-9B6C-4952-9D21-FB9E151E4085}">
      <dgm:prSet/>
      <dgm:spPr/>
      <dgm:t>
        <a:bodyPr/>
        <a:lstStyle/>
        <a:p>
          <a:endParaRPr lang="en-US"/>
        </a:p>
      </dgm:t>
    </dgm:pt>
    <dgm:pt modelId="{195DAB4B-BBF7-4EE8-AD1D-1F644BC71E18}">
      <dgm:prSet phldrT="[Text]"/>
      <dgm:spPr/>
      <dgm:t>
        <a:bodyPr/>
        <a:lstStyle/>
        <a:p>
          <a:r>
            <a:rPr lang="en-US" dirty="0" smtClean="0"/>
            <a:t>General info.</a:t>
          </a:r>
          <a:endParaRPr lang="en-US" dirty="0"/>
        </a:p>
      </dgm:t>
    </dgm:pt>
    <dgm:pt modelId="{A79AD553-70C4-49D1-A3D2-6B6C156514D0}" type="parTrans" cxnId="{CD78B3AB-FD5E-473B-A890-C7A469CEC734}">
      <dgm:prSet/>
      <dgm:spPr/>
      <dgm:t>
        <a:bodyPr/>
        <a:lstStyle/>
        <a:p>
          <a:endParaRPr lang="en-US"/>
        </a:p>
      </dgm:t>
    </dgm:pt>
    <dgm:pt modelId="{3265706E-E35B-4B73-8219-0E2FC7BBCF03}" type="sibTrans" cxnId="{CD78B3AB-FD5E-473B-A890-C7A469CEC734}">
      <dgm:prSet/>
      <dgm:spPr/>
      <dgm:t>
        <a:bodyPr/>
        <a:lstStyle/>
        <a:p>
          <a:endParaRPr lang="en-US"/>
        </a:p>
      </dgm:t>
    </dgm:pt>
    <dgm:pt modelId="{61216E99-6E0F-40F7-ADD5-CAFACCF34B89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0C2C7BAB-AD41-474D-97BF-74EA2316C624}" type="parTrans" cxnId="{07E0A230-5C20-4DE9-B486-98FBB160A46E}">
      <dgm:prSet/>
      <dgm:spPr/>
      <dgm:t>
        <a:bodyPr/>
        <a:lstStyle/>
        <a:p>
          <a:endParaRPr lang="en-US"/>
        </a:p>
      </dgm:t>
    </dgm:pt>
    <dgm:pt modelId="{BA10E789-ED7F-4650-A865-D47FCF30E308}" type="sibTrans" cxnId="{07E0A230-5C20-4DE9-B486-98FBB160A46E}">
      <dgm:prSet/>
      <dgm:spPr/>
      <dgm:t>
        <a:bodyPr/>
        <a:lstStyle/>
        <a:p>
          <a:endParaRPr lang="en-US"/>
        </a:p>
      </dgm:t>
    </dgm:pt>
    <dgm:pt modelId="{0AB8CE2F-F20A-449F-BA3D-E2C0F69D3009}">
      <dgm:prSet phldrT="[Text]"/>
      <dgm:spPr/>
      <dgm:t>
        <a:bodyPr/>
        <a:lstStyle/>
        <a:p>
          <a:r>
            <a:rPr lang="en-US" dirty="0" smtClean="0"/>
            <a:t>Governance</a:t>
          </a:r>
          <a:endParaRPr lang="en-US" dirty="0"/>
        </a:p>
      </dgm:t>
    </dgm:pt>
    <dgm:pt modelId="{F689C589-A787-4269-8EA7-F23A4DC8BACF}" type="parTrans" cxnId="{D721B214-79BA-4237-A0B7-3D4C5D807632}">
      <dgm:prSet/>
      <dgm:spPr/>
      <dgm:t>
        <a:bodyPr/>
        <a:lstStyle/>
        <a:p>
          <a:endParaRPr lang="en-US"/>
        </a:p>
      </dgm:t>
    </dgm:pt>
    <dgm:pt modelId="{12F72888-0804-40BC-8415-E2FB21ABE20B}" type="sibTrans" cxnId="{D721B214-79BA-4237-A0B7-3D4C5D807632}">
      <dgm:prSet/>
      <dgm:spPr/>
      <dgm:t>
        <a:bodyPr/>
        <a:lstStyle/>
        <a:p>
          <a:endParaRPr lang="en-US"/>
        </a:p>
      </dgm:t>
    </dgm:pt>
    <dgm:pt modelId="{BE809DCD-C791-4D06-B74E-636465068ABF}" type="pres">
      <dgm:prSet presAssocID="{6EA1F4CD-0708-4339-A47D-25F76AEDB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C44882-21AA-4C17-849C-D9C786CEEDB2}" type="pres">
      <dgm:prSet presAssocID="{2EA33616-6C58-403A-899C-3B7D55F71B27}" presName="hierRoot1" presStyleCnt="0">
        <dgm:presLayoutVars>
          <dgm:hierBranch val="init"/>
        </dgm:presLayoutVars>
      </dgm:prSet>
      <dgm:spPr/>
    </dgm:pt>
    <dgm:pt modelId="{D34B3118-2238-4881-A51D-D88F2B6A435D}" type="pres">
      <dgm:prSet presAssocID="{2EA33616-6C58-403A-899C-3B7D55F71B27}" presName="rootComposite1" presStyleCnt="0"/>
      <dgm:spPr/>
    </dgm:pt>
    <dgm:pt modelId="{6EC8FE8C-3EAF-4DCB-B78C-936D0F26F435}" type="pres">
      <dgm:prSet presAssocID="{2EA33616-6C58-403A-899C-3B7D55F71B27}" presName="rootText1" presStyleLbl="node0" presStyleIdx="0" presStyleCnt="1" custLinFactNeighborX="79232" custLinFactNeighborY="-24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0803D-D0E7-4BD0-BD15-D56AA3DD3146}" type="pres">
      <dgm:prSet presAssocID="{2EA33616-6C58-403A-899C-3B7D55F71B2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6D3F05A-4157-40B3-A88D-439316AD0519}" type="pres">
      <dgm:prSet presAssocID="{2EA33616-6C58-403A-899C-3B7D55F71B27}" presName="hierChild2" presStyleCnt="0"/>
      <dgm:spPr/>
    </dgm:pt>
    <dgm:pt modelId="{B7369CB2-4E67-4995-BD0C-79A9C58BF014}" type="pres">
      <dgm:prSet presAssocID="{5E5B7B96-2CDB-4DBE-BD1E-B6804DEF3F33}" presName="Name37" presStyleLbl="parChTrans1D2" presStyleIdx="0" presStyleCnt="6"/>
      <dgm:spPr/>
      <dgm:t>
        <a:bodyPr/>
        <a:lstStyle/>
        <a:p>
          <a:endParaRPr lang="en-US"/>
        </a:p>
      </dgm:t>
    </dgm:pt>
    <dgm:pt modelId="{F5BB6180-02A2-462C-9ADA-06EFAABF5E11}" type="pres">
      <dgm:prSet presAssocID="{F6A84389-7479-4671-AFAB-22C86A1013C3}" presName="hierRoot2" presStyleCnt="0">
        <dgm:presLayoutVars>
          <dgm:hierBranch val="init"/>
        </dgm:presLayoutVars>
      </dgm:prSet>
      <dgm:spPr/>
    </dgm:pt>
    <dgm:pt modelId="{DFBD11F2-BAB5-4360-B082-60F8FB58D991}" type="pres">
      <dgm:prSet presAssocID="{F6A84389-7479-4671-AFAB-22C86A1013C3}" presName="rootComposite" presStyleCnt="0"/>
      <dgm:spPr/>
    </dgm:pt>
    <dgm:pt modelId="{230D7DAA-94E0-462D-B5DB-F05944C037A5}" type="pres">
      <dgm:prSet presAssocID="{F6A84389-7479-4671-AFAB-22C86A1013C3}" presName="rootText" presStyleLbl="node2" presStyleIdx="0" presStyleCnt="6" custLinFactX="100000" custLinFactY="-100000" custLinFactNeighborX="128536" custLinFactNeighborY="-101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A424E-8D02-48E1-A2F1-EDB74AB25626}" type="pres">
      <dgm:prSet presAssocID="{F6A84389-7479-4671-AFAB-22C86A1013C3}" presName="rootConnector" presStyleLbl="node2" presStyleIdx="0" presStyleCnt="6"/>
      <dgm:spPr/>
      <dgm:t>
        <a:bodyPr/>
        <a:lstStyle/>
        <a:p>
          <a:endParaRPr lang="en-US"/>
        </a:p>
      </dgm:t>
    </dgm:pt>
    <dgm:pt modelId="{7DD8B4CD-6A0A-4157-8185-D3962604D1B7}" type="pres">
      <dgm:prSet presAssocID="{F6A84389-7479-4671-AFAB-22C86A1013C3}" presName="hierChild4" presStyleCnt="0"/>
      <dgm:spPr/>
    </dgm:pt>
    <dgm:pt modelId="{1F2B51D0-8DFD-4287-88F5-2F6C067CC45A}" type="pres">
      <dgm:prSet presAssocID="{F6A84389-7479-4671-AFAB-22C86A1013C3}" presName="hierChild5" presStyleCnt="0"/>
      <dgm:spPr/>
    </dgm:pt>
    <dgm:pt modelId="{DAD08595-E47E-4274-9005-0DC6F2F65CA3}" type="pres">
      <dgm:prSet presAssocID="{09267E2B-4E3A-4F69-9A85-3226F08FFEA6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75E7FA-333E-4491-8962-D1D96FCC81E0}" type="pres">
      <dgm:prSet presAssocID="{10BE3AC5-89E2-4B7A-B1C1-2B9C1FDB3564}" presName="hierRoot2" presStyleCnt="0">
        <dgm:presLayoutVars>
          <dgm:hierBranch val="init"/>
        </dgm:presLayoutVars>
      </dgm:prSet>
      <dgm:spPr/>
    </dgm:pt>
    <dgm:pt modelId="{CF000487-7CD1-4540-8E69-9720671EC166}" type="pres">
      <dgm:prSet presAssocID="{10BE3AC5-89E2-4B7A-B1C1-2B9C1FDB3564}" presName="rootComposite" presStyleCnt="0"/>
      <dgm:spPr/>
    </dgm:pt>
    <dgm:pt modelId="{7DAEF66F-F4F6-4D37-A2E0-CF1FB4CEECEE}" type="pres">
      <dgm:prSet presAssocID="{10BE3AC5-89E2-4B7A-B1C1-2B9C1FDB3564}" presName="rootText" presStyleLbl="node2" presStyleIdx="1" presStyleCnt="6" custLinFactX="200000" custLinFactY="-98843" custLinFactNeighborX="2166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54105-EF9F-403E-9574-26BC4C2C4C55}" type="pres">
      <dgm:prSet presAssocID="{10BE3AC5-89E2-4B7A-B1C1-2B9C1FDB3564}" presName="rootConnector" presStyleLbl="node2" presStyleIdx="1" presStyleCnt="6"/>
      <dgm:spPr/>
      <dgm:t>
        <a:bodyPr/>
        <a:lstStyle/>
        <a:p>
          <a:endParaRPr lang="en-US"/>
        </a:p>
      </dgm:t>
    </dgm:pt>
    <dgm:pt modelId="{F17CBB14-F81C-4664-9BF2-39D52CCD050C}" type="pres">
      <dgm:prSet presAssocID="{10BE3AC5-89E2-4B7A-B1C1-2B9C1FDB3564}" presName="hierChild4" presStyleCnt="0"/>
      <dgm:spPr/>
    </dgm:pt>
    <dgm:pt modelId="{1CE05CF0-4F22-4B22-9195-23F8151C24FF}" type="pres">
      <dgm:prSet presAssocID="{10BE3AC5-89E2-4B7A-B1C1-2B9C1FDB3564}" presName="hierChild5" presStyleCnt="0"/>
      <dgm:spPr/>
    </dgm:pt>
    <dgm:pt modelId="{62B75A69-6991-409D-AEA5-BD089E9222C3}" type="pres">
      <dgm:prSet presAssocID="{0E361C8E-D1B4-446C-B255-DC6D9D384AA7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B3752A0-ECB1-4119-BC9A-47F043E7D46C}" type="pres">
      <dgm:prSet presAssocID="{A6D054BA-1623-460B-B083-5E4C704BB0A0}" presName="hierRoot2" presStyleCnt="0">
        <dgm:presLayoutVars>
          <dgm:hierBranch val="init"/>
        </dgm:presLayoutVars>
      </dgm:prSet>
      <dgm:spPr/>
    </dgm:pt>
    <dgm:pt modelId="{C2BEDE2A-8D74-4CE0-AF55-9893C5CAC7B9}" type="pres">
      <dgm:prSet presAssocID="{A6D054BA-1623-460B-B083-5E4C704BB0A0}" presName="rootComposite" presStyleCnt="0"/>
      <dgm:spPr/>
    </dgm:pt>
    <dgm:pt modelId="{322E9F14-C5CB-4FD7-96B7-E0F2CCC0A15F}" type="pres">
      <dgm:prSet presAssocID="{A6D054BA-1623-460B-B083-5E4C704BB0A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2076A-E7B9-4B87-9529-322F730F5BE6}" type="pres">
      <dgm:prSet presAssocID="{A6D054BA-1623-460B-B083-5E4C704BB0A0}" presName="rootConnector" presStyleLbl="node2" presStyleIdx="2" presStyleCnt="6"/>
      <dgm:spPr/>
      <dgm:t>
        <a:bodyPr/>
        <a:lstStyle/>
        <a:p>
          <a:endParaRPr lang="en-US"/>
        </a:p>
      </dgm:t>
    </dgm:pt>
    <dgm:pt modelId="{643DA1C9-43A6-4EE3-938B-30A42D471302}" type="pres">
      <dgm:prSet presAssocID="{A6D054BA-1623-460B-B083-5E4C704BB0A0}" presName="hierChild4" presStyleCnt="0"/>
      <dgm:spPr/>
    </dgm:pt>
    <dgm:pt modelId="{671EC07E-0371-489C-9F8E-914AE320B03D}" type="pres">
      <dgm:prSet presAssocID="{A7F01411-2A07-4C6D-BEEF-E75948E72CB7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87793319-B6E8-4BC7-B317-64CFB01F17B0}" type="pres">
      <dgm:prSet presAssocID="{314FDB50-E1A3-4857-B42F-465E2D21EBD7}" presName="hierRoot2" presStyleCnt="0">
        <dgm:presLayoutVars>
          <dgm:hierBranch val="init"/>
        </dgm:presLayoutVars>
      </dgm:prSet>
      <dgm:spPr/>
    </dgm:pt>
    <dgm:pt modelId="{36883953-3CB7-459B-867D-FF00CEC851C3}" type="pres">
      <dgm:prSet presAssocID="{314FDB50-E1A3-4857-B42F-465E2D21EBD7}" presName="rootComposite" presStyleCnt="0"/>
      <dgm:spPr/>
    </dgm:pt>
    <dgm:pt modelId="{EB920334-915E-4F06-ADDE-C92605D2702E}" type="pres">
      <dgm:prSet presAssocID="{314FDB50-E1A3-4857-B42F-465E2D21EBD7}" presName="rootText" presStyleLbl="node3" presStyleIdx="0" presStyleCnt="10" custLinFactNeighborX="5213" custLinFactNeighborY="-5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5AB0A-FF5A-40C0-B5AE-92DD7B63C9F6}" type="pres">
      <dgm:prSet presAssocID="{314FDB50-E1A3-4857-B42F-465E2D21EBD7}" presName="rootConnector" presStyleLbl="node3" presStyleIdx="0" presStyleCnt="10"/>
      <dgm:spPr/>
      <dgm:t>
        <a:bodyPr/>
        <a:lstStyle/>
        <a:p>
          <a:endParaRPr lang="en-US"/>
        </a:p>
      </dgm:t>
    </dgm:pt>
    <dgm:pt modelId="{42EC7383-7D05-4BB1-91BB-A7C8FDA2FF82}" type="pres">
      <dgm:prSet presAssocID="{314FDB50-E1A3-4857-B42F-465E2D21EBD7}" presName="hierChild4" presStyleCnt="0"/>
      <dgm:spPr/>
    </dgm:pt>
    <dgm:pt modelId="{4809916B-52FF-4DE5-A03B-21127CC1A6DC}" type="pres">
      <dgm:prSet presAssocID="{314FDB50-E1A3-4857-B42F-465E2D21EBD7}" presName="hierChild5" presStyleCnt="0"/>
      <dgm:spPr/>
    </dgm:pt>
    <dgm:pt modelId="{125EDE99-B092-48AD-877B-BF99B3361C05}" type="pres">
      <dgm:prSet presAssocID="{79C3DC93-86DA-49E3-90DC-F2DB747D23AF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E2770EDD-D548-4C61-ACF2-EF8C6C66D875}" type="pres">
      <dgm:prSet presAssocID="{9B73944F-4DC7-4876-A0E6-48E99807D9FC}" presName="hierRoot2" presStyleCnt="0">
        <dgm:presLayoutVars>
          <dgm:hierBranch val="init"/>
        </dgm:presLayoutVars>
      </dgm:prSet>
      <dgm:spPr/>
    </dgm:pt>
    <dgm:pt modelId="{3B74F69F-3421-40D8-A627-BE610A1A61B8}" type="pres">
      <dgm:prSet presAssocID="{9B73944F-4DC7-4876-A0E6-48E99807D9FC}" presName="rootComposite" presStyleCnt="0"/>
      <dgm:spPr/>
    </dgm:pt>
    <dgm:pt modelId="{A0CA83CC-E358-4870-A064-FD939B2F4BEE}" type="pres">
      <dgm:prSet presAssocID="{9B73944F-4DC7-4876-A0E6-48E99807D9FC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57FF9-F12B-4AF0-A9B9-1E2AC681BF4E}" type="pres">
      <dgm:prSet presAssocID="{9B73944F-4DC7-4876-A0E6-48E99807D9FC}" presName="rootConnector" presStyleLbl="node3" presStyleIdx="1" presStyleCnt="10"/>
      <dgm:spPr/>
      <dgm:t>
        <a:bodyPr/>
        <a:lstStyle/>
        <a:p>
          <a:endParaRPr lang="en-US"/>
        </a:p>
      </dgm:t>
    </dgm:pt>
    <dgm:pt modelId="{7A8CFB8A-39B5-4061-A80E-26BAF332271C}" type="pres">
      <dgm:prSet presAssocID="{9B73944F-4DC7-4876-A0E6-48E99807D9FC}" presName="hierChild4" presStyleCnt="0"/>
      <dgm:spPr/>
    </dgm:pt>
    <dgm:pt modelId="{BDF62929-D574-485D-98AD-C54F9D9ACA2B}" type="pres">
      <dgm:prSet presAssocID="{9B73944F-4DC7-4876-A0E6-48E99807D9FC}" presName="hierChild5" presStyleCnt="0"/>
      <dgm:spPr/>
    </dgm:pt>
    <dgm:pt modelId="{739DA04A-AB99-490C-86DF-473CCF08D00D}" type="pres">
      <dgm:prSet presAssocID="{A6D054BA-1623-460B-B083-5E4C704BB0A0}" presName="hierChild5" presStyleCnt="0"/>
      <dgm:spPr/>
    </dgm:pt>
    <dgm:pt modelId="{FEAB9EA0-4696-46C8-9141-D2600E150CAF}" type="pres">
      <dgm:prSet presAssocID="{CB34B6AB-08E5-4AC8-A796-02137EE8578B}" presName="Name37" presStyleLbl="parChTrans1D2" presStyleIdx="3" presStyleCnt="6"/>
      <dgm:spPr/>
      <dgm:t>
        <a:bodyPr/>
        <a:lstStyle/>
        <a:p>
          <a:endParaRPr lang="en-US"/>
        </a:p>
      </dgm:t>
    </dgm:pt>
    <dgm:pt modelId="{8F2BE3C7-3C8F-4A44-A91C-FA656CD006FD}" type="pres">
      <dgm:prSet presAssocID="{6D3AB4A1-3533-49D4-823E-F6D10DF7818D}" presName="hierRoot2" presStyleCnt="0">
        <dgm:presLayoutVars>
          <dgm:hierBranch val="init"/>
        </dgm:presLayoutVars>
      </dgm:prSet>
      <dgm:spPr/>
    </dgm:pt>
    <dgm:pt modelId="{1FBCA66C-9AA9-4CD1-AC24-617C38F3323F}" type="pres">
      <dgm:prSet presAssocID="{6D3AB4A1-3533-49D4-823E-F6D10DF7818D}" presName="rootComposite" presStyleCnt="0"/>
      <dgm:spPr/>
    </dgm:pt>
    <dgm:pt modelId="{2A247A80-8A87-4971-9AD3-AB82658CE2DC}" type="pres">
      <dgm:prSet presAssocID="{6D3AB4A1-3533-49D4-823E-F6D10DF7818D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AC92B0-7875-4C91-8638-05EE499C9A6E}" type="pres">
      <dgm:prSet presAssocID="{6D3AB4A1-3533-49D4-823E-F6D10DF7818D}" presName="rootConnector" presStyleLbl="node2" presStyleIdx="3" presStyleCnt="6"/>
      <dgm:spPr/>
      <dgm:t>
        <a:bodyPr/>
        <a:lstStyle/>
        <a:p>
          <a:endParaRPr lang="en-US"/>
        </a:p>
      </dgm:t>
    </dgm:pt>
    <dgm:pt modelId="{B4EBEF9F-9C26-406C-BAB0-B66996753C4B}" type="pres">
      <dgm:prSet presAssocID="{6D3AB4A1-3533-49D4-823E-F6D10DF7818D}" presName="hierChild4" presStyleCnt="0"/>
      <dgm:spPr/>
    </dgm:pt>
    <dgm:pt modelId="{02B8C0E2-EEB6-427E-B6B6-2F3E72867E7C}" type="pres">
      <dgm:prSet presAssocID="{68C8592C-26E6-4CD2-B05C-FA20F77FED88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2946BA8C-7FBE-42DC-9FEB-38E307719E21}" type="pres">
      <dgm:prSet presAssocID="{EF0100CC-628C-4B12-8BF7-8E6E77466D2C}" presName="hierRoot2" presStyleCnt="0">
        <dgm:presLayoutVars>
          <dgm:hierBranch val="init"/>
        </dgm:presLayoutVars>
      </dgm:prSet>
      <dgm:spPr/>
    </dgm:pt>
    <dgm:pt modelId="{884C2419-6BEA-4D1F-A8C6-D55E46C326F8}" type="pres">
      <dgm:prSet presAssocID="{EF0100CC-628C-4B12-8BF7-8E6E77466D2C}" presName="rootComposite" presStyleCnt="0"/>
      <dgm:spPr/>
    </dgm:pt>
    <dgm:pt modelId="{E3F317C6-BF0E-4B24-924B-982214CEB3C2}" type="pres">
      <dgm:prSet presAssocID="{EF0100CC-628C-4B12-8BF7-8E6E77466D2C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28B89-AA72-4806-89ED-79D6F0405730}" type="pres">
      <dgm:prSet presAssocID="{EF0100CC-628C-4B12-8BF7-8E6E77466D2C}" presName="rootConnector" presStyleLbl="node3" presStyleIdx="2" presStyleCnt="10"/>
      <dgm:spPr/>
      <dgm:t>
        <a:bodyPr/>
        <a:lstStyle/>
        <a:p>
          <a:endParaRPr lang="en-US"/>
        </a:p>
      </dgm:t>
    </dgm:pt>
    <dgm:pt modelId="{2AA9285F-7EE5-482C-B6A4-B2F43F8490D5}" type="pres">
      <dgm:prSet presAssocID="{EF0100CC-628C-4B12-8BF7-8E6E77466D2C}" presName="hierChild4" presStyleCnt="0"/>
      <dgm:spPr/>
    </dgm:pt>
    <dgm:pt modelId="{54B60D2A-C224-4D9E-8FC5-5DADF0D5EE55}" type="pres">
      <dgm:prSet presAssocID="{EF0100CC-628C-4B12-8BF7-8E6E77466D2C}" presName="hierChild5" presStyleCnt="0"/>
      <dgm:spPr/>
    </dgm:pt>
    <dgm:pt modelId="{49C91EA5-3158-4840-9A61-F662723586A3}" type="pres">
      <dgm:prSet presAssocID="{49C374AA-83FF-4EC2-9B75-408BA29FB38F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D6DC79D7-79C9-4EC8-B0B5-D8067B4793A2}" type="pres">
      <dgm:prSet presAssocID="{1772E8DB-3452-4330-B26C-7206B8A8B0F5}" presName="hierRoot2" presStyleCnt="0">
        <dgm:presLayoutVars>
          <dgm:hierBranch val="init"/>
        </dgm:presLayoutVars>
      </dgm:prSet>
      <dgm:spPr/>
    </dgm:pt>
    <dgm:pt modelId="{BBFD3ABC-4401-4710-9D6E-9B1E3DF2E42E}" type="pres">
      <dgm:prSet presAssocID="{1772E8DB-3452-4330-B26C-7206B8A8B0F5}" presName="rootComposite" presStyleCnt="0"/>
      <dgm:spPr/>
    </dgm:pt>
    <dgm:pt modelId="{9E498E84-2C8D-41BF-B9FC-BAF92F43120A}" type="pres">
      <dgm:prSet presAssocID="{1772E8DB-3452-4330-B26C-7206B8A8B0F5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1D5CD-8D57-4CAA-A6B5-C43557E11927}" type="pres">
      <dgm:prSet presAssocID="{1772E8DB-3452-4330-B26C-7206B8A8B0F5}" presName="rootConnector" presStyleLbl="node3" presStyleIdx="3" presStyleCnt="10"/>
      <dgm:spPr/>
      <dgm:t>
        <a:bodyPr/>
        <a:lstStyle/>
        <a:p>
          <a:endParaRPr lang="en-US"/>
        </a:p>
      </dgm:t>
    </dgm:pt>
    <dgm:pt modelId="{1EB7ED74-2EB7-4BF7-B408-12ECE28832F0}" type="pres">
      <dgm:prSet presAssocID="{1772E8DB-3452-4330-B26C-7206B8A8B0F5}" presName="hierChild4" presStyleCnt="0"/>
      <dgm:spPr/>
    </dgm:pt>
    <dgm:pt modelId="{F35B4584-2326-4460-9276-A5C938D3A818}" type="pres">
      <dgm:prSet presAssocID="{1772E8DB-3452-4330-B26C-7206B8A8B0F5}" presName="hierChild5" presStyleCnt="0"/>
      <dgm:spPr/>
    </dgm:pt>
    <dgm:pt modelId="{5EE5E0B9-4572-4052-B0AF-21431DDAB5CB}" type="pres">
      <dgm:prSet presAssocID="{F9EE8C2F-CBC8-460A-9A4A-03EFA1E9E24D}" presName="Name37" presStyleLbl="parChTrans1D3" presStyleIdx="4" presStyleCnt="10"/>
      <dgm:spPr/>
    </dgm:pt>
    <dgm:pt modelId="{A8EF2E32-AD09-43C0-AD34-EE40CB44EDD0}" type="pres">
      <dgm:prSet presAssocID="{EB021304-8335-4B0C-80D5-A9D4F1595F2E}" presName="hierRoot2" presStyleCnt="0">
        <dgm:presLayoutVars>
          <dgm:hierBranch val="init"/>
        </dgm:presLayoutVars>
      </dgm:prSet>
      <dgm:spPr/>
    </dgm:pt>
    <dgm:pt modelId="{AA1CEC43-1A98-4F94-A444-44A14DA9E417}" type="pres">
      <dgm:prSet presAssocID="{EB021304-8335-4B0C-80D5-A9D4F1595F2E}" presName="rootComposite" presStyleCnt="0"/>
      <dgm:spPr/>
    </dgm:pt>
    <dgm:pt modelId="{6097C58E-C247-467D-8CD3-7C02B2E034F0}" type="pres">
      <dgm:prSet presAssocID="{EB021304-8335-4B0C-80D5-A9D4F1595F2E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AA21B-0E12-4A9A-B236-95D4881878AA}" type="pres">
      <dgm:prSet presAssocID="{EB021304-8335-4B0C-80D5-A9D4F1595F2E}" presName="rootConnector" presStyleLbl="node3" presStyleIdx="4" presStyleCnt="10"/>
      <dgm:spPr/>
      <dgm:t>
        <a:bodyPr/>
        <a:lstStyle/>
        <a:p>
          <a:endParaRPr lang="en-US"/>
        </a:p>
      </dgm:t>
    </dgm:pt>
    <dgm:pt modelId="{C38A0BA4-D313-4B1F-82CF-221F930A8CE5}" type="pres">
      <dgm:prSet presAssocID="{EB021304-8335-4B0C-80D5-A9D4F1595F2E}" presName="hierChild4" presStyleCnt="0"/>
      <dgm:spPr/>
    </dgm:pt>
    <dgm:pt modelId="{B133E95B-961B-40A5-8463-1CA7115E34CA}" type="pres">
      <dgm:prSet presAssocID="{EB021304-8335-4B0C-80D5-A9D4F1595F2E}" presName="hierChild5" presStyleCnt="0"/>
      <dgm:spPr/>
    </dgm:pt>
    <dgm:pt modelId="{2BAFC32D-DF8A-4333-A271-7D960E2C2BA4}" type="pres">
      <dgm:prSet presAssocID="{2F0413B2-3891-4EB5-8C45-DE48F43B11D3}" presName="Name37" presStyleLbl="parChTrans1D3" presStyleIdx="5" presStyleCnt="10"/>
      <dgm:spPr/>
    </dgm:pt>
    <dgm:pt modelId="{870DA57F-2BDF-4F4E-9C0E-154BFD7DB1B5}" type="pres">
      <dgm:prSet presAssocID="{000C406E-3045-477A-BDA3-4E40B8EB8EE4}" presName="hierRoot2" presStyleCnt="0">
        <dgm:presLayoutVars>
          <dgm:hierBranch val="init"/>
        </dgm:presLayoutVars>
      </dgm:prSet>
      <dgm:spPr/>
    </dgm:pt>
    <dgm:pt modelId="{B08E3364-969D-4052-9EAE-3B663CC59248}" type="pres">
      <dgm:prSet presAssocID="{000C406E-3045-477A-BDA3-4E40B8EB8EE4}" presName="rootComposite" presStyleCnt="0"/>
      <dgm:spPr/>
    </dgm:pt>
    <dgm:pt modelId="{441B1B28-43AE-4855-BEE2-4E43B987D898}" type="pres">
      <dgm:prSet presAssocID="{000C406E-3045-477A-BDA3-4E40B8EB8EE4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F2747D-B8CB-40F2-B0F4-07980235530A}" type="pres">
      <dgm:prSet presAssocID="{000C406E-3045-477A-BDA3-4E40B8EB8EE4}" presName="rootConnector" presStyleLbl="node3" presStyleIdx="5" presStyleCnt="10"/>
      <dgm:spPr/>
      <dgm:t>
        <a:bodyPr/>
        <a:lstStyle/>
        <a:p>
          <a:endParaRPr lang="en-US"/>
        </a:p>
      </dgm:t>
    </dgm:pt>
    <dgm:pt modelId="{0A17E86D-0E18-4C35-A000-6FED524E0940}" type="pres">
      <dgm:prSet presAssocID="{000C406E-3045-477A-BDA3-4E40B8EB8EE4}" presName="hierChild4" presStyleCnt="0"/>
      <dgm:spPr/>
    </dgm:pt>
    <dgm:pt modelId="{0EBCC6AE-76F6-4FA2-AF5F-76AAFA40A8A5}" type="pres">
      <dgm:prSet presAssocID="{000C406E-3045-477A-BDA3-4E40B8EB8EE4}" presName="hierChild5" presStyleCnt="0"/>
      <dgm:spPr/>
    </dgm:pt>
    <dgm:pt modelId="{8D1F1F6D-69EB-4FDD-B6ED-F691D359D534}" type="pres">
      <dgm:prSet presAssocID="{6D3AB4A1-3533-49D4-823E-F6D10DF7818D}" presName="hierChild5" presStyleCnt="0"/>
      <dgm:spPr/>
    </dgm:pt>
    <dgm:pt modelId="{237F0842-6243-470D-93A2-08538FB3EF30}" type="pres">
      <dgm:prSet presAssocID="{D77D92E2-2851-42EA-98A9-FB745A93A5EA}" presName="Name37" presStyleLbl="parChTrans1D2" presStyleIdx="4" presStyleCnt="6"/>
      <dgm:spPr/>
      <dgm:t>
        <a:bodyPr/>
        <a:lstStyle/>
        <a:p>
          <a:endParaRPr lang="en-US"/>
        </a:p>
      </dgm:t>
    </dgm:pt>
    <dgm:pt modelId="{4A43DA2D-5CF6-4ACD-BFA9-F5605DBE1FC3}" type="pres">
      <dgm:prSet presAssocID="{3BC6A738-3A43-4120-9FBD-7F2BAF923D2A}" presName="hierRoot2" presStyleCnt="0">
        <dgm:presLayoutVars>
          <dgm:hierBranch val="init"/>
        </dgm:presLayoutVars>
      </dgm:prSet>
      <dgm:spPr/>
    </dgm:pt>
    <dgm:pt modelId="{029AFBAA-4E54-4B57-AB52-A6EAC87A1F85}" type="pres">
      <dgm:prSet presAssocID="{3BC6A738-3A43-4120-9FBD-7F2BAF923D2A}" presName="rootComposite" presStyleCnt="0"/>
      <dgm:spPr/>
    </dgm:pt>
    <dgm:pt modelId="{D63287E2-F49D-4564-B263-C499A902FC35}" type="pres">
      <dgm:prSet presAssocID="{3BC6A738-3A43-4120-9FBD-7F2BAF923D2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FF228-39CA-49AE-9693-172B2A6D30C6}" type="pres">
      <dgm:prSet presAssocID="{3BC6A738-3A43-4120-9FBD-7F2BAF923D2A}" presName="rootConnector" presStyleLbl="node2" presStyleIdx="4" presStyleCnt="6"/>
      <dgm:spPr/>
      <dgm:t>
        <a:bodyPr/>
        <a:lstStyle/>
        <a:p>
          <a:endParaRPr lang="en-US"/>
        </a:p>
      </dgm:t>
    </dgm:pt>
    <dgm:pt modelId="{3ED4764E-0729-4E96-B0B5-5B2D516FFFA6}" type="pres">
      <dgm:prSet presAssocID="{3BC6A738-3A43-4120-9FBD-7F2BAF923D2A}" presName="hierChild4" presStyleCnt="0"/>
      <dgm:spPr/>
    </dgm:pt>
    <dgm:pt modelId="{6571B8FE-FE2C-48CA-AF3F-0F9BE0E70F18}" type="pres">
      <dgm:prSet presAssocID="{7BB20A20-15F4-4B1C-ACF1-484F7CD0C4B7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819B0005-6195-405E-8935-29DE1EC0576C}" type="pres">
      <dgm:prSet presAssocID="{86F96B2C-8DA4-4D56-97BE-2C6D937A346F}" presName="hierRoot2" presStyleCnt="0">
        <dgm:presLayoutVars>
          <dgm:hierBranch val="init"/>
        </dgm:presLayoutVars>
      </dgm:prSet>
      <dgm:spPr/>
    </dgm:pt>
    <dgm:pt modelId="{9B3A08F7-3ED9-4D48-B257-361BEAE33D64}" type="pres">
      <dgm:prSet presAssocID="{86F96B2C-8DA4-4D56-97BE-2C6D937A346F}" presName="rootComposite" presStyleCnt="0"/>
      <dgm:spPr/>
    </dgm:pt>
    <dgm:pt modelId="{A021589A-EEAC-46AB-800E-676543A2E7D8}" type="pres">
      <dgm:prSet presAssocID="{86F96B2C-8DA4-4D56-97BE-2C6D937A346F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9EE8-83EA-4EB0-8B8F-0028B55ED980}" type="pres">
      <dgm:prSet presAssocID="{86F96B2C-8DA4-4D56-97BE-2C6D937A346F}" presName="rootConnector" presStyleLbl="node3" presStyleIdx="6" presStyleCnt="10"/>
      <dgm:spPr/>
      <dgm:t>
        <a:bodyPr/>
        <a:lstStyle/>
        <a:p>
          <a:endParaRPr lang="en-US"/>
        </a:p>
      </dgm:t>
    </dgm:pt>
    <dgm:pt modelId="{DB3BF538-E05F-44C8-B567-82C6CF5BAC74}" type="pres">
      <dgm:prSet presAssocID="{86F96B2C-8DA4-4D56-97BE-2C6D937A346F}" presName="hierChild4" presStyleCnt="0"/>
      <dgm:spPr/>
    </dgm:pt>
    <dgm:pt modelId="{B4FE239B-3DB5-4C77-9BA8-0A1C57DBE5C9}" type="pres">
      <dgm:prSet presAssocID="{86F96B2C-8DA4-4D56-97BE-2C6D937A346F}" presName="hierChild5" presStyleCnt="0"/>
      <dgm:spPr/>
    </dgm:pt>
    <dgm:pt modelId="{05532D62-446E-4B2A-AC28-6238E07D0896}" type="pres">
      <dgm:prSet presAssocID="{A79AD553-70C4-49D1-A3D2-6B6C156514D0}" presName="Name37" presStyleLbl="parChTrans1D3" presStyleIdx="7" presStyleCnt="10"/>
      <dgm:spPr/>
    </dgm:pt>
    <dgm:pt modelId="{CC8EB552-7924-431D-BDFA-0A876C7B719A}" type="pres">
      <dgm:prSet presAssocID="{195DAB4B-BBF7-4EE8-AD1D-1F644BC71E18}" presName="hierRoot2" presStyleCnt="0">
        <dgm:presLayoutVars>
          <dgm:hierBranch val="init"/>
        </dgm:presLayoutVars>
      </dgm:prSet>
      <dgm:spPr/>
    </dgm:pt>
    <dgm:pt modelId="{A2F61D48-E878-4727-ABEA-C08AA8D9C9CA}" type="pres">
      <dgm:prSet presAssocID="{195DAB4B-BBF7-4EE8-AD1D-1F644BC71E18}" presName="rootComposite" presStyleCnt="0"/>
      <dgm:spPr/>
    </dgm:pt>
    <dgm:pt modelId="{8D67DFA7-2F3C-4CD1-9E3A-9B2D4DE68FE7}" type="pres">
      <dgm:prSet presAssocID="{195DAB4B-BBF7-4EE8-AD1D-1F644BC71E1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7D3EC-B478-4BF0-B8FE-02D71A073BE7}" type="pres">
      <dgm:prSet presAssocID="{195DAB4B-BBF7-4EE8-AD1D-1F644BC71E18}" presName="rootConnector" presStyleLbl="node3" presStyleIdx="7" presStyleCnt="10"/>
      <dgm:spPr/>
      <dgm:t>
        <a:bodyPr/>
        <a:lstStyle/>
        <a:p>
          <a:endParaRPr lang="en-US"/>
        </a:p>
      </dgm:t>
    </dgm:pt>
    <dgm:pt modelId="{C78DDDEC-CDEC-4546-9722-038479F91A0C}" type="pres">
      <dgm:prSet presAssocID="{195DAB4B-BBF7-4EE8-AD1D-1F644BC71E18}" presName="hierChild4" presStyleCnt="0"/>
      <dgm:spPr/>
    </dgm:pt>
    <dgm:pt modelId="{2B8F72E7-AB5E-4BE6-8C62-ED7EC8800661}" type="pres">
      <dgm:prSet presAssocID="{195DAB4B-BBF7-4EE8-AD1D-1F644BC71E18}" presName="hierChild5" presStyleCnt="0"/>
      <dgm:spPr/>
    </dgm:pt>
    <dgm:pt modelId="{3AFA5A0A-6211-490B-B1CA-AF2ADB40EA66}" type="pres">
      <dgm:prSet presAssocID="{0C2C7BAB-AD41-474D-97BF-74EA2316C624}" presName="Name37" presStyleLbl="parChTrans1D3" presStyleIdx="8" presStyleCnt="10"/>
      <dgm:spPr/>
    </dgm:pt>
    <dgm:pt modelId="{CB7C98EF-18AD-406B-9D98-C31BFC5391DF}" type="pres">
      <dgm:prSet presAssocID="{61216E99-6E0F-40F7-ADD5-CAFACCF34B89}" presName="hierRoot2" presStyleCnt="0">
        <dgm:presLayoutVars>
          <dgm:hierBranch val="init"/>
        </dgm:presLayoutVars>
      </dgm:prSet>
      <dgm:spPr/>
    </dgm:pt>
    <dgm:pt modelId="{05134C9F-8F21-408B-B70E-D8C43FE65ADC}" type="pres">
      <dgm:prSet presAssocID="{61216E99-6E0F-40F7-ADD5-CAFACCF34B89}" presName="rootComposite" presStyleCnt="0"/>
      <dgm:spPr/>
    </dgm:pt>
    <dgm:pt modelId="{A1038DB8-6904-4D25-B878-9CAC6900996F}" type="pres">
      <dgm:prSet presAssocID="{61216E99-6E0F-40F7-ADD5-CAFACCF34B89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F00C9-EF31-467D-B1EA-7782667A0F01}" type="pres">
      <dgm:prSet presAssocID="{61216E99-6E0F-40F7-ADD5-CAFACCF34B89}" presName="rootConnector" presStyleLbl="node3" presStyleIdx="8" presStyleCnt="10"/>
      <dgm:spPr/>
      <dgm:t>
        <a:bodyPr/>
        <a:lstStyle/>
        <a:p>
          <a:endParaRPr lang="en-US"/>
        </a:p>
      </dgm:t>
    </dgm:pt>
    <dgm:pt modelId="{B559EB6B-A306-4DBB-AA02-811899426CBD}" type="pres">
      <dgm:prSet presAssocID="{61216E99-6E0F-40F7-ADD5-CAFACCF34B89}" presName="hierChild4" presStyleCnt="0"/>
      <dgm:spPr/>
    </dgm:pt>
    <dgm:pt modelId="{7D51081C-5305-4D40-A636-C78E773561CA}" type="pres">
      <dgm:prSet presAssocID="{61216E99-6E0F-40F7-ADD5-CAFACCF34B89}" presName="hierChild5" presStyleCnt="0"/>
      <dgm:spPr/>
    </dgm:pt>
    <dgm:pt modelId="{BD62214E-AA27-4318-992A-AD3DE3A2D4A8}" type="pres">
      <dgm:prSet presAssocID="{3BC6A738-3A43-4120-9FBD-7F2BAF923D2A}" presName="hierChild5" presStyleCnt="0"/>
      <dgm:spPr/>
    </dgm:pt>
    <dgm:pt modelId="{292D08C4-C79C-434C-997F-1F6EFAAF5E58}" type="pres">
      <dgm:prSet presAssocID="{594D61D2-D2A1-423E-B512-D6599BC3DA9A}" presName="Name37" presStyleLbl="parChTrans1D2" presStyleIdx="5" presStyleCnt="6"/>
      <dgm:spPr/>
      <dgm:t>
        <a:bodyPr/>
        <a:lstStyle/>
        <a:p>
          <a:endParaRPr lang="en-US"/>
        </a:p>
      </dgm:t>
    </dgm:pt>
    <dgm:pt modelId="{C307802E-809E-4471-98B1-6BD0DD7DDDC7}" type="pres">
      <dgm:prSet presAssocID="{E54C6C3D-1D74-4C59-9F53-7E500F32CC2A}" presName="hierRoot2" presStyleCnt="0">
        <dgm:presLayoutVars>
          <dgm:hierBranch val="init"/>
        </dgm:presLayoutVars>
      </dgm:prSet>
      <dgm:spPr/>
    </dgm:pt>
    <dgm:pt modelId="{15EB6BB5-B9B8-43A8-B92A-85D1F64DCB69}" type="pres">
      <dgm:prSet presAssocID="{E54C6C3D-1D74-4C59-9F53-7E500F32CC2A}" presName="rootComposite" presStyleCnt="0"/>
      <dgm:spPr/>
    </dgm:pt>
    <dgm:pt modelId="{AF0061DD-8439-44D3-89CF-3B6901C97411}" type="pres">
      <dgm:prSet presAssocID="{E54C6C3D-1D74-4C59-9F53-7E500F32CC2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96F7E-6006-4C31-850A-D26D7D101712}" type="pres">
      <dgm:prSet presAssocID="{E54C6C3D-1D74-4C59-9F53-7E500F32CC2A}" presName="rootConnector" presStyleLbl="node2" presStyleIdx="5" presStyleCnt="6"/>
      <dgm:spPr/>
      <dgm:t>
        <a:bodyPr/>
        <a:lstStyle/>
        <a:p>
          <a:endParaRPr lang="en-US"/>
        </a:p>
      </dgm:t>
    </dgm:pt>
    <dgm:pt modelId="{A9F16F71-D5FF-4DBD-AD4A-C67FBB067556}" type="pres">
      <dgm:prSet presAssocID="{E54C6C3D-1D74-4C59-9F53-7E500F32CC2A}" presName="hierChild4" presStyleCnt="0"/>
      <dgm:spPr/>
    </dgm:pt>
    <dgm:pt modelId="{831F3D8A-AA07-4D93-A51B-B036786C9E4D}" type="pres">
      <dgm:prSet presAssocID="{F689C589-A787-4269-8EA7-F23A4DC8BACF}" presName="Name37" presStyleLbl="parChTrans1D3" presStyleIdx="9" presStyleCnt="10"/>
      <dgm:spPr/>
    </dgm:pt>
    <dgm:pt modelId="{0B99EE2D-297B-4476-A71E-A8D2646D2272}" type="pres">
      <dgm:prSet presAssocID="{0AB8CE2F-F20A-449F-BA3D-E2C0F69D3009}" presName="hierRoot2" presStyleCnt="0">
        <dgm:presLayoutVars>
          <dgm:hierBranch val="init"/>
        </dgm:presLayoutVars>
      </dgm:prSet>
      <dgm:spPr/>
    </dgm:pt>
    <dgm:pt modelId="{F6FDC6BB-A265-4091-AEA6-2EE55E404883}" type="pres">
      <dgm:prSet presAssocID="{0AB8CE2F-F20A-449F-BA3D-E2C0F69D3009}" presName="rootComposite" presStyleCnt="0"/>
      <dgm:spPr/>
    </dgm:pt>
    <dgm:pt modelId="{E5667038-D0C6-4BD7-80F4-7AB91EBDACEE}" type="pres">
      <dgm:prSet presAssocID="{0AB8CE2F-F20A-449F-BA3D-E2C0F69D3009}" presName="rootText" presStyleLbl="node3" presStyleIdx="9" presStyleCnt="10" custLinFactNeighborX="1489" custLinFactNeighborY="2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537F24-9EA5-4E3F-9FA8-BE094B0E322B}" type="pres">
      <dgm:prSet presAssocID="{0AB8CE2F-F20A-449F-BA3D-E2C0F69D3009}" presName="rootConnector" presStyleLbl="node3" presStyleIdx="9" presStyleCnt="10"/>
      <dgm:spPr/>
      <dgm:t>
        <a:bodyPr/>
        <a:lstStyle/>
        <a:p>
          <a:endParaRPr lang="en-US"/>
        </a:p>
      </dgm:t>
    </dgm:pt>
    <dgm:pt modelId="{583C3F77-B681-4B2B-A939-0F35AB01E2BA}" type="pres">
      <dgm:prSet presAssocID="{0AB8CE2F-F20A-449F-BA3D-E2C0F69D3009}" presName="hierChild4" presStyleCnt="0"/>
      <dgm:spPr/>
    </dgm:pt>
    <dgm:pt modelId="{F9E2CBC9-15F2-41BF-A89B-DD262F62700B}" type="pres">
      <dgm:prSet presAssocID="{0AB8CE2F-F20A-449F-BA3D-E2C0F69D3009}" presName="hierChild5" presStyleCnt="0"/>
      <dgm:spPr/>
    </dgm:pt>
    <dgm:pt modelId="{EAA30676-1401-45F3-9D21-A0C6526B977D}" type="pres">
      <dgm:prSet presAssocID="{E54C6C3D-1D74-4C59-9F53-7E500F32CC2A}" presName="hierChild5" presStyleCnt="0"/>
      <dgm:spPr/>
    </dgm:pt>
    <dgm:pt modelId="{EA281039-C4FE-49BC-B3AA-ED7A04EBF118}" type="pres">
      <dgm:prSet presAssocID="{2EA33616-6C58-403A-899C-3B7D55F71B27}" presName="hierChild3" presStyleCnt="0"/>
      <dgm:spPr/>
    </dgm:pt>
  </dgm:ptLst>
  <dgm:cxnLst>
    <dgm:cxn modelId="{1FFF9778-E8C8-48FE-8A45-76F56CA0B8CD}" type="presOf" srcId="{3BC6A738-3A43-4120-9FBD-7F2BAF923D2A}" destId="{D63287E2-F49D-4564-B263-C499A902FC35}" srcOrd="0" destOrd="0" presId="urn:microsoft.com/office/officeart/2005/8/layout/orgChart1"/>
    <dgm:cxn modelId="{9309A3EF-E62A-4305-B173-E0FA1B51C3CB}" type="presOf" srcId="{2EA33616-6C58-403A-899C-3B7D55F71B27}" destId="{6EC8FE8C-3EAF-4DCB-B78C-936D0F26F435}" srcOrd="0" destOrd="0" presId="urn:microsoft.com/office/officeart/2005/8/layout/orgChart1"/>
    <dgm:cxn modelId="{8183249A-9B29-41EC-845C-1006146A8903}" type="presOf" srcId="{0E361C8E-D1B4-446C-B255-DC6D9D384AA7}" destId="{62B75A69-6991-409D-AEA5-BD089E9222C3}" srcOrd="0" destOrd="0" presId="urn:microsoft.com/office/officeart/2005/8/layout/orgChart1"/>
    <dgm:cxn modelId="{D7BDC453-FB60-475A-A924-4E6BDB00B533}" type="presOf" srcId="{D77D92E2-2851-42EA-98A9-FB745A93A5EA}" destId="{237F0842-6243-470D-93A2-08538FB3EF30}" srcOrd="0" destOrd="0" presId="urn:microsoft.com/office/officeart/2005/8/layout/orgChart1"/>
    <dgm:cxn modelId="{C5BDFD30-C79E-4BBD-BC66-5DE87F8D354F}" type="presOf" srcId="{EB021304-8335-4B0C-80D5-A9D4F1595F2E}" destId="{6097C58E-C247-467D-8CD3-7C02B2E034F0}" srcOrd="0" destOrd="0" presId="urn:microsoft.com/office/officeart/2005/8/layout/orgChart1"/>
    <dgm:cxn modelId="{C41BE224-B522-4770-8242-FC89ADA9A7E8}" type="presOf" srcId="{F689C589-A787-4269-8EA7-F23A4DC8BACF}" destId="{831F3D8A-AA07-4D93-A51B-B036786C9E4D}" srcOrd="0" destOrd="0" presId="urn:microsoft.com/office/officeart/2005/8/layout/orgChart1"/>
    <dgm:cxn modelId="{3494ED2E-EA55-4939-A3D1-D56BA7E64EE2}" type="presOf" srcId="{9B73944F-4DC7-4876-A0E6-48E99807D9FC}" destId="{A0CA83CC-E358-4870-A064-FD939B2F4BEE}" srcOrd="0" destOrd="0" presId="urn:microsoft.com/office/officeart/2005/8/layout/orgChart1"/>
    <dgm:cxn modelId="{D55D816A-6490-4572-9FF0-4A705D37BC09}" type="presOf" srcId="{7BB20A20-15F4-4B1C-ACF1-484F7CD0C4B7}" destId="{6571B8FE-FE2C-48CA-AF3F-0F9BE0E70F18}" srcOrd="0" destOrd="0" presId="urn:microsoft.com/office/officeart/2005/8/layout/orgChart1"/>
    <dgm:cxn modelId="{EEB67938-3F22-4607-8F34-143FC8415E61}" type="presOf" srcId="{61216E99-6E0F-40F7-ADD5-CAFACCF34B89}" destId="{B72F00C9-EF31-467D-B1EA-7782667A0F01}" srcOrd="1" destOrd="0" presId="urn:microsoft.com/office/officeart/2005/8/layout/orgChart1"/>
    <dgm:cxn modelId="{121FD0C0-474E-4E7F-9072-7C99AEF77048}" srcId="{2EA33616-6C58-403A-899C-3B7D55F71B27}" destId="{F6A84389-7479-4671-AFAB-22C86A1013C3}" srcOrd="0" destOrd="0" parTransId="{5E5B7B96-2CDB-4DBE-BD1E-B6804DEF3F33}" sibTransId="{C6A80A7F-77F7-4D7F-A182-4E9EE385A904}"/>
    <dgm:cxn modelId="{7A1FC15A-5C25-4362-A309-A7E9F15A2BE0}" type="presOf" srcId="{CB34B6AB-08E5-4AC8-A796-02137EE8578B}" destId="{FEAB9EA0-4696-46C8-9141-D2600E150CAF}" srcOrd="0" destOrd="0" presId="urn:microsoft.com/office/officeart/2005/8/layout/orgChart1"/>
    <dgm:cxn modelId="{660A739E-6F88-4F2F-9570-1121E571A94A}" type="presOf" srcId="{79C3DC93-86DA-49E3-90DC-F2DB747D23AF}" destId="{125EDE99-B092-48AD-877B-BF99B3361C05}" srcOrd="0" destOrd="0" presId="urn:microsoft.com/office/officeart/2005/8/layout/orgChart1"/>
    <dgm:cxn modelId="{D721B214-79BA-4237-A0B7-3D4C5D807632}" srcId="{E54C6C3D-1D74-4C59-9F53-7E500F32CC2A}" destId="{0AB8CE2F-F20A-449F-BA3D-E2C0F69D3009}" srcOrd="0" destOrd="0" parTransId="{F689C589-A787-4269-8EA7-F23A4DC8BACF}" sibTransId="{12F72888-0804-40BC-8415-E2FB21ABE20B}"/>
    <dgm:cxn modelId="{F22FC295-25DF-4E47-BD96-0B41A7777E40}" type="presOf" srcId="{195DAB4B-BBF7-4EE8-AD1D-1F644BC71E18}" destId="{8D67DFA7-2F3C-4CD1-9E3A-9B2D4DE68FE7}" srcOrd="0" destOrd="0" presId="urn:microsoft.com/office/officeart/2005/8/layout/orgChart1"/>
    <dgm:cxn modelId="{F8D26E17-538C-4D7E-8385-1B1D7032C882}" type="presOf" srcId="{86F96B2C-8DA4-4D56-97BE-2C6D937A346F}" destId="{2DE99EE8-83EA-4EB0-8B8F-0028B55ED980}" srcOrd="1" destOrd="0" presId="urn:microsoft.com/office/officeart/2005/8/layout/orgChart1"/>
    <dgm:cxn modelId="{AC524772-E66E-46DB-BFA6-786A715C3B97}" srcId="{2EA33616-6C58-403A-899C-3B7D55F71B27}" destId="{E54C6C3D-1D74-4C59-9F53-7E500F32CC2A}" srcOrd="5" destOrd="0" parTransId="{594D61D2-D2A1-423E-B512-D6599BC3DA9A}" sibTransId="{1F4EA8FD-5984-419E-81C4-ED7B38D19CC5}"/>
    <dgm:cxn modelId="{DCBA512A-EBD1-4D13-B848-DF9708BA3B1F}" type="presOf" srcId="{A6D054BA-1623-460B-B083-5E4C704BB0A0}" destId="{322E9F14-C5CB-4FD7-96B7-E0F2CCC0A15F}" srcOrd="0" destOrd="0" presId="urn:microsoft.com/office/officeart/2005/8/layout/orgChart1"/>
    <dgm:cxn modelId="{6ADD34EA-6F56-4CC6-A6D6-1E2E7A501B4A}" type="presOf" srcId="{1772E8DB-3452-4330-B26C-7206B8A8B0F5}" destId="{4171D5CD-8D57-4CAA-A6B5-C43557E11927}" srcOrd="1" destOrd="0" presId="urn:microsoft.com/office/officeart/2005/8/layout/orgChart1"/>
    <dgm:cxn modelId="{2D7CEF5B-236A-427C-9C3C-A28CBAEDEF09}" type="presOf" srcId="{2F0413B2-3891-4EB5-8C45-DE48F43B11D3}" destId="{2BAFC32D-DF8A-4333-A271-7D960E2C2BA4}" srcOrd="0" destOrd="0" presId="urn:microsoft.com/office/officeart/2005/8/layout/orgChart1"/>
    <dgm:cxn modelId="{E29E4E81-AA51-428F-BBCB-DD8412BBE1C8}" type="presOf" srcId="{61216E99-6E0F-40F7-ADD5-CAFACCF34B89}" destId="{A1038DB8-6904-4D25-B878-9CAC6900996F}" srcOrd="0" destOrd="0" presId="urn:microsoft.com/office/officeart/2005/8/layout/orgChart1"/>
    <dgm:cxn modelId="{A3488496-98AF-4582-9410-BE5B63CC438A}" type="presOf" srcId="{195DAB4B-BBF7-4EE8-AD1D-1F644BC71E18}" destId="{4777D3EC-B478-4BF0-B8FE-02D71A073BE7}" srcOrd="1" destOrd="0" presId="urn:microsoft.com/office/officeart/2005/8/layout/orgChart1"/>
    <dgm:cxn modelId="{033C0AFB-0A0A-4566-8460-04A71A2EF988}" type="presOf" srcId="{09267E2B-4E3A-4F69-9A85-3226F08FFEA6}" destId="{DAD08595-E47E-4274-9005-0DC6F2F65CA3}" srcOrd="0" destOrd="0" presId="urn:microsoft.com/office/officeart/2005/8/layout/orgChart1"/>
    <dgm:cxn modelId="{B5368AB3-6A09-4986-8A56-83DA555636EB}" srcId="{6EA1F4CD-0708-4339-A47D-25F76AEDB4DB}" destId="{2EA33616-6C58-403A-899C-3B7D55F71B27}" srcOrd="0" destOrd="0" parTransId="{D5F52E3B-7BE2-4E80-90FF-8306A17CFF8A}" sibTransId="{163CC27F-84E5-444B-8EA9-ABC32484E352}"/>
    <dgm:cxn modelId="{65EC3B90-782C-41E9-8D4A-3A9BCF24A851}" srcId="{3BC6A738-3A43-4120-9FBD-7F2BAF923D2A}" destId="{86F96B2C-8DA4-4D56-97BE-2C6D937A346F}" srcOrd="0" destOrd="0" parTransId="{7BB20A20-15F4-4B1C-ACF1-484F7CD0C4B7}" sibTransId="{5EC6770B-F610-4771-8771-5417E06B2BDE}"/>
    <dgm:cxn modelId="{F214733D-BB80-4E29-B3DA-3D3ECC7A9097}" type="presOf" srcId="{10BE3AC5-89E2-4B7A-B1C1-2B9C1FDB3564}" destId="{C9954105-EF9F-403E-9574-26BC4C2C4C55}" srcOrd="1" destOrd="0" presId="urn:microsoft.com/office/officeart/2005/8/layout/orgChart1"/>
    <dgm:cxn modelId="{20B1AFAF-175E-4156-A816-F7827A5A76B9}" type="presOf" srcId="{000C406E-3045-477A-BDA3-4E40B8EB8EE4}" destId="{441B1B28-43AE-4855-BEE2-4E43B987D898}" srcOrd="0" destOrd="0" presId="urn:microsoft.com/office/officeart/2005/8/layout/orgChart1"/>
    <dgm:cxn modelId="{F6CC5AA4-A445-412D-B8BE-C5F673A1787F}" srcId="{6D3AB4A1-3533-49D4-823E-F6D10DF7818D}" destId="{EB021304-8335-4B0C-80D5-A9D4F1595F2E}" srcOrd="2" destOrd="0" parTransId="{F9EE8C2F-CBC8-460A-9A4A-03EFA1E9E24D}" sibTransId="{2F0764BA-3C21-480E-9C59-BA0EF237DDF2}"/>
    <dgm:cxn modelId="{E59A3A6B-7C79-44F4-B723-64DFFAF04F7F}" srcId="{6D3AB4A1-3533-49D4-823E-F6D10DF7818D}" destId="{1772E8DB-3452-4330-B26C-7206B8A8B0F5}" srcOrd="1" destOrd="0" parTransId="{49C374AA-83FF-4EC2-9B75-408BA29FB38F}" sibTransId="{3F928B80-0489-4037-84BD-DA1FDD545BEB}"/>
    <dgm:cxn modelId="{D35F0615-4EC4-46CB-BECE-AFED70E1AD3E}" type="presOf" srcId="{E54C6C3D-1D74-4C59-9F53-7E500F32CC2A}" destId="{48D96F7E-6006-4C31-850A-D26D7D101712}" srcOrd="1" destOrd="0" presId="urn:microsoft.com/office/officeart/2005/8/layout/orgChart1"/>
    <dgm:cxn modelId="{8EBA6134-6F3B-4B1E-B9F1-48C73A137508}" srcId="{2EA33616-6C58-403A-899C-3B7D55F71B27}" destId="{6D3AB4A1-3533-49D4-823E-F6D10DF7818D}" srcOrd="3" destOrd="0" parTransId="{CB34B6AB-08E5-4AC8-A796-02137EE8578B}" sibTransId="{EB6914F2-DC72-4506-A031-053B873FFF30}"/>
    <dgm:cxn modelId="{07E0A230-5C20-4DE9-B486-98FBB160A46E}" srcId="{3BC6A738-3A43-4120-9FBD-7F2BAF923D2A}" destId="{61216E99-6E0F-40F7-ADD5-CAFACCF34B89}" srcOrd="2" destOrd="0" parTransId="{0C2C7BAB-AD41-474D-97BF-74EA2316C624}" sibTransId="{BA10E789-ED7F-4650-A865-D47FCF30E308}"/>
    <dgm:cxn modelId="{AF9C747D-73D9-41D7-8E84-C36ACC925F7D}" type="presOf" srcId="{E54C6C3D-1D74-4C59-9F53-7E500F32CC2A}" destId="{AF0061DD-8439-44D3-89CF-3B6901C97411}" srcOrd="0" destOrd="0" presId="urn:microsoft.com/office/officeart/2005/8/layout/orgChart1"/>
    <dgm:cxn modelId="{CD78B3AB-FD5E-473B-A890-C7A469CEC734}" srcId="{3BC6A738-3A43-4120-9FBD-7F2BAF923D2A}" destId="{195DAB4B-BBF7-4EE8-AD1D-1F644BC71E18}" srcOrd="1" destOrd="0" parTransId="{A79AD553-70C4-49D1-A3D2-6B6C156514D0}" sibTransId="{3265706E-E35B-4B73-8219-0E2FC7BBCF03}"/>
    <dgm:cxn modelId="{39AD8C0F-D06D-4C4D-BFA8-7F8D6DBA41B3}" type="presOf" srcId="{9B73944F-4DC7-4876-A0E6-48E99807D9FC}" destId="{77C57FF9-F12B-4AF0-A9B9-1E2AC681BF4E}" srcOrd="1" destOrd="0" presId="urn:microsoft.com/office/officeart/2005/8/layout/orgChart1"/>
    <dgm:cxn modelId="{9109FE3F-0BB8-48AF-9849-A8AE6FA52FDF}" type="presOf" srcId="{3BC6A738-3A43-4120-9FBD-7F2BAF923D2A}" destId="{C99FF228-39CA-49AE-9693-172B2A6D30C6}" srcOrd="1" destOrd="0" presId="urn:microsoft.com/office/officeart/2005/8/layout/orgChart1"/>
    <dgm:cxn modelId="{01A24344-12FF-48F5-A6D5-C3168904D663}" type="presOf" srcId="{000C406E-3045-477A-BDA3-4E40B8EB8EE4}" destId="{A7F2747D-B8CB-40F2-B0F4-07980235530A}" srcOrd="1" destOrd="0" presId="urn:microsoft.com/office/officeart/2005/8/layout/orgChart1"/>
    <dgm:cxn modelId="{8B0F7C53-2FAE-46FF-8284-E308D25A1BCB}" type="presOf" srcId="{A79AD553-70C4-49D1-A3D2-6B6C156514D0}" destId="{05532D62-446E-4B2A-AC28-6238E07D0896}" srcOrd="0" destOrd="0" presId="urn:microsoft.com/office/officeart/2005/8/layout/orgChart1"/>
    <dgm:cxn modelId="{D1B85D91-E690-4EF4-B138-ED98665974B1}" srcId="{2EA33616-6C58-403A-899C-3B7D55F71B27}" destId="{A6D054BA-1623-460B-B083-5E4C704BB0A0}" srcOrd="2" destOrd="0" parTransId="{0E361C8E-D1B4-446C-B255-DC6D9D384AA7}" sibTransId="{CAB408B4-F6B7-42D2-9D5D-F46657E4DF66}"/>
    <dgm:cxn modelId="{D9CC09F0-0489-4E0E-A9D5-578AC1F80D80}" type="presOf" srcId="{0AB8CE2F-F20A-449F-BA3D-E2C0F69D3009}" destId="{E5667038-D0C6-4BD7-80F4-7AB91EBDACEE}" srcOrd="0" destOrd="0" presId="urn:microsoft.com/office/officeart/2005/8/layout/orgChart1"/>
    <dgm:cxn modelId="{A1716B2A-52BC-47BA-9EEE-41963838139C}" type="presOf" srcId="{2EA33616-6C58-403A-899C-3B7D55F71B27}" destId="{EFD0803D-D0E7-4BD0-BD15-D56AA3DD3146}" srcOrd="1" destOrd="0" presId="urn:microsoft.com/office/officeart/2005/8/layout/orgChart1"/>
    <dgm:cxn modelId="{A2456EAC-8449-499A-AD49-3D834D4611B2}" type="presOf" srcId="{EF0100CC-628C-4B12-8BF7-8E6E77466D2C}" destId="{73428B89-AA72-4806-89ED-79D6F0405730}" srcOrd="1" destOrd="0" presId="urn:microsoft.com/office/officeart/2005/8/layout/orgChart1"/>
    <dgm:cxn modelId="{0B3536A7-E8BF-4B75-AFF2-56442278E539}" type="presOf" srcId="{5E5B7B96-2CDB-4DBE-BD1E-B6804DEF3F33}" destId="{B7369CB2-4E67-4995-BD0C-79A9C58BF014}" srcOrd="0" destOrd="0" presId="urn:microsoft.com/office/officeart/2005/8/layout/orgChart1"/>
    <dgm:cxn modelId="{FDBA40CF-DA13-464A-B20D-C46CD26FEA12}" type="presOf" srcId="{1772E8DB-3452-4330-B26C-7206B8A8B0F5}" destId="{9E498E84-2C8D-41BF-B9FC-BAF92F43120A}" srcOrd="0" destOrd="0" presId="urn:microsoft.com/office/officeart/2005/8/layout/orgChart1"/>
    <dgm:cxn modelId="{66D582BD-EF85-4717-AE98-E2DBE9532C75}" type="presOf" srcId="{EF0100CC-628C-4B12-8BF7-8E6E77466D2C}" destId="{E3F317C6-BF0E-4B24-924B-982214CEB3C2}" srcOrd="0" destOrd="0" presId="urn:microsoft.com/office/officeart/2005/8/layout/orgChart1"/>
    <dgm:cxn modelId="{8E281117-21F9-4A25-8552-7749026D29BE}" srcId="{6D3AB4A1-3533-49D4-823E-F6D10DF7818D}" destId="{EF0100CC-628C-4B12-8BF7-8E6E77466D2C}" srcOrd="0" destOrd="0" parTransId="{68C8592C-26E6-4CD2-B05C-FA20F77FED88}" sibTransId="{09FB71D4-D696-41F5-8254-2B0B9B4E1133}"/>
    <dgm:cxn modelId="{202140A0-BE8D-4431-A1F3-7F97A78B5B51}" srcId="{A6D054BA-1623-460B-B083-5E4C704BB0A0}" destId="{314FDB50-E1A3-4857-B42F-465E2D21EBD7}" srcOrd="0" destOrd="0" parTransId="{A7F01411-2A07-4C6D-BEEF-E75948E72CB7}" sibTransId="{C2AFDDF0-03E8-4197-926E-2B36BA7A4D3E}"/>
    <dgm:cxn modelId="{5F7814CF-F734-421A-9FED-030782114764}" type="presOf" srcId="{314FDB50-E1A3-4857-B42F-465E2D21EBD7}" destId="{EB920334-915E-4F06-ADDE-C92605D2702E}" srcOrd="0" destOrd="0" presId="urn:microsoft.com/office/officeart/2005/8/layout/orgChart1"/>
    <dgm:cxn modelId="{005F95AE-D73B-42E9-B685-63D3966885C1}" type="presOf" srcId="{68C8592C-26E6-4CD2-B05C-FA20F77FED88}" destId="{02B8C0E2-EEB6-427E-B6B6-2F3E72867E7C}" srcOrd="0" destOrd="0" presId="urn:microsoft.com/office/officeart/2005/8/layout/orgChart1"/>
    <dgm:cxn modelId="{B497B086-A69E-49F9-ADCD-3F5AD83E9B35}" type="presOf" srcId="{0AB8CE2F-F20A-449F-BA3D-E2C0F69D3009}" destId="{32537F24-9EA5-4E3F-9FA8-BE094B0E322B}" srcOrd="1" destOrd="0" presId="urn:microsoft.com/office/officeart/2005/8/layout/orgChart1"/>
    <dgm:cxn modelId="{B8DB2BB4-C33D-408E-9EAE-2FC337A98192}" srcId="{2EA33616-6C58-403A-899C-3B7D55F71B27}" destId="{3BC6A738-3A43-4120-9FBD-7F2BAF923D2A}" srcOrd="4" destOrd="0" parTransId="{D77D92E2-2851-42EA-98A9-FB745A93A5EA}" sibTransId="{6F554095-28F1-4307-BF74-2696BF53B550}"/>
    <dgm:cxn modelId="{ACEEEDF5-E08A-4A38-9B2C-839C8840F1EA}" type="presOf" srcId="{6EA1F4CD-0708-4339-A47D-25F76AEDB4DB}" destId="{BE809DCD-C791-4D06-B74E-636465068ABF}" srcOrd="0" destOrd="0" presId="urn:microsoft.com/office/officeart/2005/8/layout/orgChart1"/>
    <dgm:cxn modelId="{6102125B-3CC4-48E1-B068-2AB63373AB55}" type="presOf" srcId="{10BE3AC5-89E2-4B7A-B1C1-2B9C1FDB3564}" destId="{7DAEF66F-F4F6-4D37-A2E0-CF1FB4CEECEE}" srcOrd="0" destOrd="0" presId="urn:microsoft.com/office/officeart/2005/8/layout/orgChart1"/>
    <dgm:cxn modelId="{54F57606-92CA-4AE8-A565-19A7352BC80A}" type="presOf" srcId="{A7F01411-2A07-4C6D-BEEF-E75948E72CB7}" destId="{671EC07E-0371-489C-9F8E-914AE320B03D}" srcOrd="0" destOrd="0" presId="urn:microsoft.com/office/officeart/2005/8/layout/orgChart1"/>
    <dgm:cxn modelId="{F10C8F0F-6985-4135-8B88-F2FD05F3DE3F}" type="presOf" srcId="{F6A84389-7479-4671-AFAB-22C86A1013C3}" destId="{230D7DAA-94E0-462D-B5DB-F05944C037A5}" srcOrd="0" destOrd="0" presId="urn:microsoft.com/office/officeart/2005/8/layout/orgChart1"/>
    <dgm:cxn modelId="{B7917132-13A0-4404-9878-CECBC9311012}" type="presOf" srcId="{6D3AB4A1-3533-49D4-823E-F6D10DF7818D}" destId="{2A247A80-8A87-4971-9AD3-AB82658CE2DC}" srcOrd="0" destOrd="0" presId="urn:microsoft.com/office/officeart/2005/8/layout/orgChart1"/>
    <dgm:cxn modelId="{57C5D854-9B6C-4952-9D21-FB9E151E4085}" srcId="{6D3AB4A1-3533-49D4-823E-F6D10DF7818D}" destId="{000C406E-3045-477A-BDA3-4E40B8EB8EE4}" srcOrd="3" destOrd="0" parTransId="{2F0413B2-3891-4EB5-8C45-DE48F43B11D3}" sibTransId="{7A88468F-EFEA-4875-B941-2C6BA8182646}"/>
    <dgm:cxn modelId="{78758675-EA42-4176-85EE-64E9471DC01B}" type="presOf" srcId="{EB021304-8335-4B0C-80D5-A9D4F1595F2E}" destId="{314AA21B-0E12-4A9A-B236-95D4881878AA}" srcOrd="1" destOrd="0" presId="urn:microsoft.com/office/officeart/2005/8/layout/orgChart1"/>
    <dgm:cxn modelId="{0C385218-7635-4A8C-8D09-F7A542A2EF8D}" srcId="{2EA33616-6C58-403A-899C-3B7D55F71B27}" destId="{10BE3AC5-89E2-4B7A-B1C1-2B9C1FDB3564}" srcOrd="1" destOrd="0" parTransId="{09267E2B-4E3A-4F69-9A85-3226F08FFEA6}" sibTransId="{8B2303ED-5534-4FD8-BADA-C85AC655A420}"/>
    <dgm:cxn modelId="{75ECF310-B981-47F5-9DB3-E7D307629A0F}" type="presOf" srcId="{F6A84389-7479-4671-AFAB-22C86A1013C3}" destId="{B65A424E-8D02-48E1-A2F1-EDB74AB25626}" srcOrd="1" destOrd="0" presId="urn:microsoft.com/office/officeart/2005/8/layout/orgChart1"/>
    <dgm:cxn modelId="{49EEDA1D-5F12-46B7-B376-B10978A8E8B2}" type="presOf" srcId="{A6D054BA-1623-460B-B083-5E4C704BB0A0}" destId="{2262076A-E7B9-4B87-9529-322F730F5BE6}" srcOrd="1" destOrd="0" presId="urn:microsoft.com/office/officeart/2005/8/layout/orgChart1"/>
    <dgm:cxn modelId="{84744536-C740-45DF-B77B-B2FD2FA58411}" srcId="{A6D054BA-1623-460B-B083-5E4C704BB0A0}" destId="{9B73944F-4DC7-4876-A0E6-48E99807D9FC}" srcOrd="1" destOrd="0" parTransId="{79C3DC93-86DA-49E3-90DC-F2DB747D23AF}" sibTransId="{92920BE5-D75B-4704-A4DF-446D3E477BB9}"/>
    <dgm:cxn modelId="{AF2AB46F-101C-4888-A358-A67266D1424B}" type="presOf" srcId="{314FDB50-E1A3-4857-B42F-465E2D21EBD7}" destId="{0FE5AB0A-FF5A-40C0-B5AE-92DD7B63C9F6}" srcOrd="1" destOrd="0" presId="urn:microsoft.com/office/officeart/2005/8/layout/orgChart1"/>
    <dgm:cxn modelId="{199AE7EA-F64D-4F2F-8416-7DD447E6717E}" type="presOf" srcId="{6D3AB4A1-3533-49D4-823E-F6D10DF7818D}" destId="{42AC92B0-7875-4C91-8638-05EE499C9A6E}" srcOrd="1" destOrd="0" presId="urn:microsoft.com/office/officeart/2005/8/layout/orgChart1"/>
    <dgm:cxn modelId="{A194E8E5-7945-4C6C-B0A4-CC76B933F25D}" type="presOf" srcId="{F9EE8C2F-CBC8-460A-9A4A-03EFA1E9E24D}" destId="{5EE5E0B9-4572-4052-B0AF-21431DDAB5CB}" srcOrd="0" destOrd="0" presId="urn:microsoft.com/office/officeart/2005/8/layout/orgChart1"/>
    <dgm:cxn modelId="{8073AC8F-5C54-4718-938B-067BDB45B353}" type="presOf" srcId="{594D61D2-D2A1-423E-B512-D6599BC3DA9A}" destId="{292D08C4-C79C-434C-997F-1F6EFAAF5E58}" srcOrd="0" destOrd="0" presId="urn:microsoft.com/office/officeart/2005/8/layout/orgChart1"/>
    <dgm:cxn modelId="{9726A70C-75B5-433A-96E6-212806D8A5A5}" type="presOf" srcId="{0C2C7BAB-AD41-474D-97BF-74EA2316C624}" destId="{3AFA5A0A-6211-490B-B1CA-AF2ADB40EA66}" srcOrd="0" destOrd="0" presId="urn:microsoft.com/office/officeart/2005/8/layout/orgChart1"/>
    <dgm:cxn modelId="{E53A2F9F-807C-4866-9F92-FA76034945AB}" type="presOf" srcId="{86F96B2C-8DA4-4D56-97BE-2C6D937A346F}" destId="{A021589A-EEAC-46AB-800E-676543A2E7D8}" srcOrd="0" destOrd="0" presId="urn:microsoft.com/office/officeart/2005/8/layout/orgChart1"/>
    <dgm:cxn modelId="{90D94822-0AD4-40DD-9089-82ED311F9C4D}" type="presOf" srcId="{49C374AA-83FF-4EC2-9B75-408BA29FB38F}" destId="{49C91EA5-3158-4840-9A61-F662723586A3}" srcOrd="0" destOrd="0" presId="urn:microsoft.com/office/officeart/2005/8/layout/orgChart1"/>
    <dgm:cxn modelId="{839DDAE4-9B5F-41D8-A5F8-8ED580513B86}" type="presParOf" srcId="{BE809DCD-C791-4D06-B74E-636465068ABF}" destId="{CBC44882-21AA-4C17-849C-D9C786CEEDB2}" srcOrd="0" destOrd="0" presId="urn:microsoft.com/office/officeart/2005/8/layout/orgChart1"/>
    <dgm:cxn modelId="{1F605859-5ED8-477A-9BC6-188C55A8AA97}" type="presParOf" srcId="{CBC44882-21AA-4C17-849C-D9C786CEEDB2}" destId="{D34B3118-2238-4881-A51D-D88F2B6A435D}" srcOrd="0" destOrd="0" presId="urn:microsoft.com/office/officeart/2005/8/layout/orgChart1"/>
    <dgm:cxn modelId="{E046014F-22A5-4046-B6A0-601FF00E5C05}" type="presParOf" srcId="{D34B3118-2238-4881-A51D-D88F2B6A435D}" destId="{6EC8FE8C-3EAF-4DCB-B78C-936D0F26F435}" srcOrd="0" destOrd="0" presId="urn:microsoft.com/office/officeart/2005/8/layout/orgChart1"/>
    <dgm:cxn modelId="{256A52F8-9DD3-47A3-9DFD-2D4043E73516}" type="presParOf" srcId="{D34B3118-2238-4881-A51D-D88F2B6A435D}" destId="{EFD0803D-D0E7-4BD0-BD15-D56AA3DD3146}" srcOrd="1" destOrd="0" presId="urn:microsoft.com/office/officeart/2005/8/layout/orgChart1"/>
    <dgm:cxn modelId="{904B5239-E006-4EB1-B937-E28D093D9AAA}" type="presParOf" srcId="{CBC44882-21AA-4C17-849C-D9C786CEEDB2}" destId="{76D3F05A-4157-40B3-A88D-439316AD0519}" srcOrd="1" destOrd="0" presId="urn:microsoft.com/office/officeart/2005/8/layout/orgChart1"/>
    <dgm:cxn modelId="{0FE5492F-1CC2-42B2-97E3-6E9A4B395949}" type="presParOf" srcId="{76D3F05A-4157-40B3-A88D-439316AD0519}" destId="{B7369CB2-4E67-4995-BD0C-79A9C58BF014}" srcOrd="0" destOrd="0" presId="urn:microsoft.com/office/officeart/2005/8/layout/orgChart1"/>
    <dgm:cxn modelId="{098DA7B8-297C-4F18-B578-BE6A51F9BAA7}" type="presParOf" srcId="{76D3F05A-4157-40B3-A88D-439316AD0519}" destId="{F5BB6180-02A2-462C-9ADA-06EFAABF5E11}" srcOrd="1" destOrd="0" presId="urn:microsoft.com/office/officeart/2005/8/layout/orgChart1"/>
    <dgm:cxn modelId="{49C924C1-01A3-469E-B00C-0721713A7653}" type="presParOf" srcId="{F5BB6180-02A2-462C-9ADA-06EFAABF5E11}" destId="{DFBD11F2-BAB5-4360-B082-60F8FB58D991}" srcOrd="0" destOrd="0" presId="urn:microsoft.com/office/officeart/2005/8/layout/orgChart1"/>
    <dgm:cxn modelId="{A5028CFE-6CFB-4233-A972-062E3C82B361}" type="presParOf" srcId="{DFBD11F2-BAB5-4360-B082-60F8FB58D991}" destId="{230D7DAA-94E0-462D-B5DB-F05944C037A5}" srcOrd="0" destOrd="0" presId="urn:microsoft.com/office/officeart/2005/8/layout/orgChart1"/>
    <dgm:cxn modelId="{F983F218-AF23-4C80-B8CD-77A23B11A49F}" type="presParOf" srcId="{DFBD11F2-BAB5-4360-B082-60F8FB58D991}" destId="{B65A424E-8D02-48E1-A2F1-EDB74AB25626}" srcOrd="1" destOrd="0" presId="urn:microsoft.com/office/officeart/2005/8/layout/orgChart1"/>
    <dgm:cxn modelId="{692E8359-BBB4-4961-8912-93C77229B148}" type="presParOf" srcId="{F5BB6180-02A2-462C-9ADA-06EFAABF5E11}" destId="{7DD8B4CD-6A0A-4157-8185-D3962604D1B7}" srcOrd="1" destOrd="0" presId="urn:microsoft.com/office/officeart/2005/8/layout/orgChart1"/>
    <dgm:cxn modelId="{9E4DA6B1-13D3-4EF3-AF5A-505E2F8166EC}" type="presParOf" srcId="{F5BB6180-02A2-462C-9ADA-06EFAABF5E11}" destId="{1F2B51D0-8DFD-4287-88F5-2F6C067CC45A}" srcOrd="2" destOrd="0" presId="urn:microsoft.com/office/officeart/2005/8/layout/orgChart1"/>
    <dgm:cxn modelId="{D8CAD531-2E04-4C33-8F10-D8D28BDBD0DD}" type="presParOf" srcId="{76D3F05A-4157-40B3-A88D-439316AD0519}" destId="{DAD08595-E47E-4274-9005-0DC6F2F65CA3}" srcOrd="2" destOrd="0" presId="urn:microsoft.com/office/officeart/2005/8/layout/orgChart1"/>
    <dgm:cxn modelId="{C6B23604-E92B-43C4-B506-95E672A9FB69}" type="presParOf" srcId="{76D3F05A-4157-40B3-A88D-439316AD0519}" destId="{0675E7FA-333E-4491-8962-D1D96FCC81E0}" srcOrd="3" destOrd="0" presId="urn:microsoft.com/office/officeart/2005/8/layout/orgChart1"/>
    <dgm:cxn modelId="{CFAF2E0E-B27D-4D5E-933D-269C1BF90E75}" type="presParOf" srcId="{0675E7FA-333E-4491-8962-D1D96FCC81E0}" destId="{CF000487-7CD1-4540-8E69-9720671EC166}" srcOrd="0" destOrd="0" presId="urn:microsoft.com/office/officeart/2005/8/layout/orgChart1"/>
    <dgm:cxn modelId="{C796CA19-6694-458B-818E-3CBCEB99FEEC}" type="presParOf" srcId="{CF000487-7CD1-4540-8E69-9720671EC166}" destId="{7DAEF66F-F4F6-4D37-A2E0-CF1FB4CEECEE}" srcOrd="0" destOrd="0" presId="urn:microsoft.com/office/officeart/2005/8/layout/orgChart1"/>
    <dgm:cxn modelId="{67231060-34CC-4A03-97D2-E910F6BCD171}" type="presParOf" srcId="{CF000487-7CD1-4540-8E69-9720671EC166}" destId="{C9954105-EF9F-403E-9574-26BC4C2C4C55}" srcOrd="1" destOrd="0" presId="urn:microsoft.com/office/officeart/2005/8/layout/orgChart1"/>
    <dgm:cxn modelId="{DE50D876-E778-4843-8E39-ECC79BAFB374}" type="presParOf" srcId="{0675E7FA-333E-4491-8962-D1D96FCC81E0}" destId="{F17CBB14-F81C-4664-9BF2-39D52CCD050C}" srcOrd="1" destOrd="0" presId="urn:microsoft.com/office/officeart/2005/8/layout/orgChart1"/>
    <dgm:cxn modelId="{2910ED01-7826-46CA-97FC-D4A66ECB2B8A}" type="presParOf" srcId="{0675E7FA-333E-4491-8962-D1D96FCC81E0}" destId="{1CE05CF0-4F22-4B22-9195-23F8151C24FF}" srcOrd="2" destOrd="0" presId="urn:microsoft.com/office/officeart/2005/8/layout/orgChart1"/>
    <dgm:cxn modelId="{3D6CE9F5-4BD3-45A2-86AB-3BFCE95A3535}" type="presParOf" srcId="{76D3F05A-4157-40B3-A88D-439316AD0519}" destId="{62B75A69-6991-409D-AEA5-BD089E9222C3}" srcOrd="4" destOrd="0" presId="urn:microsoft.com/office/officeart/2005/8/layout/orgChart1"/>
    <dgm:cxn modelId="{F43B16E5-7D55-428C-B833-36CF03774BBB}" type="presParOf" srcId="{76D3F05A-4157-40B3-A88D-439316AD0519}" destId="{AB3752A0-ECB1-4119-BC9A-47F043E7D46C}" srcOrd="5" destOrd="0" presId="urn:microsoft.com/office/officeart/2005/8/layout/orgChart1"/>
    <dgm:cxn modelId="{E5122411-C8E9-4BF4-A5C3-0A2991A54E77}" type="presParOf" srcId="{AB3752A0-ECB1-4119-BC9A-47F043E7D46C}" destId="{C2BEDE2A-8D74-4CE0-AF55-9893C5CAC7B9}" srcOrd="0" destOrd="0" presId="urn:microsoft.com/office/officeart/2005/8/layout/orgChart1"/>
    <dgm:cxn modelId="{B57CDCFD-97FE-403F-B8AB-8A63D73D5639}" type="presParOf" srcId="{C2BEDE2A-8D74-4CE0-AF55-9893C5CAC7B9}" destId="{322E9F14-C5CB-4FD7-96B7-E0F2CCC0A15F}" srcOrd="0" destOrd="0" presId="urn:microsoft.com/office/officeart/2005/8/layout/orgChart1"/>
    <dgm:cxn modelId="{8AE78990-1BDA-4FE2-B3D1-8800F7CAF8E8}" type="presParOf" srcId="{C2BEDE2A-8D74-4CE0-AF55-9893C5CAC7B9}" destId="{2262076A-E7B9-4B87-9529-322F730F5BE6}" srcOrd="1" destOrd="0" presId="urn:microsoft.com/office/officeart/2005/8/layout/orgChart1"/>
    <dgm:cxn modelId="{BF5E6FBD-2565-46C5-957E-8F1A7749D769}" type="presParOf" srcId="{AB3752A0-ECB1-4119-BC9A-47F043E7D46C}" destId="{643DA1C9-43A6-4EE3-938B-30A42D471302}" srcOrd="1" destOrd="0" presId="urn:microsoft.com/office/officeart/2005/8/layout/orgChart1"/>
    <dgm:cxn modelId="{C9E50C8D-1771-43C6-B67F-C01D6B956A17}" type="presParOf" srcId="{643DA1C9-43A6-4EE3-938B-30A42D471302}" destId="{671EC07E-0371-489C-9F8E-914AE320B03D}" srcOrd="0" destOrd="0" presId="urn:microsoft.com/office/officeart/2005/8/layout/orgChart1"/>
    <dgm:cxn modelId="{A048F8F3-7DF8-44D7-A19D-38AB1941FCC6}" type="presParOf" srcId="{643DA1C9-43A6-4EE3-938B-30A42D471302}" destId="{87793319-B6E8-4BC7-B317-64CFB01F17B0}" srcOrd="1" destOrd="0" presId="urn:microsoft.com/office/officeart/2005/8/layout/orgChart1"/>
    <dgm:cxn modelId="{8AD44464-8E45-4454-A463-81EC99B35573}" type="presParOf" srcId="{87793319-B6E8-4BC7-B317-64CFB01F17B0}" destId="{36883953-3CB7-459B-867D-FF00CEC851C3}" srcOrd="0" destOrd="0" presId="urn:microsoft.com/office/officeart/2005/8/layout/orgChart1"/>
    <dgm:cxn modelId="{56A4147B-CEFA-4390-B1DD-A8CD2A5511F3}" type="presParOf" srcId="{36883953-3CB7-459B-867D-FF00CEC851C3}" destId="{EB920334-915E-4F06-ADDE-C92605D2702E}" srcOrd="0" destOrd="0" presId="urn:microsoft.com/office/officeart/2005/8/layout/orgChart1"/>
    <dgm:cxn modelId="{7BEA16B6-2B2B-4F80-AB28-0DE358C4D26C}" type="presParOf" srcId="{36883953-3CB7-459B-867D-FF00CEC851C3}" destId="{0FE5AB0A-FF5A-40C0-B5AE-92DD7B63C9F6}" srcOrd="1" destOrd="0" presId="urn:microsoft.com/office/officeart/2005/8/layout/orgChart1"/>
    <dgm:cxn modelId="{76106C26-3823-48B9-8658-97441F519125}" type="presParOf" srcId="{87793319-B6E8-4BC7-B317-64CFB01F17B0}" destId="{42EC7383-7D05-4BB1-91BB-A7C8FDA2FF82}" srcOrd="1" destOrd="0" presId="urn:microsoft.com/office/officeart/2005/8/layout/orgChart1"/>
    <dgm:cxn modelId="{1F218117-0115-440D-9E80-B47074509A47}" type="presParOf" srcId="{87793319-B6E8-4BC7-B317-64CFB01F17B0}" destId="{4809916B-52FF-4DE5-A03B-21127CC1A6DC}" srcOrd="2" destOrd="0" presId="urn:microsoft.com/office/officeart/2005/8/layout/orgChart1"/>
    <dgm:cxn modelId="{3FA72F1A-044D-4801-858C-1722B043D760}" type="presParOf" srcId="{643DA1C9-43A6-4EE3-938B-30A42D471302}" destId="{125EDE99-B092-48AD-877B-BF99B3361C05}" srcOrd="2" destOrd="0" presId="urn:microsoft.com/office/officeart/2005/8/layout/orgChart1"/>
    <dgm:cxn modelId="{87367542-F12B-4719-9361-B1A8805AE150}" type="presParOf" srcId="{643DA1C9-43A6-4EE3-938B-30A42D471302}" destId="{E2770EDD-D548-4C61-ACF2-EF8C6C66D875}" srcOrd="3" destOrd="0" presId="urn:microsoft.com/office/officeart/2005/8/layout/orgChart1"/>
    <dgm:cxn modelId="{39C6672A-B283-4251-BF3D-D409E6739EB0}" type="presParOf" srcId="{E2770EDD-D548-4C61-ACF2-EF8C6C66D875}" destId="{3B74F69F-3421-40D8-A627-BE610A1A61B8}" srcOrd="0" destOrd="0" presId="urn:microsoft.com/office/officeart/2005/8/layout/orgChart1"/>
    <dgm:cxn modelId="{FCA5A59C-CAD8-4D9D-A247-B275569F993E}" type="presParOf" srcId="{3B74F69F-3421-40D8-A627-BE610A1A61B8}" destId="{A0CA83CC-E358-4870-A064-FD939B2F4BEE}" srcOrd="0" destOrd="0" presId="urn:microsoft.com/office/officeart/2005/8/layout/orgChart1"/>
    <dgm:cxn modelId="{79A8962B-A81B-4A9B-82D0-2DD108FA4151}" type="presParOf" srcId="{3B74F69F-3421-40D8-A627-BE610A1A61B8}" destId="{77C57FF9-F12B-4AF0-A9B9-1E2AC681BF4E}" srcOrd="1" destOrd="0" presId="urn:microsoft.com/office/officeart/2005/8/layout/orgChart1"/>
    <dgm:cxn modelId="{9E8B0706-05DD-4276-817E-AC54C205945A}" type="presParOf" srcId="{E2770EDD-D548-4C61-ACF2-EF8C6C66D875}" destId="{7A8CFB8A-39B5-4061-A80E-26BAF332271C}" srcOrd="1" destOrd="0" presId="urn:microsoft.com/office/officeart/2005/8/layout/orgChart1"/>
    <dgm:cxn modelId="{D8FF524E-E3E6-4B2B-A40F-9E1A9BC20998}" type="presParOf" srcId="{E2770EDD-D548-4C61-ACF2-EF8C6C66D875}" destId="{BDF62929-D574-485D-98AD-C54F9D9ACA2B}" srcOrd="2" destOrd="0" presId="urn:microsoft.com/office/officeart/2005/8/layout/orgChart1"/>
    <dgm:cxn modelId="{1112A5B3-D649-4AFC-91F2-4801BA4A5140}" type="presParOf" srcId="{AB3752A0-ECB1-4119-BC9A-47F043E7D46C}" destId="{739DA04A-AB99-490C-86DF-473CCF08D00D}" srcOrd="2" destOrd="0" presId="urn:microsoft.com/office/officeart/2005/8/layout/orgChart1"/>
    <dgm:cxn modelId="{C7D1C93D-8906-49D1-A637-CAF599E3ADD3}" type="presParOf" srcId="{76D3F05A-4157-40B3-A88D-439316AD0519}" destId="{FEAB9EA0-4696-46C8-9141-D2600E150CAF}" srcOrd="6" destOrd="0" presId="urn:microsoft.com/office/officeart/2005/8/layout/orgChart1"/>
    <dgm:cxn modelId="{2EEDCE34-4254-4922-ACF3-D9CCA1313A9F}" type="presParOf" srcId="{76D3F05A-4157-40B3-A88D-439316AD0519}" destId="{8F2BE3C7-3C8F-4A44-A91C-FA656CD006FD}" srcOrd="7" destOrd="0" presId="urn:microsoft.com/office/officeart/2005/8/layout/orgChart1"/>
    <dgm:cxn modelId="{3E53B0E7-6501-4311-9C85-0B01814689C2}" type="presParOf" srcId="{8F2BE3C7-3C8F-4A44-A91C-FA656CD006FD}" destId="{1FBCA66C-9AA9-4CD1-AC24-617C38F3323F}" srcOrd="0" destOrd="0" presId="urn:microsoft.com/office/officeart/2005/8/layout/orgChart1"/>
    <dgm:cxn modelId="{99FAD72F-642F-48BB-BCD9-30B7C73029A2}" type="presParOf" srcId="{1FBCA66C-9AA9-4CD1-AC24-617C38F3323F}" destId="{2A247A80-8A87-4971-9AD3-AB82658CE2DC}" srcOrd="0" destOrd="0" presId="urn:microsoft.com/office/officeart/2005/8/layout/orgChart1"/>
    <dgm:cxn modelId="{11F9A964-3A2D-49C6-BFBC-CF4C63A85210}" type="presParOf" srcId="{1FBCA66C-9AA9-4CD1-AC24-617C38F3323F}" destId="{42AC92B0-7875-4C91-8638-05EE499C9A6E}" srcOrd="1" destOrd="0" presId="urn:microsoft.com/office/officeart/2005/8/layout/orgChart1"/>
    <dgm:cxn modelId="{F78E1D6E-BBA8-4D54-AA5B-76F0AA7BA36E}" type="presParOf" srcId="{8F2BE3C7-3C8F-4A44-A91C-FA656CD006FD}" destId="{B4EBEF9F-9C26-406C-BAB0-B66996753C4B}" srcOrd="1" destOrd="0" presId="urn:microsoft.com/office/officeart/2005/8/layout/orgChart1"/>
    <dgm:cxn modelId="{9DE47F4D-AB81-4C4F-9A45-3279C95C02E5}" type="presParOf" srcId="{B4EBEF9F-9C26-406C-BAB0-B66996753C4B}" destId="{02B8C0E2-EEB6-427E-B6B6-2F3E72867E7C}" srcOrd="0" destOrd="0" presId="urn:microsoft.com/office/officeart/2005/8/layout/orgChart1"/>
    <dgm:cxn modelId="{DD9FC864-FF2A-423B-B659-E67B210D82E7}" type="presParOf" srcId="{B4EBEF9F-9C26-406C-BAB0-B66996753C4B}" destId="{2946BA8C-7FBE-42DC-9FEB-38E307719E21}" srcOrd="1" destOrd="0" presId="urn:microsoft.com/office/officeart/2005/8/layout/orgChart1"/>
    <dgm:cxn modelId="{238883B4-66BE-4CF1-8916-C754D87DE944}" type="presParOf" srcId="{2946BA8C-7FBE-42DC-9FEB-38E307719E21}" destId="{884C2419-6BEA-4D1F-A8C6-D55E46C326F8}" srcOrd="0" destOrd="0" presId="urn:microsoft.com/office/officeart/2005/8/layout/orgChart1"/>
    <dgm:cxn modelId="{33B27270-C428-4976-933A-812542E52936}" type="presParOf" srcId="{884C2419-6BEA-4D1F-A8C6-D55E46C326F8}" destId="{E3F317C6-BF0E-4B24-924B-982214CEB3C2}" srcOrd="0" destOrd="0" presId="urn:microsoft.com/office/officeart/2005/8/layout/orgChart1"/>
    <dgm:cxn modelId="{E6B8E193-2C26-466E-9BB1-2ACEA1DFAC0A}" type="presParOf" srcId="{884C2419-6BEA-4D1F-A8C6-D55E46C326F8}" destId="{73428B89-AA72-4806-89ED-79D6F0405730}" srcOrd="1" destOrd="0" presId="urn:microsoft.com/office/officeart/2005/8/layout/orgChart1"/>
    <dgm:cxn modelId="{123E4379-139A-43B5-81EE-8B4F72B2A610}" type="presParOf" srcId="{2946BA8C-7FBE-42DC-9FEB-38E307719E21}" destId="{2AA9285F-7EE5-482C-B6A4-B2F43F8490D5}" srcOrd="1" destOrd="0" presId="urn:microsoft.com/office/officeart/2005/8/layout/orgChart1"/>
    <dgm:cxn modelId="{86D25D89-F4C3-4F1A-ACF2-C4D54F50FDB0}" type="presParOf" srcId="{2946BA8C-7FBE-42DC-9FEB-38E307719E21}" destId="{54B60D2A-C224-4D9E-8FC5-5DADF0D5EE55}" srcOrd="2" destOrd="0" presId="urn:microsoft.com/office/officeart/2005/8/layout/orgChart1"/>
    <dgm:cxn modelId="{5C11D305-6811-4182-9323-3483A2B023BD}" type="presParOf" srcId="{B4EBEF9F-9C26-406C-BAB0-B66996753C4B}" destId="{49C91EA5-3158-4840-9A61-F662723586A3}" srcOrd="2" destOrd="0" presId="urn:microsoft.com/office/officeart/2005/8/layout/orgChart1"/>
    <dgm:cxn modelId="{C6B32390-C1CC-4FD9-A9DE-3964111DA957}" type="presParOf" srcId="{B4EBEF9F-9C26-406C-BAB0-B66996753C4B}" destId="{D6DC79D7-79C9-4EC8-B0B5-D8067B4793A2}" srcOrd="3" destOrd="0" presId="urn:microsoft.com/office/officeart/2005/8/layout/orgChart1"/>
    <dgm:cxn modelId="{80CDE8B2-F38E-4D64-A93B-3EC1CD783DD5}" type="presParOf" srcId="{D6DC79D7-79C9-4EC8-B0B5-D8067B4793A2}" destId="{BBFD3ABC-4401-4710-9D6E-9B1E3DF2E42E}" srcOrd="0" destOrd="0" presId="urn:microsoft.com/office/officeart/2005/8/layout/orgChart1"/>
    <dgm:cxn modelId="{8B764E70-16BC-4AA2-9BEC-EE0C4EB319C6}" type="presParOf" srcId="{BBFD3ABC-4401-4710-9D6E-9B1E3DF2E42E}" destId="{9E498E84-2C8D-41BF-B9FC-BAF92F43120A}" srcOrd="0" destOrd="0" presId="urn:microsoft.com/office/officeart/2005/8/layout/orgChart1"/>
    <dgm:cxn modelId="{763CD7FF-54CF-4118-A6CC-3B7994C60AC4}" type="presParOf" srcId="{BBFD3ABC-4401-4710-9D6E-9B1E3DF2E42E}" destId="{4171D5CD-8D57-4CAA-A6B5-C43557E11927}" srcOrd="1" destOrd="0" presId="urn:microsoft.com/office/officeart/2005/8/layout/orgChart1"/>
    <dgm:cxn modelId="{87D074C3-F166-4F33-9D23-F5B3A96AF83B}" type="presParOf" srcId="{D6DC79D7-79C9-4EC8-B0B5-D8067B4793A2}" destId="{1EB7ED74-2EB7-4BF7-B408-12ECE28832F0}" srcOrd="1" destOrd="0" presId="urn:microsoft.com/office/officeart/2005/8/layout/orgChart1"/>
    <dgm:cxn modelId="{A058C09C-A54D-4D01-91BA-929BB2D0B9BB}" type="presParOf" srcId="{D6DC79D7-79C9-4EC8-B0B5-D8067B4793A2}" destId="{F35B4584-2326-4460-9276-A5C938D3A818}" srcOrd="2" destOrd="0" presId="urn:microsoft.com/office/officeart/2005/8/layout/orgChart1"/>
    <dgm:cxn modelId="{28F23152-9F21-4216-B46B-6A582AB729D5}" type="presParOf" srcId="{B4EBEF9F-9C26-406C-BAB0-B66996753C4B}" destId="{5EE5E0B9-4572-4052-B0AF-21431DDAB5CB}" srcOrd="4" destOrd="0" presId="urn:microsoft.com/office/officeart/2005/8/layout/orgChart1"/>
    <dgm:cxn modelId="{8ACC5301-82E5-47E8-AD6B-DDA47D44576C}" type="presParOf" srcId="{B4EBEF9F-9C26-406C-BAB0-B66996753C4B}" destId="{A8EF2E32-AD09-43C0-AD34-EE40CB44EDD0}" srcOrd="5" destOrd="0" presId="urn:microsoft.com/office/officeart/2005/8/layout/orgChart1"/>
    <dgm:cxn modelId="{FC9CC12A-CDED-4002-AF3B-71A98D5BE505}" type="presParOf" srcId="{A8EF2E32-AD09-43C0-AD34-EE40CB44EDD0}" destId="{AA1CEC43-1A98-4F94-A444-44A14DA9E417}" srcOrd="0" destOrd="0" presId="urn:microsoft.com/office/officeart/2005/8/layout/orgChart1"/>
    <dgm:cxn modelId="{E08E00FD-E742-4D79-BD10-4E32980E934A}" type="presParOf" srcId="{AA1CEC43-1A98-4F94-A444-44A14DA9E417}" destId="{6097C58E-C247-467D-8CD3-7C02B2E034F0}" srcOrd="0" destOrd="0" presId="urn:microsoft.com/office/officeart/2005/8/layout/orgChart1"/>
    <dgm:cxn modelId="{1E4662B8-4868-493A-AF00-C8508F20DB1D}" type="presParOf" srcId="{AA1CEC43-1A98-4F94-A444-44A14DA9E417}" destId="{314AA21B-0E12-4A9A-B236-95D4881878AA}" srcOrd="1" destOrd="0" presId="urn:microsoft.com/office/officeart/2005/8/layout/orgChart1"/>
    <dgm:cxn modelId="{A479FBAC-D7EB-4492-B35B-124E6D2060B9}" type="presParOf" srcId="{A8EF2E32-AD09-43C0-AD34-EE40CB44EDD0}" destId="{C38A0BA4-D313-4B1F-82CF-221F930A8CE5}" srcOrd="1" destOrd="0" presId="urn:microsoft.com/office/officeart/2005/8/layout/orgChart1"/>
    <dgm:cxn modelId="{C7BE185E-10FB-4016-8DF1-0FA5126C4A89}" type="presParOf" srcId="{A8EF2E32-AD09-43C0-AD34-EE40CB44EDD0}" destId="{B133E95B-961B-40A5-8463-1CA7115E34CA}" srcOrd="2" destOrd="0" presId="urn:microsoft.com/office/officeart/2005/8/layout/orgChart1"/>
    <dgm:cxn modelId="{572B47A9-C5A8-4D9C-B34E-B5D13670BCF6}" type="presParOf" srcId="{B4EBEF9F-9C26-406C-BAB0-B66996753C4B}" destId="{2BAFC32D-DF8A-4333-A271-7D960E2C2BA4}" srcOrd="6" destOrd="0" presId="urn:microsoft.com/office/officeart/2005/8/layout/orgChart1"/>
    <dgm:cxn modelId="{4E14A364-CFEA-41C4-878C-81F5F95247F7}" type="presParOf" srcId="{B4EBEF9F-9C26-406C-BAB0-B66996753C4B}" destId="{870DA57F-2BDF-4F4E-9C0E-154BFD7DB1B5}" srcOrd="7" destOrd="0" presId="urn:microsoft.com/office/officeart/2005/8/layout/orgChart1"/>
    <dgm:cxn modelId="{9D6CF87F-ECEC-4F1A-BEF6-3E22FAB759FB}" type="presParOf" srcId="{870DA57F-2BDF-4F4E-9C0E-154BFD7DB1B5}" destId="{B08E3364-969D-4052-9EAE-3B663CC59248}" srcOrd="0" destOrd="0" presId="urn:microsoft.com/office/officeart/2005/8/layout/orgChart1"/>
    <dgm:cxn modelId="{E765737F-2FE4-4FC2-B6C5-CA43C5DB16C8}" type="presParOf" srcId="{B08E3364-969D-4052-9EAE-3B663CC59248}" destId="{441B1B28-43AE-4855-BEE2-4E43B987D898}" srcOrd="0" destOrd="0" presId="urn:microsoft.com/office/officeart/2005/8/layout/orgChart1"/>
    <dgm:cxn modelId="{4FB34BD3-6586-4801-A5BA-83DC35C90627}" type="presParOf" srcId="{B08E3364-969D-4052-9EAE-3B663CC59248}" destId="{A7F2747D-B8CB-40F2-B0F4-07980235530A}" srcOrd="1" destOrd="0" presId="urn:microsoft.com/office/officeart/2005/8/layout/orgChart1"/>
    <dgm:cxn modelId="{C54293C2-076C-449F-9438-D79959A085DB}" type="presParOf" srcId="{870DA57F-2BDF-4F4E-9C0E-154BFD7DB1B5}" destId="{0A17E86D-0E18-4C35-A000-6FED524E0940}" srcOrd="1" destOrd="0" presId="urn:microsoft.com/office/officeart/2005/8/layout/orgChart1"/>
    <dgm:cxn modelId="{2A5D6453-E2A6-4C73-8F71-BDB15642E354}" type="presParOf" srcId="{870DA57F-2BDF-4F4E-9C0E-154BFD7DB1B5}" destId="{0EBCC6AE-76F6-4FA2-AF5F-76AAFA40A8A5}" srcOrd="2" destOrd="0" presId="urn:microsoft.com/office/officeart/2005/8/layout/orgChart1"/>
    <dgm:cxn modelId="{744A3650-0D7C-4EEB-A63B-C0EBE69E9584}" type="presParOf" srcId="{8F2BE3C7-3C8F-4A44-A91C-FA656CD006FD}" destId="{8D1F1F6D-69EB-4FDD-B6ED-F691D359D534}" srcOrd="2" destOrd="0" presId="urn:microsoft.com/office/officeart/2005/8/layout/orgChart1"/>
    <dgm:cxn modelId="{23EF10DD-09DB-41E0-BCE0-832B9433DEC4}" type="presParOf" srcId="{76D3F05A-4157-40B3-A88D-439316AD0519}" destId="{237F0842-6243-470D-93A2-08538FB3EF30}" srcOrd="8" destOrd="0" presId="urn:microsoft.com/office/officeart/2005/8/layout/orgChart1"/>
    <dgm:cxn modelId="{17644FB0-6432-4DC0-BA25-DC9362ABB4C8}" type="presParOf" srcId="{76D3F05A-4157-40B3-A88D-439316AD0519}" destId="{4A43DA2D-5CF6-4ACD-BFA9-F5605DBE1FC3}" srcOrd="9" destOrd="0" presId="urn:microsoft.com/office/officeart/2005/8/layout/orgChart1"/>
    <dgm:cxn modelId="{79700A20-A3C6-45B4-929F-888075F2A534}" type="presParOf" srcId="{4A43DA2D-5CF6-4ACD-BFA9-F5605DBE1FC3}" destId="{029AFBAA-4E54-4B57-AB52-A6EAC87A1F85}" srcOrd="0" destOrd="0" presId="urn:microsoft.com/office/officeart/2005/8/layout/orgChart1"/>
    <dgm:cxn modelId="{C20643A3-4A36-42ED-9B7A-0F6C15E25029}" type="presParOf" srcId="{029AFBAA-4E54-4B57-AB52-A6EAC87A1F85}" destId="{D63287E2-F49D-4564-B263-C499A902FC35}" srcOrd="0" destOrd="0" presId="urn:microsoft.com/office/officeart/2005/8/layout/orgChart1"/>
    <dgm:cxn modelId="{542B0A2C-8848-4A31-9AB0-2517BBF5C2F2}" type="presParOf" srcId="{029AFBAA-4E54-4B57-AB52-A6EAC87A1F85}" destId="{C99FF228-39CA-49AE-9693-172B2A6D30C6}" srcOrd="1" destOrd="0" presId="urn:microsoft.com/office/officeart/2005/8/layout/orgChart1"/>
    <dgm:cxn modelId="{AE6D5C93-B6D5-4A87-94BE-C4F958EEDA88}" type="presParOf" srcId="{4A43DA2D-5CF6-4ACD-BFA9-F5605DBE1FC3}" destId="{3ED4764E-0729-4E96-B0B5-5B2D516FFFA6}" srcOrd="1" destOrd="0" presId="urn:microsoft.com/office/officeart/2005/8/layout/orgChart1"/>
    <dgm:cxn modelId="{3A33B276-8D5C-411F-BF50-926A99D688BB}" type="presParOf" srcId="{3ED4764E-0729-4E96-B0B5-5B2D516FFFA6}" destId="{6571B8FE-FE2C-48CA-AF3F-0F9BE0E70F18}" srcOrd="0" destOrd="0" presId="urn:microsoft.com/office/officeart/2005/8/layout/orgChart1"/>
    <dgm:cxn modelId="{74CE22D3-CA6D-4EC9-A4AD-5E3C5A5F78D2}" type="presParOf" srcId="{3ED4764E-0729-4E96-B0B5-5B2D516FFFA6}" destId="{819B0005-6195-405E-8935-29DE1EC0576C}" srcOrd="1" destOrd="0" presId="urn:microsoft.com/office/officeart/2005/8/layout/orgChart1"/>
    <dgm:cxn modelId="{7137FB85-414E-4035-B39F-BB0BD0A438F8}" type="presParOf" srcId="{819B0005-6195-405E-8935-29DE1EC0576C}" destId="{9B3A08F7-3ED9-4D48-B257-361BEAE33D64}" srcOrd="0" destOrd="0" presId="urn:microsoft.com/office/officeart/2005/8/layout/orgChart1"/>
    <dgm:cxn modelId="{26B94C03-C8A3-402F-99F2-7C9D06A6D6D6}" type="presParOf" srcId="{9B3A08F7-3ED9-4D48-B257-361BEAE33D64}" destId="{A021589A-EEAC-46AB-800E-676543A2E7D8}" srcOrd="0" destOrd="0" presId="urn:microsoft.com/office/officeart/2005/8/layout/orgChart1"/>
    <dgm:cxn modelId="{61DB30B1-0CC2-425E-A014-0EF057569B55}" type="presParOf" srcId="{9B3A08F7-3ED9-4D48-B257-361BEAE33D64}" destId="{2DE99EE8-83EA-4EB0-8B8F-0028B55ED980}" srcOrd="1" destOrd="0" presId="urn:microsoft.com/office/officeart/2005/8/layout/orgChart1"/>
    <dgm:cxn modelId="{4D71406A-2039-4D67-92FE-C078F6F4DD4F}" type="presParOf" srcId="{819B0005-6195-405E-8935-29DE1EC0576C}" destId="{DB3BF538-E05F-44C8-B567-82C6CF5BAC74}" srcOrd="1" destOrd="0" presId="urn:microsoft.com/office/officeart/2005/8/layout/orgChart1"/>
    <dgm:cxn modelId="{EB4BF6F9-8E89-4870-9511-4F7EE6AB7FA4}" type="presParOf" srcId="{819B0005-6195-405E-8935-29DE1EC0576C}" destId="{B4FE239B-3DB5-4C77-9BA8-0A1C57DBE5C9}" srcOrd="2" destOrd="0" presId="urn:microsoft.com/office/officeart/2005/8/layout/orgChart1"/>
    <dgm:cxn modelId="{98E4BAE4-FB51-4149-ABB8-DE7FF3B1592E}" type="presParOf" srcId="{3ED4764E-0729-4E96-B0B5-5B2D516FFFA6}" destId="{05532D62-446E-4B2A-AC28-6238E07D0896}" srcOrd="2" destOrd="0" presId="urn:microsoft.com/office/officeart/2005/8/layout/orgChart1"/>
    <dgm:cxn modelId="{325BFB74-D54B-4E14-9DCB-A29F3EC29469}" type="presParOf" srcId="{3ED4764E-0729-4E96-B0B5-5B2D516FFFA6}" destId="{CC8EB552-7924-431D-BDFA-0A876C7B719A}" srcOrd="3" destOrd="0" presId="urn:microsoft.com/office/officeart/2005/8/layout/orgChart1"/>
    <dgm:cxn modelId="{5FB0290E-235A-407C-9FC8-F706C416F3EC}" type="presParOf" srcId="{CC8EB552-7924-431D-BDFA-0A876C7B719A}" destId="{A2F61D48-E878-4727-ABEA-C08AA8D9C9CA}" srcOrd="0" destOrd="0" presId="urn:microsoft.com/office/officeart/2005/8/layout/orgChart1"/>
    <dgm:cxn modelId="{8EF8D648-8869-4ACD-A9AE-FF844FB51E64}" type="presParOf" srcId="{A2F61D48-E878-4727-ABEA-C08AA8D9C9CA}" destId="{8D67DFA7-2F3C-4CD1-9E3A-9B2D4DE68FE7}" srcOrd="0" destOrd="0" presId="urn:microsoft.com/office/officeart/2005/8/layout/orgChart1"/>
    <dgm:cxn modelId="{8F1FDD3B-792A-4885-8B54-8DD676C152AE}" type="presParOf" srcId="{A2F61D48-E878-4727-ABEA-C08AA8D9C9CA}" destId="{4777D3EC-B478-4BF0-B8FE-02D71A073BE7}" srcOrd="1" destOrd="0" presId="urn:microsoft.com/office/officeart/2005/8/layout/orgChart1"/>
    <dgm:cxn modelId="{E871BEC2-4838-4182-BAE9-A8E064DA7F48}" type="presParOf" srcId="{CC8EB552-7924-431D-BDFA-0A876C7B719A}" destId="{C78DDDEC-CDEC-4546-9722-038479F91A0C}" srcOrd="1" destOrd="0" presId="urn:microsoft.com/office/officeart/2005/8/layout/orgChart1"/>
    <dgm:cxn modelId="{558902D5-C505-4D1F-A35B-2235DC2B0965}" type="presParOf" srcId="{CC8EB552-7924-431D-BDFA-0A876C7B719A}" destId="{2B8F72E7-AB5E-4BE6-8C62-ED7EC8800661}" srcOrd="2" destOrd="0" presId="urn:microsoft.com/office/officeart/2005/8/layout/orgChart1"/>
    <dgm:cxn modelId="{8030E6D4-5919-4390-8282-7EC722E1E0E3}" type="presParOf" srcId="{3ED4764E-0729-4E96-B0B5-5B2D516FFFA6}" destId="{3AFA5A0A-6211-490B-B1CA-AF2ADB40EA66}" srcOrd="4" destOrd="0" presId="urn:microsoft.com/office/officeart/2005/8/layout/orgChart1"/>
    <dgm:cxn modelId="{E9F6833D-8CD4-42E7-8BBD-4A7306B18819}" type="presParOf" srcId="{3ED4764E-0729-4E96-B0B5-5B2D516FFFA6}" destId="{CB7C98EF-18AD-406B-9D98-C31BFC5391DF}" srcOrd="5" destOrd="0" presId="urn:microsoft.com/office/officeart/2005/8/layout/orgChart1"/>
    <dgm:cxn modelId="{9E24F9D4-6D36-458F-BC77-103D1126B80E}" type="presParOf" srcId="{CB7C98EF-18AD-406B-9D98-C31BFC5391DF}" destId="{05134C9F-8F21-408B-B70E-D8C43FE65ADC}" srcOrd="0" destOrd="0" presId="urn:microsoft.com/office/officeart/2005/8/layout/orgChart1"/>
    <dgm:cxn modelId="{D70E14C2-DBCF-468C-BAC0-AEAAF98DFE90}" type="presParOf" srcId="{05134C9F-8F21-408B-B70E-D8C43FE65ADC}" destId="{A1038DB8-6904-4D25-B878-9CAC6900996F}" srcOrd="0" destOrd="0" presId="urn:microsoft.com/office/officeart/2005/8/layout/orgChart1"/>
    <dgm:cxn modelId="{526D09E9-FD59-4248-A62C-2291648967DA}" type="presParOf" srcId="{05134C9F-8F21-408B-B70E-D8C43FE65ADC}" destId="{B72F00C9-EF31-467D-B1EA-7782667A0F01}" srcOrd="1" destOrd="0" presId="urn:microsoft.com/office/officeart/2005/8/layout/orgChart1"/>
    <dgm:cxn modelId="{60820069-5E11-4976-A27F-ADFFE6999309}" type="presParOf" srcId="{CB7C98EF-18AD-406B-9D98-C31BFC5391DF}" destId="{B559EB6B-A306-4DBB-AA02-811899426CBD}" srcOrd="1" destOrd="0" presId="urn:microsoft.com/office/officeart/2005/8/layout/orgChart1"/>
    <dgm:cxn modelId="{6321978C-84D5-4E0B-8435-80E46FD01B4C}" type="presParOf" srcId="{CB7C98EF-18AD-406B-9D98-C31BFC5391DF}" destId="{7D51081C-5305-4D40-A636-C78E773561CA}" srcOrd="2" destOrd="0" presId="urn:microsoft.com/office/officeart/2005/8/layout/orgChart1"/>
    <dgm:cxn modelId="{7E46DA16-E52F-45F9-A478-08409357873D}" type="presParOf" srcId="{4A43DA2D-5CF6-4ACD-BFA9-F5605DBE1FC3}" destId="{BD62214E-AA27-4318-992A-AD3DE3A2D4A8}" srcOrd="2" destOrd="0" presId="urn:microsoft.com/office/officeart/2005/8/layout/orgChart1"/>
    <dgm:cxn modelId="{26BB53AC-F8EF-400F-8B3C-F74AB7587CCA}" type="presParOf" srcId="{76D3F05A-4157-40B3-A88D-439316AD0519}" destId="{292D08C4-C79C-434C-997F-1F6EFAAF5E58}" srcOrd="10" destOrd="0" presId="urn:microsoft.com/office/officeart/2005/8/layout/orgChart1"/>
    <dgm:cxn modelId="{E06862B3-5BCE-4674-8530-A8DBDC25876A}" type="presParOf" srcId="{76D3F05A-4157-40B3-A88D-439316AD0519}" destId="{C307802E-809E-4471-98B1-6BD0DD7DDDC7}" srcOrd="11" destOrd="0" presId="urn:microsoft.com/office/officeart/2005/8/layout/orgChart1"/>
    <dgm:cxn modelId="{684B8B97-E441-453E-AA0D-8FE44DEE4C30}" type="presParOf" srcId="{C307802E-809E-4471-98B1-6BD0DD7DDDC7}" destId="{15EB6BB5-B9B8-43A8-B92A-85D1F64DCB69}" srcOrd="0" destOrd="0" presId="urn:microsoft.com/office/officeart/2005/8/layout/orgChart1"/>
    <dgm:cxn modelId="{76BD5680-8B70-494A-B5AC-63188A477D98}" type="presParOf" srcId="{15EB6BB5-B9B8-43A8-B92A-85D1F64DCB69}" destId="{AF0061DD-8439-44D3-89CF-3B6901C97411}" srcOrd="0" destOrd="0" presId="urn:microsoft.com/office/officeart/2005/8/layout/orgChart1"/>
    <dgm:cxn modelId="{CBE26734-A6A9-4EBA-A3D4-74E975A1256B}" type="presParOf" srcId="{15EB6BB5-B9B8-43A8-B92A-85D1F64DCB69}" destId="{48D96F7E-6006-4C31-850A-D26D7D101712}" srcOrd="1" destOrd="0" presId="urn:microsoft.com/office/officeart/2005/8/layout/orgChart1"/>
    <dgm:cxn modelId="{035B7EA5-A1E8-43AD-AE79-DD24119A259F}" type="presParOf" srcId="{C307802E-809E-4471-98B1-6BD0DD7DDDC7}" destId="{A9F16F71-D5FF-4DBD-AD4A-C67FBB067556}" srcOrd="1" destOrd="0" presId="urn:microsoft.com/office/officeart/2005/8/layout/orgChart1"/>
    <dgm:cxn modelId="{66C48B4B-F265-42CC-BCD9-4FC82F123494}" type="presParOf" srcId="{A9F16F71-D5FF-4DBD-AD4A-C67FBB067556}" destId="{831F3D8A-AA07-4D93-A51B-B036786C9E4D}" srcOrd="0" destOrd="0" presId="urn:microsoft.com/office/officeart/2005/8/layout/orgChart1"/>
    <dgm:cxn modelId="{A6666933-EAFA-4866-AA04-723AED22FF0F}" type="presParOf" srcId="{A9F16F71-D5FF-4DBD-AD4A-C67FBB067556}" destId="{0B99EE2D-297B-4476-A71E-A8D2646D2272}" srcOrd="1" destOrd="0" presId="urn:microsoft.com/office/officeart/2005/8/layout/orgChart1"/>
    <dgm:cxn modelId="{8F39AF92-A634-4DC1-B8E5-ABB09DBC0C1F}" type="presParOf" srcId="{0B99EE2D-297B-4476-A71E-A8D2646D2272}" destId="{F6FDC6BB-A265-4091-AEA6-2EE55E404883}" srcOrd="0" destOrd="0" presId="urn:microsoft.com/office/officeart/2005/8/layout/orgChart1"/>
    <dgm:cxn modelId="{5945F824-57B4-418F-BB80-EEAE184E495A}" type="presParOf" srcId="{F6FDC6BB-A265-4091-AEA6-2EE55E404883}" destId="{E5667038-D0C6-4BD7-80F4-7AB91EBDACEE}" srcOrd="0" destOrd="0" presId="urn:microsoft.com/office/officeart/2005/8/layout/orgChart1"/>
    <dgm:cxn modelId="{7877E658-979B-4B05-85C3-7F9C40FEDAC6}" type="presParOf" srcId="{F6FDC6BB-A265-4091-AEA6-2EE55E404883}" destId="{32537F24-9EA5-4E3F-9FA8-BE094B0E322B}" srcOrd="1" destOrd="0" presId="urn:microsoft.com/office/officeart/2005/8/layout/orgChart1"/>
    <dgm:cxn modelId="{F858C2C4-2E3A-466D-9F14-4D65C1FD212D}" type="presParOf" srcId="{0B99EE2D-297B-4476-A71E-A8D2646D2272}" destId="{583C3F77-B681-4B2B-A939-0F35AB01E2BA}" srcOrd="1" destOrd="0" presId="urn:microsoft.com/office/officeart/2005/8/layout/orgChart1"/>
    <dgm:cxn modelId="{6AE2BF0C-877A-403B-9268-DF1C61D7F1AC}" type="presParOf" srcId="{0B99EE2D-297B-4476-A71E-A8D2646D2272}" destId="{F9E2CBC9-15F2-41BF-A89B-DD262F62700B}" srcOrd="2" destOrd="0" presId="urn:microsoft.com/office/officeart/2005/8/layout/orgChart1"/>
    <dgm:cxn modelId="{9AC84953-257B-4499-82E4-2C9403B110E3}" type="presParOf" srcId="{C307802E-809E-4471-98B1-6BD0DD7DDDC7}" destId="{EAA30676-1401-45F3-9D21-A0C6526B977D}" srcOrd="2" destOrd="0" presId="urn:microsoft.com/office/officeart/2005/8/layout/orgChart1"/>
    <dgm:cxn modelId="{82960F49-ABAE-4099-88F3-BC8FB1328289}" type="presParOf" srcId="{CBC44882-21AA-4C17-849C-D9C786CEEDB2}" destId="{EA281039-C4FE-49BC-B3AA-ED7A04EBF1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F3D8A-AA07-4D93-A51B-B036786C9E4D}">
      <dsp:nvSpPr>
        <dsp:cNvPr id="0" name=""/>
        <dsp:cNvSpPr/>
      </dsp:nvSpPr>
      <dsp:spPr>
        <a:xfrm>
          <a:off x="7435980" y="1918910"/>
          <a:ext cx="184980" cy="57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10"/>
              </a:lnTo>
              <a:lnTo>
                <a:pt x="184980" y="5739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D08C4-C79C-434C-997F-1F6EFAAF5E58}">
      <dsp:nvSpPr>
        <dsp:cNvPr id="0" name=""/>
        <dsp:cNvSpPr/>
      </dsp:nvSpPr>
      <dsp:spPr>
        <a:xfrm>
          <a:off x="5221186" y="912682"/>
          <a:ext cx="2698194" cy="40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84"/>
              </a:lnTo>
              <a:lnTo>
                <a:pt x="2698194" y="275084"/>
              </a:lnTo>
              <a:lnTo>
                <a:pt x="2698194" y="401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5A0A-6211-490B-B1CA-AF2ADB40EA66}">
      <dsp:nvSpPr>
        <dsp:cNvPr id="0" name=""/>
        <dsp:cNvSpPr/>
      </dsp:nvSpPr>
      <dsp:spPr>
        <a:xfrm>
          <a:off x="5973695" y="1918910"/>
          <a:ext cx="181275" cy="2271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980"/>
              </a:lnTo>
              <a:lnTo>
                <a:pt x="181275" y="2271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32D62-446E-4B2A-AC28-6238E07D0896}">
      <dsp:nvSpPr>
        <dsp:cNvPr id="0" name=""/>
        <dsp:cNvSpPr/>
      </dsp:nvSpPr>
      <dsp:spPr>
        <a:xfrm>
          <a:off x="5973695" y="1918910"/>
          <a:ext cx="181275" cy="14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945"/>
              </a:lnTo>
              <a:lnTo>
                <a:pt x="181275" y="1413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B8FE-FE2C-48CA-AF3F-0F9BE0E70F18}">
      <dsp:nvSpPr>
        <dsp:cNvPr id="0" name=""/>
        <dsp:cNvSpPr/>
      </dsp:nvSpPr>
      <dsp:spPr>
        <a:xfrm>
          <a:off x="5973695" y="1918910"/>
          <a:ext cx="181275" cy="555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910"/>
              </a:lnTo>
              <a:lnTo>
                <a:pt x="181275" y="5559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F0842-6243-470D-93A2-08538FB3EF30}">
      <dsp:nvSpPr>
        <dsp:cNvPr id="0" name=""/>
        <dsp:cNvSpPr/>
      </dsp:nvSpPr>
      <dsp:spPr>
        <a:xfrm>
          <a:off x="5221186" y="912682"/>
          <a:ext cx="1235908" cy="40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84"/>
              </a:lnTo>
              <a:lnTo>
                <a:pt x="1235908" y="275084"/>
              </a:lnTo>
              <a:lnTo>
                <a:pt x="1235908" y="401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FC32D-DF8A-4333-A271-7D960E2C2BA4}">
      <dsp:nvSpPr>
        <dsp:cNvPr id="0" name=""/>
        <dsp:cNvSpPr/>
      </dsp:nvSpPr>
      <dsp:spPr>
        <a:xfrm>
          <a:off x="4511410" y="1918910"/>
          <a:ext cx="181275" cy="3130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015"/>
              </a:lnTo>
              <a:lnTo>
                <a:pt x="181275" y="313001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E0B9-4572-4052-B0AF-21431DDAB5CB}">
      <dsp:nvSpPr>
        <dsp:cNvPr id="0" name=""/>
        <dsp:cNvSpPr/>
      </dsp:nvSpPr>
      <dsp:spPr>
        <a:xfrm>
          <a:off x="4511410" y="1918910"/>
          <a:ext cx="181275" cy="2271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980"/>
              </a:lnTo>
              <a:lnTo>
                <a:pt x="181275" y="22719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1EA5-3158-4840-9A61-F662723586A3}">
      <dsp:nvSpPr>
        <dsp:cNvPr id="0" name=""/>
        <dsp:cNvSpPr/>
      </dsp:nvSpPr>
      <dsp:spPr>
        <a:xfrm>
          <a:off x="4511410" y="1918910"/>
          <a:ext cx="181275" cy="14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945"/>
              </a:lnTo>
              <a:lnTo>
                <a:pt x="181275" y="1413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8C0E2-EEB6-427E-B6B6-2F3E72867E7C}">
      <dsp:nvSpPr>
        <dsp:cNvPr id="0" name=""/>
        <dsp:cNvSpPr/>
      </dsp:nvSpPr>
      <dsp:spPr>
        <a:xfrm>
          <a:off x="4511410" y="1918910"/>
          <a:ext cx="181275" cy="555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910"/>
              </a:lnTo>
              <a:lnTo>
                <a:pt x="181275" y="5559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B9EA0-4696-46C8-9141-D2600E150CAF}">
      <dsp:nvSpPr>
        <dsp:cNvPr id="0" name=""/>
        <dsp:cNvSpPr/>
      </dsp:nvSpPr>
      <dsp:spPr>
        <a:xfrm>
          <a:off x="4994810" y="912682"/>
          <a:ext cx="226376" cy="401977"/>
        </a:xfrm>
        <a:custGeom>
          <a:avLst/>
          <a:gdLst/>
          <a:ahLst/>
          <a:cxnLst/>
          <a:rect l="0" t="0" r="0" b="0"/>
          <a:pathLst>
            <a:path>
              <a:moveTo>
                <a:pt x="226376" y="0"/>
              </a:moveTo>
              <a:lnTo>
                <a:pt x="226376" y="275084"/>
              </a:lnTo>
              <a:lnTo>
                <a:pt x="0" y="275084"/>
              </a:lnTo>
              <a:lnTo>
                <a:pt x="0" y="401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EDE99-B092-48AD-877B-BF99B3361C05}">
      <dsp:nvSpPr>
        <dsp:cNvPr id="0" name=""/>
        <dsp:cNvSpPr/>
      </dsp:nvSpPr>
      <dsp:spPr>
        <a:xfrm>
          <a:off x="3049125" y="1918910"/>
          <a:ext cx="181275" cy="14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945"/>
              </a:lnTo>
              <a:lnTo>
                <a:pt x="181275" y="141394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EC07E-0371-489C-9F8E-914AE320B03D}">
      <dsp:nvSpPr>
        <dsp:cNvPr id="0" name=""/>
        <dsp:cNvSpPr/>
      </dsp:nvSpPr>
      <dsp:spPr>
        <a:xfrm>
          <a:off x="3049125" y="1918910"/>
          <a:ext cx="244274" cy="519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908"/>
              </a:lnTo>
              <a:lnTo>
                <a:pt x="244274" y="51990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75A69-6991-409D-AEA5-BD089E9222C3}">
      <dsp:nvSpPr>
        <dsp:cNvPr id="0" name=""/>
        <dsp:cNvSpPr/>
      </dsp:nvSpPr>
      <dsp:spPr>
        <a:xfrm>
          <a:off x="3532525" y="912682"/>
          <a:ext cx="1688661" cy="401977"/>
        </a:xfrm>
        <a:custGeom>
          <a:avLst/>
          <a:gdLst/>
          <a:ahLst/>
          <a:cxnLst/>
          <a:rect l="0" t="0" r="0" b="0"/>
          <a:pathLst>
            <a:path>
              <a:moveTo>
                <a:pt x="1688661" y="0"/>
              </a:moveTo>
              <a:lnTo>
                <a:pt x="1688661" y="275084"/>
              </a:lnTo>
              <a:lnTo>
                <a:pt x="0" y="275084"/>
              </a:lnTo>
              <a:lnTo>
                <a:pt x="0" y="401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08595-E47E-4274-9005-0DC6F2F65CA3}">
      <dsp:nvSpPr>
        <dsp:cNvPr id="0" name=""/>
        <dsp:cNvSpPr/>
      </dsp:nvSpPr>
      <dsp:spPr>
        <a:xfrm>
          <a:off x="5221186" y="113151"/>
          <a:ext cx="1884124" cy="799531"/>
        </a:xfrm>
        <a:custGeom>
          <a:avLst/>
          <a:gdLst/>
          <a:ahLst/>
          <a:cxnLst/>
          <a:rect l="0" t="0" r="0" b="0"/>
          <a:pathLst>
            <a:path>
              <a:moveTo>
                <a:pt x="0" y="799531"/>
              </a:moveTo>
              <a:lnTo>
                <a:pt x="188412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69CB2-4E67-4995-BD0C-79A9C58BF014}">
      <dsp:nvSpPr>
        <dsp:cNvPr id="0" name=""/>
        <dsp:cNvSpPr/>
      </dsp:nvSpPr>
      <dsp:spPr>
        <a:xfrm>
          <a:off x="3369812" y="96848"/>
          <a:ext cx="1851373" cy="815834"/>
        </a:xfrm>
        <a:custGeom>
          <a:avLst/>
          <a:gdLst/>
          <a:ahLst/>
          <a:cxnLst/>
          <a:rect l="0" t="0" r="0" b="0"/>
          <a:pathLst>
            <a:path>
              <a:moveTo>
                <a:pt x="1851373" y="815834"/>
              </a:moveTo>
              <a:lnTo>
                <a:pt x="0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FE8C-3EAF-4DCB-B78C-936D0F26F435}">
      <dsp:nvSpPr>
        <dsp:cNvPr id="0" name=""/>
        <dsp:cNvSpPr/>
      </dsp:nvSpPr>
      <dsp:spPr>
        <a:xfrm>
          <a:off x="4616936" y="308432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Townville Community Music Centre</a:t>
          </a:r>
          <a:endParaRPr lang="en-US" sz="1400" kern="1200" dirty="0"/>
        </a:p>
      </dsp:txBody>
      <dsp:txXfrm>
        <a:off x="4616936" y="308432"/>
        <a:ext cx="1208500" cy="604250"/>
      </dsp:txXfrm>
    </dsp:sp>
    <dsp:sp modelId="{230D7DAA-94E0-462D-B5DB-F05944C037A5}">
      <dsp:nvSpPr>
        <dsp:cNvPr id="0" name=""/>
        <dsp:cNvSpPr/>
      </dsp:nvSpPr>
      <dsp:spPr>
        <a:xfrm>
          <a:off x="2765562" y="96848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info.</a:t>
          </a:r>
          <a:endParaRPr lang="en-US" sz="1400" kern="1200" dirty="0"/>
        </a:p>
      </dsp:txBody>
      <dsp:txXfrm>
        <a:off x="2765562" y="96848"/>
        <a:ext cx="1208500" cy="604250"/>
      </dsp:txXfrm>
    </dsp:sp>
    <dsp:sp modelId="{7DAEF66F-F4F6-4D37-A2E0-CF1FB4CEECEE}">
      <dsp:nvSpPr>
        <dsp:cNvPr id="0" name=""/>
        <dsp:cNvSpPr/>
      </dsp:nvSpPr>
      <dsp:spPr>
        <a:xfrm>
          <a:off x="6501060" y="113151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 engine</a:t>
          </a:r>
          <a:endParaRPr lang="en-US" sz="1400" kern="1200" dirty="0"/>
        </a:p>
      </dsp:txBody>
      <dsp:txXfrm>
        <a:off x="6501060" y="113151"/>
        <a:ext cx="1208500" cy="604250"/>
      </dsp:txXfrm>
    </dsp:sp>
    <dsp:sp modelId="{322E9F14-C5CB-4FD7-96B7-E0F2CCC0A15F}">
      <dsp:nvSpPr>
        <dsp:cNvPr id="0" name=""/>
        <dsp:cNvSpPr/>
      </dsp:nvSpPr>
      <dsp:spPr>
        <a:xfrm>
          <a:off x="2928275" y="131466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Bulletin Board</a:t>
          </a:r>
          <a:endParaRPr lang="en-US" sz="1400" kern="1200" dirty="0"/>
        </a:p>
      </dsp:txBody>
      <dsp:txXfrm>
        <a:off x="2928275" y="1314660"/>
        <a:ext cx="1208500" cy="604250"/>
      </dsp:txXfrm>
    </dsp:sp>
    <dsp:sp modelId="{EB920334-915E-4F06-ADDE-C92605D2702E}">
      <dsp:nvSpPr>
        <dsp:cNvPr id="0" name=""/>
        <dsp:cNvSpPr/>
      </dsp:nvSpPr>
      <dsp:spPr>
        <a:xfrm>
          <a:off x="3293399" y="2136694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Events</a:t>
          </a:r>
          <a:endParaRPr lang="en-US" sz="1400" kern="1200" dirty="0"/>
        </a:p>
      </dsp:txBody>
      <dsp:txXfrm>
        <a:off x="3293399" y="2136694"/>
        <a:ext cx="1208500" cy="604250"/>
      </dsp:txXfrm>
    </dsp:sp>
    <dsp:sp modelId="{A0CA83CC-E358-4870-A064-FD939B2F4BEE}">
      <dsp:nvSpPr>
        <dsp:cNvPr id="0" name=""/>
        <dsp:cNvSpPr/>
      </dsp:nvSpPr>
      <dsp:spPr>
        <a:xfrm>
          <a:off x="3230400" y="303073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info.</a:t>
          </a:r>
          <a:endParaRPr lang="en-US" sz="1400" kern="1200" dirty="0"/>
        </a:p>
      </dsp:txBody>
      <dsp:txXfrm>
        <a:off x="3230400" y="3030730"/>
        <a:ext cx="1208500" cy="604250"/>
      </dsp:txXfrm>
    </dsp:sp>
    <dsp:sp modelId="{2A247A80-8A87-4971-9AD3-AB82658CE2DC}">
      <dsp:nvSpPr>
        <dsp:cNvPr id="0" name=""/>
        <dsp:cNvSpPr/>
      </dsp:nvSpPr>
      <dsp:spPr>
        <a:xfrm>
          <a:off x="4390560" y="131466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About</a:t>
          </a:r>
          <a:endParaRPr lang="en-US" sz="1400" kern="1200" dirty="0"/>
        </a:p>
      </dsp:txBody>
      <dsp:txXfrm>
        <a:off x="4390560" y="1314660"/>
        <a:ext cx="1208500" cy="604250"/>
      </dsp:txXfrm>
    </dsp:sp>
    <dsp:sp modelId="{E3F317C6-BF0E-4B24-924B-982214CEB3C2}">
      <dsp:nvSpPr>
        <dsp:cNvPr id="0" name=""/>
        <dsp:cNvSpPr/>
      </dsp:nvSpPr>
      <dsp:spPr>
        <a:xfrm>
          <a:off x="4692685" y="2172695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Address</a:t>
          </a:r>
          <a:endParaRPr lang="en-US" sz="1400" kern="1200" dirty="0"/>
        </a:p>
      </dsp:txBody>
      <dsp:txXfrm>
        <a:off x="4692685" y="2172695"/>
        <a:ext cx="1208500" cy="604250"/>
      </dsp:txXfrm>
    </dsp:sp>
    <dsp:sp modelId="{9E498E84-2C8D-41BF-B9FC-BAF92F43120A}">
      <dsp:nvSpPr>
        <dsp:cNvPr id="0" name=""/>
        <dsp:cNvSpPr/>
      </dsp:nvSpPr>
      <dsp:spPr>
        <a:xfrm>
          <a:off x="4692685" y="303073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info.</a:t>
          </a:r>
          <a:endParaRPr lang="en-US" sz="1400" kern="1200" dirty="0"/>
        </a:p>
      </dsp:txBody>
      <dsp:txXfrm>
        <a:off x="4692685" y="3030730"/>
        <a:ext cx="1208500" cy="604250"/>
      </dsp:txXfrm>
    </dsp:sp>
    <dsp:sp modelId="{6097C58E-C247-467D-8CD3-7C02B2E034F0}">
      <dsp:nvSpPr>
        <dsp:cNvPr id="0" name=""/>
        <dsp:cNvSpPr/>
      </dsp:nvSpPr>
      <dsp:spPr>
        <a:xfrm>
          <a:off x="4692685" y="3888765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History</a:t>
          </a:r>
          <a:endParaRPr lang="en-US" sz="1400" kern="1200" dirty="0"/>
        </a:p>
      </dsp:txBody>
      <dsp:txXfrm>
        <a:off x="4692685" y="3888765"/>
        <a:ext cx="1208500" cy="604250"/>
      </dsp:txXfrm>
    </dsp:sp>
    <dsp:sp modelId="{441B1B28-43AE-4855-BEE2-4E43B987D898}">
      <dsp:nvSpPr>
        <dsp:cNvPr id="0" name=""/>
        <dsp:cNvSpPr/>
      </dsp:nvSpPr>
      <dsp:spPr>
        <a:xfrm>
          <a:off x="4692685" y="474680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About us </a:t>
          </a:r>
          <a:endParaRPr lang="en-US" sz="1400" kern="1200" dirty="0"/>
        </a:p>
      </dsp:txBody>
      <dsp:txXfrm>
        <a:off x="4692685" y="4746800"/>
        <a:ext cx="1208500" cy="604250"/>
      </dsp:txXfrm>
    </dsp:sp>
    <dsp:sp modelId="{D63287E2-F49D-4564-B263-C499A902FC35}">
      <dsp:nvSpPr>
        <dsp:cNvPr id="0" name=""/>
        <dsp:cNvSpPr/>
      </dsp:nvSpPr>
      <dsp:spPr>
        <a:xfrm>
          <a:off x="5852845" y="131466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Member Registration</a:t>
          </a:r>
          <a:endParaRPr lang="en-US" sz="1400" kern="1200" dirty="0"/>
        </a:p>
      </dsp:txBody>
      <dsp:txXfrm>
        <a:off x="5852845" y="1314660"/>
        <a:ext cx="1208500" cy="604250"/>
      </dsp:txXfrm>
    </dsp:sp>
    <dsp:sp modelId="{A021589A-EEAC-46AB-800E-676543A2E7D8}">
      <dsp:nvSpPr>
        <dsp:cNvPr id="0" name=""/>
        <dsp:cNvSpPr/>
      </dsp:nvSpPr>
      <dsp:spPr>
        <a:xfrm>
          <a:off x="6154970" y="2172695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info.</a:t>
          </a:r>
          <a:endParaRPr lang="en-US" sz="1400" kern="1200" dirty="0"/>
        </a:p>
      </dsp:txBody>
      <dsp:txXfrm>
        <a:off x="6154970" y="2172695"/>
        <a:ext cx="1208500" cy="604250"/>
      </dsp:txXfrm>
    </dsp:sp>
    <dsp:sp modelId="{8D67DFA7-2F3C-4CD1-9E3A-9B2D4DE68FE7}">
      <dsp:nvSpPr>
        <dsp:cNvPr id="0" name=""/>
        <dsp:cNvSpPr/>
      </dsp:nvSpPr>
      <dsp:spPr>
        <a:xfrm>
          <a:off x="6154970" y="303073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General info.</a:t>
          </a:r>
          <a:endParaRPr lang="en-US" sz="1400" kern="1200" dirty="0"/>
        </a:p>
      </dsp:txBody>
      <dsp:txXfrm>
        <a:off x="6154970" y="3030730"/>
        <a:ext cx="1208500" cy="604250"/>
      </dsp:txXfrm>
    </dsp:sp>
    <dsp:sp modelId="{A1038DB8-6904-4D25-B878-9CAC6900996F}">
      <dsp:nvSpPr>
        <dsp:cNvPr id="0" name=""/>
        <dsp:cNvSpPr/>
      </dsp:nvSpPr>
      <dsp:spPr>
        <a:xfrm>
          <a:off x="6154970" y="3888765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Cost</a:t>
          </a:r>
          <a:endParaRPr lang="en-US" sz="1400" kern="1200" dirty="0"/>
        </a:p>
      </dsp:txBody>
      <dsp:txXfrm>
        <a:off x="6154970" y="3888765"/>
        <a:ext cx="1208500" cy="604250"/>
      </dsp:txXfrm>
    </dsp:sp>
    <dsp:sp modelId="{AF0061DD-8439-44D3-89CF-3B6901C97411}">
      <dsp:nvSpPr>
        <dsp:cNvPr id="0" name=""/>
        <dsp:cNvSpPr/>
      </dsp:nvSpPr>
      <dsp:spPr>
        <a:xfrm>
          <a:off x="7315130" y="1314660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Sponsor</a:t>
          </a:r>
          <a:endParaRPr lang="en-US" sz="1400" kern="1200" dirty="0"/>
        </a:p>
      </dsp:txBody>
      <dsp:txXfrm>
        <a:off x="7315130" y="1314660"/>
        <a:ext cx="1208500" cy="604250"/>
      </dsp:txXfrm>
    </dsp:sp>
    <dsp:sp modelId="{E5667038-D0C6-4BD7-80F4-7AB91EBDACEE}">
      <dsp:nvSpPr>
        <dsp:cNvPr id="0" name=""/>
        <dsp:cNvSpPr/>
      </dsp:nvSpPr>
      <dsp:spPr>
        <a:xfrm>
          <a:off x="7620960" y="2190696"/>
          <a:ext cx="1208500" cy="604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Governance</a:t>
          </a:r>
          <a:endParaRPr lang="en-US" sz="1400" kern="1200" dirty="0"/>
        </a:p>
      </dsp:txBody>
      <dsp:txXfrm>
        <a:off x="7620960" y="2190696"/>
        <a:ext cx="1208500" cy="60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descr="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7028"/>
              </p:ext>
            </p:extLst>
          </p:nvPr>
        </p:nvGraphicFramePr>
        <p:xfrm>
          <a:off x="1484312" y="601362"/>
          <a:ext cx="8829461" cy="5807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2017-08-29T04:50:36Z</dcterms:created>
  <dcterms:modified xsi:type="dcterms:W3CDTF">2017-09-14T08:41:11Z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TC040010599991</vt:lpwstr>
  </property>
</Properties>
</file>