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9" r:id="rId2"/>
    <p:sldId id="401" r:id="rId3"/>
  </p:sldIdLst>
  <p:sldSz cx="9144000" cy="6858000" type="screen4x3"/>
  <p:notesSz cx="6789738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3B"/>
    <a:srgbClr val="8C00C4"/>
    <a:srgbClr val="0000FF"/>
    <a:srgbClr val="C0009B"/>
    <a:srgbClr val="008000"/>
    <a:srgbClr val="003600"/>
    <a:srgbClr val="95016E"/>
    <a:srgbClr val="36004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03" autoAdjust="0"/>
    <p:restoredTop sz="94627" autoAdjust="0"/>
  </p:normalViewPr>
  <p:slideViewPr>
    <p:cSldViewPr>
      <p:cViewPr>
        <p:scale>
          <a:sx n="75" d="100"/>
          <a:sy n="75" d="100"/>
        </p:scale>
        <p:origin x="9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130" y="-126"/>
      </p:cViewPr>
      <p:guideLst>
        <p:guide orient="horz" pos="3127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947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5F62-991D-4595-BCEA-D3E32637CE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64DB-21B4-474D-AD80-080041F30B6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18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14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6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0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3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42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3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17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69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22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FEC8-84DC-4473-ADCD-705A555BCD30}" type="datetimeFigureOut">
              <a:rPr lang="en-AU" smtClean="0"/>
              <a:pPr/>
              <a:t>27/12/2017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1F14-E015-4E2C-BEFB-EB032F9EAC5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6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C38A60DC-534E-4F94-A7A1-D59C36704DC4}"/>
              </a:ext>
            </a:extLst>
          </p:cNvPr>
          <p:cNvSpPr txBox="1"/>
          <p:nvPr/>
        </p:nvSpPr>
        <p:spPr>
          <a:xfrm>
            <a:off x="-972616" y="2495930"/>
            <a:ext cx="11377264" cy="37364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5C926A-6EE6-42C6-A450-44E9A651CF30}"/>
              </a:ext>
            </a:extLst>
          </p:cNvPr>
          <p:cNvSpPr/>
          <p:nvPr/>
        </p:nvSpPr>
        <p:spPr>
          <a:xfrm>
            <a:off x="-972616" y="0"/>
            <a:ext cx="11377264" cy="9189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21FDDE9-7F62-4E5C-8B23-891CE3BD9E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08231" y="-1"/>
            <a:ext cx="2596417" cy="18466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013D1D-1686-4B3B-98A1-828E96F1DE8E}"/>
              </a:ext>
            </a:extLst>
          </p:cNvPr>
          <p:cNvSpPr txBox="1"/>
          <p:nvPr/>
        </p:nvSpPr>
        <p:spPr>
          <a:xfrm>
            <a:off x="-972616" y="0"/>
            <a:ext cx="8928992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altLang="zh-CN" sz="4800" b="1" dirty="0">
                <a:ln/>
                <a:solidFill>
                  <a:srgbClr val="00B03B"/>
                </a:solidFill>
              </a:rPr>
              <a:t>WECARE Massage </a:t>
            </a:r>
            <a:r>
              <a:rPr lang="en-GB" altLang="zh-CN" sz="6600" b="1" dirty="0">
                <a:ln/>
                <a:solidFill>
                  <a:srgbClr val="00B03B"/>
                </a:solidFill>
              </a:rPr>
              <a:t>&amp;</a:t>
            </a:r>
            <a:r>
              <a:rPr lang="en-GB" altLang="zh-CN" sz="6000" b="1" dirty="0">
                <a:ln/>
                <a:solidFill>
                  <a:srgbClr val="00B03B"/>
                </a:solidFill>
              </a:rPr>
              <a:t> </a:t>
            </a:r>
            <a:r>
              <a:rPr lang="en-GB" altLang="zh-CN" sz="4800" b="1" dirty="0">
                <a:ln/>
                <a:solidFill>
                  <a:srgbClr val="00B03B"/>
                </a:solidFill>
              </a:rPr>
              <a:t>			           					Natural Therapy</a:t>
            </a:r>
            <a:endParaRPr lang="zh-CN" altLang="zh-CN" sz="4800" b="1" dirty="0">
              <a:ln/>
              <a:solidFill>
                <a:srgbClr val="00B03B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7FE469-2A71-4F20-AFAA-09C771275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2994154"/>
            <a:ext cx="3384376" cy="20827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221CEF-8A55-4B43-8D57-BFC339EDC1AA}"/>
              </a:ext>
            </a:extLst>
          </p:cNvPr>
          <p:cNvSpPr txBox="1"/>
          <p:nvPr/>
        </p:nvSpPr>
        <p:spPr>
          <a:xfrm>
            <a:off x="-632524" y="1924759"/>
            <a:ext cx="86327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Welcome to </a:t>
            </a:r>
            <a:r>
              <a:rPr lang="en-US" altLang="zh-CN" sz="2000" dirty="0" err="1"/>
              <a:t>WeCARE</a:t>
            </a:r>
            <a:r>
              <a:rPr lang="en-US" altLang="zh-CN" sz="2000" dirty="0"/>
              <a:t> Massage store!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1F5F07-ADFE-4490-9EE9-77339CC4824C}"/>
              </a:ext>
            </a:extLst>
          </p:cNvPr>
          <p:cNvSpPr txBox="1"/>
          <p:nvPr/>
        </p:nvSpPr>
        <p:spPr>
          <a:xfrm>
            <a:off x="1835696" y="2500239"/>
            <a:ext cx="936104" cy="369332"/>
          </a:xfrm>
          <a:prstGeom prst="rect">
            <a:avLst/>
          </a:prstGeom>
          <a:solidFill>
            <a:srgbClr val="00B0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Home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3351C6-D8F8-4F22-B904-E286C3F09DEC}"/>
              </a:ext>
            </a:extLst>
          </p:cNvPr>
          <p:cNvSpPr txBox="1"/>
          <p:nvPr/>
        </p:nvSpPr>
        <p:spPr>
          <a:xfrm>
            <a:off x="2771800" y="2500239"/>
            <a:ext cx="1246647" cy="369332"/>
          </a:xfrm>
          <a:prstGeom prst="rect">
            <a:avLst/>
          </a:prstGeom>
          <a:solidFill>
            <a:srgbClr val="00B0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Treatment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2EBDCB-1300-4287-B2DD-38A14E14841A}"/>
              </a:ext>
            </a:extLst>
          </p:cNvPr>
          <p:cNvSpPr txBox="1"/>
          <p:nvPr/>
        </p:nvSpPr>
        <p:spPr>
          <a:xfrm>
            <a:off x="4001182" y="2495930"/>
            <a:ext cx="936104" cy="369332"/>
          </a:xfrm>
          <a:prstGeom prst="rect">
            <a:avLst/>
          </a:prstGeom>
          <a:solidFill>
            <a:srgbClr val="00B0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Special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63B9A9-60D3-4670-85D8-35D818A5DE61}"/>
              </a:ext>
            </a:extLst>
          </p:cNvPr>
          <p:cNvSpPr txBox="1"/>
          <p:nvPr/>
        </p:nvSpPr>
        <p:spPr>
          <a:xfrm>
            <a:off x="7827249" y="2500239"/>
            <a:ext cx="1297527" cy="369332"/>
          </a:xfrm>
          <a:prstGeom prst="rect">
            <a:avLst/>
          </a:prstGeom>
          <a:solidFill>
            <a:srgbClr val="00B0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About Us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01888F-477D-446E-996D-2CCA939F7F3E}"/>
              </a:ext>
            </a:extLst>
          </p:cNvPr>
          <p:cNvSpPr txBox="1"/>
          <p:nvPr/>
        </p:nvSpPr>
        <p:spPr>
          <a:xfrm>
            <a:off x="6892757" y="2495930"/>
            <a:ext cx="936104" cy="369332"/>
          </a:xfrm>
          <a:prstGeom prst="rect">
            <a:avLst/>
          </a:prstGeom>
          <a:solidFill>
            <a:srgbClr val="00B0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Career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841587-35D3-4ACE-AC90-DBA8FB5E06DA}"/>
              </a:ext>
            </a:extLst>
          </p:cNvPr>
          <p:cNvSpPr txBox="1"/>
          <p:nvPr/>
        </p:nvSpPr>
        <p:spPr>
          <a:xfrm>
            <a:off x="4916780" y="2495930"/>
            <a:ext cx="1994923" cy="369332"/>
          </a:xfrm>
          <a:prstGeom prst="rect">
            <a:avLst/>
          </a:prstGeom>
          <a:solidFill>
            <a:srgbClr val="00B0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Online Booking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1AEC77-63CA-4926-802D-677A519AC3FD}"/>
              </a:ext>
            </a:extLst>
          </p:cNvPr>
          <p:cNvSpPr txBox="1"/>
          <p:nvPr/>
        </p:nvSpPr>
        <p:spPr>
          <a:xfrm>
            <a:off x="6188288" y="1924759"/>
            <a:ext cx="2151982" cy="400110"/>
          </a:xfrm>
          <a:prstGeom prst="rect">
            <a:avLst/>
          </a:prstGeom>
          <a:solidFill>
            <a:srgbClr val="00B0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Searching </a:t>
            </a:r>
            <a:endParaRPr lang="zh-CN" altLang="en-US" sz="2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63D6E11-E7AE-4279-B2D3-20144209D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66" y="2980710"/>
            <a:ext cx="3307568" cy="213045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6CF01FB-4F36-496E-9396-52879FB21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01" y="2980710"/>
            <a:ext cx="3419155" cy="214030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588AAB-35C8-4D4C-9F9A-03646A06EAD3}"/>
              </a:ext>
            </a:extLst>
          </p:cNvPr>
          <p:cNvSpPr txBox="1"/>
          <p:nvPr/>
        </p:nvSpPr>
        <p:spPr>
          <a:xfrm>
            <a:off x="-612576" y="5211734"/>
            <a:ext cx="3384376" cy="369332"/>
          </a:xfrm>
          <a:prstGeom prst="rect">
            <a:avLst/>
          </a:prstGeom>
          <a:solidFill>
            <a:srgbClr val="00B0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Feature Careers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A72980-73DF-425D-AA55-CD6A27151E03}"/>
              </a:ext>
            </a:extLst>
          </p:cNvPr>
          <p:cNvSpPr txBox="1"/>
          <p:nvPr/>
        </p:nvSpPr>
        <p:spPr>
          <a:xfrm>
            <a:off x="3056166" y="5211734"/>
            <a:ext cx="3307568" cy="369332"/>
          </a:xfrm>
          <a:prstGeom prst="rect">
            <a:avLst/>
          </a:prstGeom>
          <a:solidFill>
            <a:srgbClr val="00B0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Treatment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7A40DD-65A6-4147-8C13-824379D848DF}"/>
              </a:ext>
            </a:extLst>
          </p:cNvPr>
          <p:cNvSpPr txBox="1"/>
          <p:nvPr/>
        </p:nvSpPr>
        <p:spPr>
          <a:xfrm>
            <a:off x="6648100" y="5211734"/>
            <a:ext cx="3419155" cy="369332"/>
          </a:xfrm>
          <a:prstGeom prst="rect">
            <a:avLst/>
          </a:prstGeom>
          <a:solidFill>
            <a:srgbClr val="00B0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Products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928449-81FC-4172-B640-A14A6FE2C2D8}"/>
              </a:ext>
            </a:extLst>
          </p:cNvPr>
          <p:cNvSpPr txBox="1"/>
          <p:nvPr/>
        </p:nvSpPr>
        <p:spPr>
          <a:xfrm>
            <a:off x="8447342" y="1939920"/>
            <a:ext cx="1731912" cy="3710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Sign In / Sign Up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691B3CB-CAE8-475B-BAD3-5B34FE2346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174" y="2496340"/>
            <a:ext cx="762991" cy="3505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D822D5-1232-479C-8925-52EE555A7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5819156"/>
            <a:ext cx="8609810" cy="27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BDD5357-2F3C-4239-8631-D31382B9C3CC}"/>
              </a:ext>
            </a:extLst>
          </p:cNvPr>
          <p:cNvSpPr/>
          <p:nvPr/>
        </p:nvSpPr>
        <p:spPr>
          <a:xfrm>
            <a:off x="-972616" y="1"/>
            <a:ext cx="11377264" cy="7533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661A45-F28F-4698-9784-3C0143DA0C1A}"/>
              </a:ext>
            </a:extLst>
          </p:cNvPr>
          <p:cNvSpPr txBox="1"/>
          <p:nvPr/>
        </p:nvSpPr>
        <p:spPr>
          <a:xfrm>
            <a:off x="-972616" y="6964802"/>
            <a:ext cx="1137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© 2017 by The </a:t>
            </a:r>
            <a:r>
              <a:rPr lang="en-US" altLang="zh-CN" dirty="0" err="1"/>
              <a:t>WeCARE</a:t>
            </a:r>
            <a:r>
              <a:rPr lang="en-US" altLang="zh-CN" dirty="0"/>
              <a:t> Massage &amp; Natural Therapy.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5A05D3-F044-47DC-B0FE-BF7CD899EF2E}"/>
              </a:ext>
            </a:extLst>
          </p:cNvPr>
          <p:cNvSpPr txBox="1"/>
          <p:nvPr/>
        </p:nvSpPr>
        <p:spPr>
          <a:xfrm>
            <a:off x="6720119" y="4157301"/>
            <a:ext cx="2921744" cy="2585323"/>
          </a:xfrm>
          <a:prstGeom prst="rect">
            <a:avLst/>
          </a:prstGeom>
          <a:noFill/>
          <a:ln>
            <a:solidFill>
              <a:srgbClr val="00B03B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OPENING HOURS</a:t>
            </a:r>
          </a:p>
          <a:p>
            <a:pPr fontAlgn="base"/>
            <a:endParaRPr lang="en-US" altLang="zh-CN" b="1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Mon: 9:00am - 5:30pm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﻿Tue: 9:00am - 5:30pm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﻿Wed: 9:00am - 5:30pm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﻿Thurs: 9:00am - 8:00pm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﻿Fri: 9:00am - 5:30pm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Sat: 9:00am - 5:00pm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﻿Sun: 10:00am - 4:00pm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204A0A-93D0-4E10-8B3B-D6795672A49C}"/>
              </a:ext>
            </a:extLst>
          </p:cNvPr>
          <p:cNvSpPr txBox="1"/>
          <p:nvPr/>
        </p:nvSpPr>
        <p:spPr>
          <a:xfrm>
            <a:off x="3260936" y="4157301"/>
            <a:ext cx="2952328" cy="2585323"/>
          </a:xfrm>
          <a:prstGeom prst="rect">
            <a:avLst/>
          </a:prstGeom>
          <a:noFill/>
          <a:ln>
            <a:solidFill>
              <a:srgbClr val="00B03B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ADDRESS</a:t>
            </a:r>
          </a:p>
          <a:p>
            <a:pPr fontAlgn="base"/>
            <a:endParaRPr lang="en-US" altLang="zh-CN" b="1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 err="1">
                <a:solidFill>
                  <a:schemeClr val="bg1"/>
                </a:solidFill>
              </a:rPr>
              <a:t>WeCARE</a:t>
            </a:r>
            <a:r>
              <a:rPr lang="en-US" altLang="zh-CN" b="1" dirty="0">
                <a:solidFill>
                  <a:schemeClr val="bg1"/>
                </a:solidFill>
              </a:rPr>
              <a:t> Massage &amp;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Natural Therapy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﻿﻿Shop 8/974 Waterworks Road.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The Gap, QLD 4061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Brisbane, Queensland, Australia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351A5-A9B1-4805-A767-613B37758DDF}"/>
              </a:ext>
            </a:extLst>
          </p:cNvPr>
          <p:cNvSpPr txBox="1"/>
          <p:nvPr/>
        </p:nvSpPr>
        <p:spPr>
          <a:xfrm>
            <a:off x="-951532" y="3205402"/>
            <a:ext cx="1137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zh-CN" b="1" dirty="0"/>
              <a:t>Welcome to </a:t>
            </a:r>
            <a:r>
              <a:rPr lang="en-US" altLang="zh-CN" b="1" dirty="0" err="1"/>
              <a:t>WeCARE</a:t>
            </a:r>
            <a:r>
              <a:rPr lang="en-US" altLang="zh-CN" b="1" dirty="0"/>
              <a:t> Massage &amp; Natural Therapy  </a:t>
            </a:r>
          </a:p>
          <a:p>
            <a:pPr algn="ctr" fontAlgn="base"/>
            <a:r>
              <a:rPr lang="en-US" altLang="zh-CN" b="1" dirty="0"/>
              <a:t>Professional in Remedial Massage &amp; Relaxation  </a:t>
            </a:r>
          </a:p>
          <a:p>
            <a:pPr algn="ctr" fontAlgn="base"/>
            <a:r>
              <a:rPr lang="en-US" altLang="zh-CN" b="1" dirty="0"/>
              <a:t>OPEN 7 DAYS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99AF37-01B5-4579-8550-87657758ECAB}"/>
              </a:ext>
            </a:extLst>
          </p:cNvPr>
          <p:cNvSpPr txBox="1"/>
          <p:nvPr/>
        </p:nvSpPr>
        <p:spPr>
          <a:xfrm>
            <a:off x="-263152" y="4157302"/>
            <a:ext cx="3065760" cy="2585323"/>
          </a:xfrm>
          <a:prstGeom prst="rect">
            <a:avLst/>
          </a:prstGeom>
          <a:noFill/>
          <a:ln>
            <a:solidFill>
              <a:srgbClr val="00B03B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TREATMENT</a:t>
            </a: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 </a:t>
            </a: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​Headache relief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Neck movement recovery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Sciatica treatment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Pregnancy relaxation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Remedial reflexology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Lymphatic Drainage</a:t>
            </a:r>
            <a:endParaRPr lang="en-US" altLang="zh-CN" dirty="0">
              <a:solidFill>
                <a:schemeClr val="bg1"/>
              </a:solidFill>
            </a:endParaRPr>
          </a:p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Sports massage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48FADE-E510-44EC-A91A-E7045451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152" y="543774"/>
            <a:ext cx="4752528" cy="1828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47F543-DEF8-4778-9567-F6FFAA08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52" y="500566"/>
            <a:ext cx="5072211" cy="1828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F4687F-FEC2-460D-BB72-B6453E418E52}"/>
              </a:ext>
            </a:extLst>
          </p:cNvPr>
          <p:cNvSpPr txBox="1"/>
          <p:nvPr/>
        </p:nvSpPr>
        <p:spPr>
          <a:xfrm>
            <a:off x="-263152" y="116632"/>
            <a:ext cx="3096344" cy="38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Today Special Treatment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6964A3-B0A6-4C30-97D1-E9FAD19ABD21}"/>
              </a:ext>
            </a:extLst>
          </p:cNvPr>
          <p:cNvSpPr txBox="1"/>
          <p:nvPr/>
        </p:nvSpPr>
        <p:spPr>
          <a:xfrm>
            <a:off x="7769655" y="23725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&gt;&gt;&gt;More specials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4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73</Words>
  <Application>Microsoft Office PowerPoint</Application>
  <PresentationFormat>全屏显示(4:3)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CP5046</dc:title>
  <dc:creator>Dr. Cue Nguyen</dc:creator>
  <cp:lastModifiedBy>Administrator</cp:lastModifiedBy>
  <cp:revision>171</cp:revision>
  <cp:lastPrinted>2014-04-09T00:07:31Z</cp:lastPrinted>
  <dcterms:created xsi:type="dcterms:W3CDTF">2014-03-26T04:12:02Z</dcterms:created>
  <dcterms:modified xsi:type="dcterms:W3CDTF">2017-12-27T03:09:14Z</dcterms:modified>
</cp:coreProperties>
</file>