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253BCFD-B8B8-4E2C-AA0F-EF7627DF1796}" type="datetimeFigureOut">
              <a:rPr lang="en-AU" smtClean="0"/>
              <a:t>18/08/2017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269" y="4509120"/>
            <a:ext cx="6461760" cy="106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AU" sz="9600" b="1" dirty="0">
                <a:solidFill>
                  <a:schemeClr val="accent1">
                    <a:lumMod val="75000"/>
                  </a:schemeClr>
                </a:solidFill>
              </a:rPr>
              <a:t>XDSY RENTAL PROPERTY RESPONSIVE WEBSITE</a:t>
            </a:r>
          </a:p>
          <a:p>
            <a:pPr algn="ctr"/>
            <a:r>
              <a:rPr lang="en-AU" sz="96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ctr"/>
            <a:r>
              <a:rPr lang="en-AU" sz="96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ctr"/>
            <a:r>
              <a:rPr lang="en-AU" sz="9600" b="1" dirty="0">
                <a:solidFill>
                  <a:schemeClr val="accent1">
                    <a:lumMod val="75000"/>
                  </a:schemeClr>
                </a:solidFill>
              </a:rPr>
              <a:t>GROUP ASSIGNMENT</a:t>
            </a:r>
          </a:p>
          <a:p>
            <a:endParaRPr lang="en-AU" dirty="0"/>
          </a:p>
        </p:txBody>
      </p:sp>
      <p:pic>
        <p:nvPicPr>
          <p:cNvPr id="4" name="Picture 3" descr="C:\Users\meagan\Desktop\LOGO for team 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5722620" cy="307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9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 DIAGRAM/BLUEPRINT</a:t>
            </a:r>
          </a:p>
        </p:txBody>
      </p:sp>
      <p:pic>
        <p:nvPicPr>
          <p:cNvPr id="4" name="Picture 3" descr="C:\Users\meagan\Desktop\ER with par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3"/>
            <a:ext cx="7100732" cy="3710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3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GB" sz="2400" dirty="0"/>
              <a:t>Rental Property /Home Stay Information</a:t>
            </a:r>
            <a:endParaRPr lang="en-AU" sz="2800" dirty="0"/>
          </a:p>
          <a:p>
            <a:pPr lvl="2"/>
            <a:r>
              <a:rPr lang="en-GB" dirty="0"/>
              <a:t>Address of Property</a:t>
            </a:r>
            <a:endParaRPr lang="en-AU" sz="2000" dirty="0"/>
          </a:p>
          <a:p>
            <a:pPr lvl="2"/>
            <a:r>
              <a:rPr lang="en-GB" dirty="0"/>
              <a:t>Agent Name</a:t>
            </a:r>
            <a:endParaRPr lang="en-AU" sz="2000" dirty="0"/>
          </a:p>
          <a:p>
            <a:pPr lvl="2"/>
            <a:r>
              <a:rPr lang="en-GB" dirty="0"/>
              <a:t>Type </a:t>
            </a:r>
            <a:r>
              <a:rPr lang="en-GB" dirty="0" smtClean="0"/>
              <a:t>of </a:t>
            </a:r>
            <a:r>
              <a:rPr lang="en-GB" dirty="0"/>
              <a:t>property</a:t>
            </a:r>
            <a:endParaRPr lang="en-AU" sz="2000" dirty="0"/>
          </a:p>
          <a:p>
            <a:pPr lvl="2"/>
            <a:r>
              <a:rPr lang="en-GB" dirty="0"/>
              <a:t>Prices- Bond and weekly rent</a:t>
            </a:r>
            <a:endParaRPr lang="en-AU" sz="2000" dirty="0"/>
          </a:p>
          <a:p>
            <a:pPr lvl="2"/>
            <a:r>
              <a:rPr lang="en-GB" dirty="0"/>
              <a:t>Number of bedroom/bathrooms/car spaces etc.</a:t>
            </a:r>
            <a:endParaRPr lang="en-AU" sz="2000" dirty="0"/>
          </a:p>
          <a:p>
            <a:pPr lvl="2"/>
            <a:r>
              <a:rPr lang="en-GB" dirty="0"/>
              <a:t>Details- Amenities </a:t>
            </a:r>
          </a:p>
          <a:p>
            <a:pPr lvl="2"/>
            <a:r>
              <a:rPr lang="en-GB" dirty="0"/>
              <a:t>Available Dates</a:t>
            </a:r>
            <a:endParaRPr lang="en-AU" dirty="0"/>
          </a:p>
          <a:p>
            <a:pPr lvl="0"/>
            <a:r>
              <a:rPr lang="en-GB" sz="2400" dirty="0"/>
              <a:t>Second-hand items </a:t>
            </a:r>
            <a:endParaRPr lang="en-AU" sz="2800" dirty="0"/>
          </a:p>
          <a:p>
            <a:pPr lvl="2"/>
            <a:r>
              <a:rPr lang="en-GB" dirty="0"/>
              <a:t>Seller name and contact details</a:t>
            </a:r>
            <a:endParaRPr lang="en-AU" sz="2000" dirty="0"/>
          </a:p>
          <a:p>
            <a:pPr lvl="2"/>
            <a:r>
              <a:rPr lang="en-GB" dirty="0"/>
              <a:t>Product information- usage history and condition</a:t>
            </a:r>
            <a:endParaRPr lang="en-AU" sz="2000" dirty="0"/>
          </a:p>
          <a:p>
            <a:pPr lvl="2"/>
            <a:r>
              <a:rPr lang="en-GB" dirty="0"/>
              <a:t>Address to picked up from</a:t>
            </a:r>
            <a:endParaRPr lang="en-AU" sz="2000" dirty="0"/>
          </a:p>
          <a:p>
            <a:pPr lvl="2"/>
            <a:r>
              <a:rPr lang="en-GB" dirty="0"/>
              <a:t>Prices</a:t>
            </a:r>
            <a:endParaRPr lang="en-AU" sz="2000" dirty="0"/>
          </a:p>
          <a:p>
            <a:pPr marL="77724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89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ABSTRACT VISUAL REPRESENTATION</a:t>
            </a:r>
          </a:p>
        </p:txBody>
      </p:sp>
      <p:pic>
        <p:nvPicPr>
          <p:cNvPr id="1026" name="Picture 2" descr="https://raw.githubusercontent.com/jc444921/ProjectFirstStage/master/homepage%20pic.gif">
            <a:extLst>
              <a:ext uri="{FF2B5EF4-FFF2-40B4-BE49-F238E27FC236}">
                <a16:creationId xmlns="" xmlns:a16="http://schemas.microsoft.com/office/drawing/2014/main" id="{D9ADC160-3D7B-443F-92AA-40E0A96A7A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3992" r="136" b="226"/>
          <a:stretch/>
        </p:blipFill>
        <p:spPr bwMode="auto">
          <a:xfrm>
            <a:off x="457200" y="2348880"/>
            <a:ext cx="7620000" cy="34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STRENGTHS</a:t>
            </a:r>
          </a:p>
          <a:p>
            <a:pPr lvl="1"/>
            <a:r>
              <a:rPr lang="en-GB" b="1" dirty="0"/>
              <a:t>Tina -</a:t>
            </a:r>
            <a:r>
              <a:rPr lang="en-GB" dirty="0"/>
              <a:t> Well versed about software tools for web development, focused and motivated.</a:t>
            </a:r>
          </a:p>
          <a:p>
            <a:pPr lvl="1"/>
            <a:endParaRPr lang="en-AU" sz="2600" dirty="0"/>
          </a:p>
          <a:p>
            <a:pPr lvl="1"/>
            <a:r>
              <a:rPr lang="en-GB" b="1" dirty="0" err="1"/>
              <a:t>Dinithi</a:t>
            </a:r>
            <a:r>
              <a:rPr lang="en-GB" b="1" dirty="0"/>
              <a:t> </a:t>
            </a:r>
            <a:r>
              <a:rPr lang="en-GB" dirty="0"/>
              <a:t>- Punctual and meets deadlines, previous experience in web designing. Organized and structured</a:t>
            </a:r>
          </a:p>
          <a:p>
            <a:pPr lvl="1"/>
            <a:endParaRPr lang="en-AU" sz="2600" dirty="0"/>
          </a:p>
          <a:p>
            <a:pPr lvl="1"/>
            <a:r>
              <a:rPr lang="en-GB" b="1" dirty="0"/>
              <a:t>Andrew </a:t>
            </a:r>
            <a:r>
              <a:rPr lang="en-GB" dirty="0"/>
              <a:t>- Experienced in creating a website himself with a similar structure. Creative </a:t>
            </a:r>
            <a:r>
              <a:rPr lang="en-AU" dirty="0"/>
              <a:t>in nature.</a:t>
            </a:r>
          </a:p>
          <a:p>
            <a:pPr lvl="1"/>
            <a:endParaRPr lang="en-AU" sz="2600" dirty="0"/>
          </a:p>
          <a:p>
            <a:pPr lvl="1"/>
            <a:r>
              <a:rPr lang="en-AU" b="1" dirty="0" err="1"/>
              <a:t>Shemal</a:t>
            </a:r>
            <a:r>
              <a:rPr lang="en-AU" b="1" dirty="0"/>
              <a:t>-</a:t>
            </a:r>
            <a:r>
              <a:rPr lang="en-AU" dirty="0"/>
              <a:t> Creative and has previous experience in web designing, motivated and a great team player.</a:t>
            </a:r>
          </a:p>
          <a:p>
            <a:pPr lvl="1"/>
            <a:endParaRPr lang="en-AU" dirty="0"/>
          </a:p>
          <a:p>
            <a:pPr marL="41148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93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PLAN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456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4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TEAM NAME- </a:t>
            </a:r>
            <a:r>
              <a:rPr lang="en-AU" b="1" u="sng" dirty="0"/>
              <a:t>Team02jul17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Xiting</a:t>
            </a:r>
            <a:r>
              <a:rPr lang="en-GB" dirty="0"/>
              <a:t> </a:t>
            </a:r>
            <a:r>
              <a:rPr lang="en-GB" dirty="0" err="1"/>
              <a:t>Jia</a:t>
            </a:r>
            <a:endParaRPr lang="en-GB" dirty="0"/>
          </a:p>
          <a:p>
            <a:endParaRPr lang="en-AU" dirty="0"/>
          </a:p>
          <a:p>
            <a:r>
              <a:rPr lang="en-GB" dirty="0"/>
              <a:t>Yu </a:t>
            </a:r>
            <a:r>
              <a:rPr lang="en-GB" dirty="0" err="1"/>
              <a:t>liu</a:t>
            </a:r>
            <a:endParaRPr lang="en-GB" dirty="0"/>
          </a:p>
          <a:p>
            <a:endParaRPr lang="en-AU" dirty="0"/>
          </a:p>
          <a:p>
            <a:r>
              <a:rPr lang="en-GB" dirty="0" err="1"/>
              <a:t>Dinithi</a:t>
            </a:r>
            <a:r>
              <a:rPr lang="en-GB" dirty="0"/>
              <a:t> </a:t>
            </a:r>
            <a:r>
              <a:rPr lang="en-GB" dirty="0" err="1"/>
              <a:t>Vithanage</a:t>
            </a:r>
            <a:endParaRPr lang="en-GB" dirty="0"/>
          </a:p>
          <a:p>
            <a:endParaRPr lang="en-AU" dirty="0"/>
          </a:p>
          <a:p>
            <a:r>
              <a:rPr lang="en-GB" dirty="0" err="1"/>
              <a:t>Shemal</a:t>
            </a:r>
            <a:r>
              <a:rPr lang="en-GB" dirty="0"/>
              <a:t> Jayawardena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19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TITLE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u="sng" dirty="0"/>
              <a:t>Rental Property Listings Website</a:t>
            </a:r>
            <a:endParaRPr lang="en-AU" dirty="0"/>
          </a:p>
          <a:p>
            <a:endParaRPr lang="en-AU" dirty="0"/>
          </a:p>
          <a:p>
            <a:r>
              <a:rPr lang="en-GB" dirty="0"/>
              <a:t>Focus on designing a website for rental property listings mainly for students</a:t>
            </a:r>
          </a:p>
          <a:p>
            <a:endParaRPr lang="en-GB" dirty="0"/>
          </a:p>
          <a:p>
            <a:r>
              <a:rPr lang="en-GB" dirty="0"/>
              <a:t>Enables users to find houses, flats and apartments for lease with ease</a:t>
            </a:r>
          </a:p>
          <a:p>
            <a:endParaRPr lang="en-GB" dirty="0"/>
          </a:p>
          <a:p>
            <a:r>
              <a:rPr lang="en-GB" dirty="0"/>
              <a:t>On the go on mobile, tablets or even on desktop with the responsive design</a:t>
            </a:r>
          </a:p>
          <a:p>
            <a:pPr marL="11430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92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GOALS OR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Develop a responsive user friendly website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Provide easily viewable mechanism for displaying and finding rental accommodation for students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Focused budget friendly accommodation options.</a:t>
            </a:r>
          </a:p>
          <a:p>
            <a:pPr lvl="0"/>
            <a:endParaRPr lang="en-AU" dirty="0"/>
          </a:p>
          <a:p>
            <a:pPr lvl="0"/>
            <a:r>
              <a:rPr lang="en-GB" dirty="0"/>
              <a:t>Allows users to seek partners/housemates for their properties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View and contact sellers who display second hand items for sale on the website.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5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b="1" dirty="0"/>
              <a:t>Primary users</a:t>
            </a:r>
          </a:p>
          <a:p>
            <a:endParaRPr lang="en-AU" sz="2400" b="1" dirty="0"/>
          </a:p>
          <a:p>
            <a:pPr lvl="1"/>
            <a:r>
              <a:rPr lang="en-GB" dirty="0"/>
              <a:t>Students -Individuals or Families (above 16 )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User Characteristics:</a:t>
            </a:r>
          </a:p>
          <a:p>
            <a:pPr lvl="2"/>
            <a:r>
              <a:rPr lang="en-AU" dirty="0"/>
              <a:t>Age and gender: above 16 male and female</a:t>
            </a:r>
          </a:p>
          <a:p>
            <a:pPr lvl="2"/>
            <a:r>
              <a:rPr lang="en-AU" dirty="0"/>
              <a:t>Education: Secondary school or higher</a:t>
            </a:r>
          </a:p>
          <a:p>
            <a:pPr lvl="2"/>
            <a:r>
              <a:rPr lang="en-AU" dirty="0"/>
              <a:t>Income- 4 week’s rental bank balance</a:t>
            </a:r>
          </a:p>
          <a:p>
            <a:pPr lvl="2"/>
            <a:endParaRPr lang="en-AU" dirty="0"/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sz="2400" b="1" dirty="0"/>
              <a:t>Secondary users</a:t>
            </a:r>
            <a:endParaRPr lang="en-AU" sz="2400" b="1" dirty="0"/>
          </a:p>
          <a:p>
            <a:pPr lvl="1"/>
            <a:r>
              <a:rPr lang="en-GB" dirty="0"/>
              <a:t>Agent (Accommodation providers)</a:t>
            </a:r>
          </a:p>
          <a:p>
            <a:pPr lvl="1"/>
            <a:endParaRPr lang="en-AU" dirty="0"/>
          </a:p>
          <a:p>
            <a:pPr lvl="1"/>
            <a:r>
              <a:rPr lang="en-GB" dirty="0"/>
              <a:t>Second Hand items/appliance Resellers</a:t>
            </a:r>
          </a:p>
          <a:p>
            <a:pPr lvl="1"/>
            <a:endParaRPr lang="en-AU" dirty="0"/>
          </a:p>
          <a:p>
            <a:pPr lvl="1"/>
            <a:r>
              <a:rPr lang="en-GB" dirty="0"/>
              <a:t>Individuals seeking roommates/partners for accommodation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16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Responsive rental website accessible online on any device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Display range of rental options including homestay</a:t>
            </a:r>
          </a:p>
          <a:p>
            <a:pPr lvl="0"/>
            <a:endParaRPr lang="en-AU" dirty="0"/>
          </a:p>
          <a:p>
            <a:pPr lvl="0"/>
            <a:r>
              <a:rPr lang="en-GB" dirty="0"/>
              <a:t>Communication Bar for user communication or forums</a:t>
            </a:r>
          </a:p>
          <a:p>
            <a:pPr lvl="0"/>
            <a:endParaRPr lang="en-AU" dirty="0"/>
          </a:p>
          <a:p>
            <a:pPr lvl="0"/>
            <a:r>
              <a:rPr lang="en-GB" dirty="0"/>
              <a:t>Q and A section – For Frequently asked Questions</a:t>
            </a:r>
            <a:endParaRPr lang="en-AU" dirty="0"/>
          </a:p>
          <a:p>
            <a:pPr lvl="1"/>
            <a:r>
              <a:rPr lang="en-GB" dirty="0"/>
              <a:t>Enable Students to seek for house mate or second hand items available for resale.</a:t>
            </a:r>
            <a:endParaRPr lang="en-AU" dirty="0"/>
          </a:p>
          <a:p>
            <a:pPr lvl="1"/>
            <a:r>
              <a:rPr lang="en-GB" dirty="0"/>
              <a:t>Provide accommodation by area, suburb</a:t>
            </a:r>
          </a:p>
          <a:p>
            <a:pPr lvl="1"/>
            <a:endParaRPr lang="en-AU" dirty="0"/>
          </a:p>
          <a:p>
            <a:pPr lvl="0"/>
            <a:r>
              <a:rPr lang="en-GB" dirty="0"/>
              <a:t>Proper navigation assistance for users</a:t>
            </a:r>
          </a:p>
          <a:p>
            <a:pPr lvl="0"/>
            <a:endParaRPr lang="en-AU" dirty="0"/>
          </a:p>
          <a:p>
            <a:pPr lvl="0"/>
            <a:r>
              <a:rPr lang="en-GB" dirty="0"/>
              <a:t>Simple and easy to use page layout </a:t>
            </a:r>
          </a:p>
          <a:p>
            <a:pPr lvl="0"/>
            <a:endParaRPr lang="en-AU" dirty="0"/>
          </a:p>
          <a:p>
            <a:pPr lvl="0"/>
            <a:r>
              <a:rPr lang="en-GB" dirty="0"/>
              <a:t>Clear contact details </a:t>
            </a:r>
          </a:p>
          <a:p>
            <a:pPr marL="114300" lv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3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sz="2400" dirty="0"/>
              <a:t>Usage of colour, font, text, </a:t>
            </a:r>
            <a:r>
              <a:rPr lang="en-GB" sz="2400" dirty="0" smtClean="0"/>
              <a:t>image</a:t>
            </a:r>
          </a:p>
          <a:p>
            <a:pPr marL="411480" lvl="1" indent="0">
              <a:buNone/>
            </a:pPr>
            <a:r>
              <a:rPr lang="en-AU" sz="2400" dirty="0" smtClean="0"/>
              <a:t>Background-</a:t>
            </a:r>
            <a:r>
              <a:rPr lang="en-AU" sz="2400" dirty="0" err="1" smtClean="0"/>
              <a:t>Color</a:t>
            </a:r>
            <a:r>
              <a:rPr lang="en-AU" sz="2400" dirty="0"/>
              <a:t>:#1676BC;</a:t>
            </a:r>
          </a:p>
          <a:p>
            <a:pPr marL="114300" lvl="0" indent="0">
              <a:buNone/>
            </a:pPr>
            <a:r>
              <a:rPr lang="en-AU" sz="2400" dirty="0"/>
              <a:t> </a:t>
            </a:r>
            <a:r>
              <a:rPr lang="en-AU" sz="2400" dirty="0" smtClean="0"/>
              <a:t>  		</a:t>
            </a:r>
            <a:r>
              <a:rPr lang="en-AU" sz="2400" dirty="0" err="1"/>
              <a:t>C</a:t>
            </a:r>
            <a:r>
              <a:rPr lang="en-AU" sz="2400" dirty="0" err="1" smtClean="0"/>
              <a:t>olor</a:t>
            </a:r>
            <a:r>
              <a:rPr lang="en-AU" sz="2400" dirty="0" smtClean="0"/>
              <a:t>: white</a:t>
            </a:r>
            <a:r>
              <a:rPr lang="en-AU" sz="2800" dirty="0" smtClean="0"/>
              <a:t>;</a:t>
            </a:r>
          </a:p>
          <a:p>
            <a:pPr marL="114300" lvl="0" indent="0">
              <a:buNone/>
            </a:pPr>
            <a:endParaRPr lang="en-AU" sz="2800" dirty="0"/>
          </a:p>
          <a:p>
            <a:pPr lvl="0"/>
            <a:r>
              <a:rPr lang="en-GB" sz="2400" dirty="0"/>
              <a:t>Usage of media</a:t>
            </a:r>
            <a:endParaRPr lang="en-AU" sz="2800" dirty="0"/>
          </a:p>
          <a:p>
            <a:r>
              <a:rPr lang="en-GB" sz="2400" dirty="0"/>
              <a:t>Images used for:</a:t>
            </a:r>
            <a:endParaRPr lang="en-AU" sz="2800" dirty="0"/>
          </a:p>
          <a:p>
            <a:pPr lvl="1"/>
            <a:r>
              <a:rPr lang="en-GB" dirty="0"/>
              <a:t>Rental properties</a:t>
            </a:r>
            <a:endParaRPr lang="en-AU" sz="2600" dirty="0"/>
          </a:p>
          <a:p>
            <a:pPr lvl="2"/>
            <a:r>
              <a:rPr lang="en-GB" dirty="0"/>
              <a:t>Villa</a:t>
            </a:r>
            <a:endParaRPr lang="en-AU" sz="2200" dirty="0"/>
          </a:p>
          <a:p>
            <a:pPr lvl="2"/>
            <a:r>
              <a:rPr lang="en-GB" dirty="0"/>
              <a:t>Apartment</a:t>
            </a:r>
            <a:endParaRPr lang="en-AU" sz="2200" dirty="0"/>
          </a:p>
          <a:p>
            <a:pPr lvl="2"/>
            <a:r>
              <a:rPr lang="en-GB" dirty="0" err="1"/>
              <a:t>Sharehouse</a:t>
            </a:r>
            <a:endParaRPr lang="en-AU" sz="2200" dirty="0"/>
          </a:p>
          <a:p>
            <a:pPr lvl="2"/>
            <a:r>
              <a:rPr lang="en-GB" dirty="0"/>
              <a:t>Townhouse</a:t>
            </a:r>
            <a:endParaRPr lang="en-AU" sz="2200" dirty="0"/>
          </a:p>
          <a:p>
            <a:pPr lvl="1"/>
            <a:r>
              <a:rPr lang="en-GB" dirty="0"/>
              <a:t>Home Stay </a:t>
            </a:r>
            <a:endParaRPr lang="en-AU" sz="2600" dirty="0"/>
          </a:p>
          <a:p>
            <a:pPr lvl="1"/>
            <a:r>
              <a:rPr lang="en-GB" dirty="0"/>
              <a:t>Second Hand Items Appliance resales</a:t>
            </a:r>
            <a:endParaRPr lang="en-AU" dirty="0"/>
          </a:p>
          <a:p>
            <a:pPr lvl="1"/>
            <a:r>
              <a:rPr lang="en-GB" dirty="0"/>
              <a:t>Logos etc.</a:t>
            </a:r>
            <a:endParaRPr lang="en-AU" dirty="0"/>
          </a:p>
          <a:p>
            <a:pPr marL="11430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34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400" dirty="0"/>
              <a:t>INFORMATION ARCHITECTURE AND NAVIGATION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Breadcrumbs</a:t>
            </a:r>
          </a:p>
          <a:p>
            <a:endParaRPr lang="en-AU" sz="2400" dirty="0"/>
          </a:p>
          <a:p>
            <a:r>
              <a:rPr lang="en-GB" dirty="0"/>
              <a:t>Page Titles</a:t>
            </a:r>
          </a:p>
          <a:p>
            <a:endParaRPr lang="en-AU" sz="2400" dirty="0"/>
          </a:p>
          <a:p>
            <a:r>
              <a:rPr lang="en-GB" dirty="0"/>
              <a:t>Highlighted Tabs</a:t>
            </a:r>
          </a:p>
          <a:p>
            <a:endParaRPr lang="en-AU" sz="2400" dirty="0"/>
          </a:p>
          <a:p>
            <a:r>
              <a:rPr lang="en-GB" dirty="0"/>
              <a:t>Search Icon</a:t>
            </a:r>
          </a:p>
          <a:p>
            <a:endParaRPr lang="en-AU" sz="2400" dirty="0"/>
          </a:p>
          <a:p>
            <a:r>
              <a:rPr lang="en-GB" dirty="0"/>
              <a:t>Global/Local Navigation Bars</a:t>
            </a:r>
          </a:p>
          <a:p>
            <a:endParaRPr lang="en-AU" sz="2400" dirty="0"/>
          </a:p>
          <a:p>
            <a:r>
              <a:rPr lang="en-GB" dirty="0"/>
              <a:t>Help/Contact Us/ FAQ’s/ Communication Bar or Forums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2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Front end requirements: </a:t>
            </a:r>
            <a:endParaRPr lang="en-AU" dirty="0"/>
          </a:p>
          <a:p>
            <a:pPr lvl="1"/>
            <a:r>
              <a:rPr lang="en-GB" dirty="0"/>
              <a:t>Tools: HTML, CSS and JavaScript</a:t>
            </a:r>
            <a:endParaRPr lang="en-AU" dirty="0"/>
          </a:p>
          <a:p>
            <a:endParaRPr lang="en-AU" dirty="0"/>
          </a:p>
          <a:p>
            <a:r>
              <a:rPr lang="en-GB" b="1" dirty="0"/>
              <a:t>Back end requirements: </a:t>
            </a:r>
            <a:endParaRPr lang="en-AU" dirty="0"/>
          </a:p>
          <a:p>
            <a:pPr lvl="1"/>
            <a:r>
              <a:rPr lang="en-GB" dirty="0"/>
              <a:t>Tools: SQL Server, PHP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8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</TotalTime>
  <Words>421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PowerPoint Presentation</vt:lpstr>
      <vt:lpstr>TEAM MEMBERS</vt:lpstr>
      <vt:lpstr>PROJECT TITLE</vt:lpstr>
      <vt:lpstr>GOALS OR OBJECTIVES</vt:lpstr>
      <vt:lpstr>TARGET USERS</vt:lpstr>
      <vt:lpstr>FEATURES</vt:lpstr>
      <vt:lpstr>FEATURES</vt:lpstr>
      <vt:lpstr>INFORMATION ARCHITECTURE AND NAVIGATION SYSTEMS</vt:lpstr>
      <vt:lpstr>TECHNOLOGIES</vt:lpstr>
      <vt:lpstr>SITE DIAGRAM/BLUEPRINT</vt:lpstr>
      <vt:lpstr>DATA REQUIREMENTS</vt:lpstr>
      <vt:lpstr>ABSTRACT VISUAL REPRESENTATION</vt:lpstr>
      <vt:lpstr>RESPONSIBILITIES</vt:lpstr>
      <vt:lpstr>PROJECT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Meagan</dc:creator>
  <cp:lastModifiedBy>Dinithi Ovitigala Vithanage</cp:lastModifiedBy>
  <cp:revision>16</cp:revision>
  <dcterms:created xsi:type="dcterms:W3CDTF">2017-08-16T22:24:37Z</dcterms:created>
  <dcterms:modified xsi:type="dcterms:W3CDTF">2017-08-18T00:45:09Z</dcterms:modified>
</cp:coreProperties>
</file>