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FA74E6A-5200-4953-94D9-C5914C50264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253BCFD-B8B8-4E2C-AA0F-EF7627DF1796}" type="datetimeFigureOut">
              <a:rPr lang="en-AU" smtClean="0"/>
              <a:t>17/08/2017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69" y="4509120"/>
            <a:ext cx="6461760" cy="106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RENTAL PROPERTY RESPONSIVE WEBSITE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ctr"/>
            <a:r>
              <a:rPr lang="en-AU" sz="9600" b="1" dirty="0">
                <a:solidFill>
                  <a:schemeClr val="accent1">
                    <a:lumMod val="75000"/>
                  </a:schemeClr>
                </a:solidFill>
              </a:rPr>
              <a:t>GROUP ASSIGNMENT</a:t>
            </a:r>
          </a:p>
          <a:p>
            <a:endParaRPr lang="en-AU" dirty="0"/>
          </a:p>
        </p:txBody>
      </p:sp>
      <p:pic>
        <p:nvPicPr>
          <p:cNvPr id="4" name="Picture 3" descr="C:\Users\meagan\Desktop\LOGO for team 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5722620" cy="307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9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SITE DIAGRAM/BLUEPRINT</a:t>
            </a:r>
            <a:endParaRPr lang="en-AU" dirty="0"/>
          </a:p>
        </p:txBody>
      </p:sp>
      <p:pic>
        <p:nvPicPr>
          <p:cNvPr id="4" name="Picture 3" descr="C:\Users\meagan\Desktop\ER with par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3"/>
            <a:ext cx="7100732" cy="3710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GB" sz="2400" dirty="0" smtClean="0"/>
              <a:t>Rental </a:t>
            </a:r>
            <a:r>
              <a:rPr lang="en-GB" sz="2400" dirty="0"/>
              <a:t>Property </a:t>
            </a:r>
            <a:r>
              <a:rPr lang="en-GB" sz="2400" dirty="0" smtClean="0"/>
              <a:t>/Home Stay Information</a:t>
            </a:r>
            <a:endParaRPr lang="en-AU" sz="2800" dirty="0"/>
          </a:p>
          <a:p>
            <a:pPr lvl="2"/>
            <a:r>
              <a:rPr lang="en-GB" dirty="0"/>
              <a:t>Address of Property</a:t>
            </a:r>
            <a:endParaRPr lang="en-AU" sz="2000" dirty="0"/>
          </a:p>
          <a:p>
            <a:pPr lvl="2"/>
            <a:r>
              <a:rPr lang="en-GB" dirty="0"/>
              <a:t>Agent Name</a:t>
            </a:r>
            <a:endParaRPr lang="en-AU" sz="2000" dirty="0"/>
          </a:p>
          <a:p>
            <a:pPr lvl="2"/>
            <a:r>
              <a:rPr lang="en-GB" dirty="0"/>
              <a:t>Type pf property</a:t>
            </a:r>
            <a:endParaRPr lang="en-AU" sz="2000" dirty="0"/>
          </a:p>
          <a:p>
            <a:pPr lvl="2"/>
            <a:r>
              <a:rPr lang="en-GB" dirty="0"/>
              <a:t>Prices- Bond and weekly rent</a:t>
            </a:r>
            <a:endParaRPr lang="en-AU" sz="2000" dirty="0"/>
          </a:p>
          <a:p>
            <a:pPr lvl="2"/>
            <a:r>
              <a:rPr lang="en-GB" dirty="0"/>
              <a:t>Number of bedroom/bathrooms/car spaces etc.</a:t>
            </a:r>
            <a:endParaRPr lang="en-AU" sz="2000" dirty="0"/>
          </a:p>
          <a:p>
            <a:pPr lvl="2"/>
            <a:r>
              <a:rPr lang="en-GB" dirty="0"/>
              <a:t>Details- Amenities </a:t>
            </a:r>
            <a:endParaRPr lang="en-GB" dirty="0" smtClean="0"/>
          </a:p>
          <a:p>
            <a:pPr lvl="2"/>
            <a:r>
              <a:rPr lang="en-GB" dirty="0"/>
              <a:t>Available Dates</a:t>
            </a:r>
            <a:endParaRPr lang="en-AU" dirty="0"/>
          </a:p>
          <a:p>
            <a:pPr lvl="0"/>
            <a:r>
              <a:rPr lang="en-GB" sz="2400" dirty="0"/>
              <a:t>Second-hand items </a:t>
            </a:r>
            <a:endParaRPr lang="en-AU" sz="2800" dirty="0"/>
          </a:p>
          <a:p>
            <a:pPr lvl="2"/>
            <a:r>
              <a:rPr lang="en-GB" dirty="0"/>
              <a:t>Seller name and contact details</a:t>
            </a:r>
            <a:endParaRPr lang="en-AU" sz="2000" dirty="0"/>
          </a:p>
          <a:p>
            <a:pPr lvl="2"/>
            <a:r>
              <a:rPr lang="en-GB" dirty="0"/>
              <a:t>Product information- usage history and condition</a:t>
            </a:r>
            <a:endParaRPr lang="en-AU" sz="2000" dirty="0"/>
          </a:p>
          <a:p>
            <a:pPr lvl="2"/>
            <a:r>
              <a:rPr lang="en-GB" dirty="0"/>
              <a:t>Address to picked up from</a:t>
            </a:r>
            <a:endParaRPr lang="en-AU" sz="2000" dirty="0"/>
          </a:p>
          <a:p>
            <a:pPr lvl="2"/>
            <a:r>
              <a:rPr lang="en-GB" dirty="0"/>
              <a:t>Prices</a:t>
            </a:r>
            <a:endParaRPr lang="en-AU" sz="2000" dirty="0"/>
          </a:p>
          <a:p>
            <a:pPr marL="77724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89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ABSTRACT VISUAL REPRESENTATION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66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RESPONSIBILITIES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STRENGTHS</a:t>
            </a:r>
          </a:p>
          <a:p>
            <a:pPr lvl="1"/>
            <a:r>
              <a:rPr lang="en-GB" b="1" dirty="0"/>
              <a:t>Tina -</a:t>
            </a:r>
            <a:r>
              <a:rPr lang="en-GB" dirty="0"/>
              <a:t> Well versed about software tools for web </a:t>
            </a:r>
            <a:r>
              <a:rPr lang="en-GB" dirty="0" smtClean="0"/>
              <a:t>development, focused and motivated.</a:t>
            </a:r>
          </a:p>
          <a:p>
            <a:pPr lvl="1"/>
            <a:endParaRPr lang="en-AU" sz="2600" dirty="0"/>
          </a:p>
          <a:p>
            <a:pPr lvl="1"/>
            <a:r>
              <a:rPr lang="en-GB" b="1" dirty="0" err="1"/>
              <a:t>Dinithi</a:t>
            </a:r>
            <a:r>
              <a:rPr lang="en-GB" b="1" dirty="0"/>
              <a:t> </a:t>
            </a:r>
            <a:r>
              <a:rPr lang="en-GB" dirty="0"/>
              <a:t>- Punctual and meets </a:t>
            </a:r>
            <a:r>
              <a:rPr lang="en-GB" dirty="0" smtClean="0"/>
              <a:t>deadlines, previous experience in web designing. Organized and structured</a:t>
            </a:r>
          </a:p>
          <a:p>
            <a:pPr lvl="1"/>
            <a:endParaRPr lang="en-AU" sz="2600" dirty="0"/>
          </a:p>
          <a:p>
            <a:pPr lvl="1"/>
            <a:r>
              <a:rPr lang="en-GB" b="1" dirty="0"/>
              <a:t>Andrew </a:t>
            </a:r>
            <a:r>
              <a:rPr lang="en-GB" dirty="0"/>
              <a:t>- Experienced in creating a website himself with a similar </a:t>
            </a:r>
            <a:r>
              <a:rPr lang="en-GB" dirty="0" smtClean="0"/>
              <a:t>structure. Creative </a:t>
            </a:r>
            <a:r>
              <a:rPr lang="en-AU" dirty="0" smtClean="0"/>
              <a:t>in nature.</a:t>
            </a:r>
          </a:p>
          <a:p>
            <a:pPr lvl="1"/>
            <a:endParaRPr lang="en-AU" sz="2600" dirty="0"/>
          </a:p>
          <a:p>
            <a:pPr lvl="1"/>
            <a:r>
              <a:rPr lang="en-AU" b="1" dirty="0" err="1" smtClean="0"/>
              <a:t>Shemal</a:t>
            </a:r>
            <a:r>
              <a:rPr lang="en-AU" b="1" dirty="0" smtClean="0"/>
              <a:t>-</a:t>
            </a:r>
            <a:r>
              <a:rPr lang="en-AU" dirty="0" smtClean="0"/>
              <a:t> Creative and has previous experience in web designing, motivated and a great team player.</a:t>
            </a:r>
          </a:p>
          <a:p>
            <a:pPr lvl="1"/>
            <a:endParaRPr lang="en-AU" dirty="0"/>
          </a:p>
          <a:p>
            <a:pPr marL="41148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93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456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4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TEAM MEMBERS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 smtClean="0"/>
              <a:t>TEAM NAME- </a:t>
            </a:r>
            <a:r>
              <a:rPr lang="en-AU" b="1" u="sng" dirty="0"/>
              <a:t>Team02jul17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Xiting</a:t>
            </a:r>
            <a:r>
              <a:rPr lang="en-GB" dirty="0" smtClean="0"/>
              <a:t> </a:t>
            </a:r>
            <a:r>
              <a:rPr lang="en-GB" dirty="0" err="1" smtClean="0"/>
              <a:t>Jia</a:t>
            </a:r>
            <a:endParaRPr lang="en-GB" dirty="0" smtClean="0"/>
          </a:p>
          <a:p>
            <a:endParaRPr lang="en-AU" dirty="0"/>
          </a:p>
          <a:p>
            <a:r>
              <a:rPr lang="en-GB" dirty="0"/>
              <a:t>Yu </a:t>
            </a:r>
            <a:r>
              <a:rPr lang="en-GB" dirty="0" err="1" smtClean="0"/>
              <a:t>liu</a:t>
            </a:r>
            <a:endParaRPr lang="en-GB" dirty="0" smtClean="0"/>
          </a:p>
          <a:p>
            <a:endParaRPr lang="en-AU" dirty="0"/>
          </a:p>
          <a:p>
            <a:r>
              <a:rPr lang="en-GB" dirty="0" err="1"/>
              <a:t>Dinithi</a:t>
            </a:r>
            <a:r>
              <a:rPr lang="en-GB" dirty="0"/>
              <a:t> </a:t>
            </a:r>
            <a:r>
              <a:rPr lang="en-GB" dirty="0" err="1" smtClean="0"/>
              <a:t>Vithanage</a:t>
            </a:r>
            <a:endParaRPr lang="en-GB" dirty="0" smtClean="0"/>
          </a:p>
          <a:p>
            <a:endParaRPr lang="en-AU" dirty="0"/>
          </a:p>
          <a:p>
            <a:r>
              <a:rPr lang="en-GB" dirty="0" err="1"/>
              <a:t>Shemal</a:t>
            </a:r>
            <a:r>
              <a:rPr lang="en-GB" dirty="0"/>
              <a:t> Jayawardena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19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TITLE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u="sng" dirty="0"/>
              <a:t>Rental Property </a:t>
            </a:r>
            <a:r>
              <a:rPr lang="en-GB" b="1" u="sng" dirty="0"/>
              <a:t>L</a:t>
            </a:r>
            <a:r>
              <a:rPr lang="en-GB" b="1" u="sng" dirty="0" smtClean="0"/>
              <a:t>istings </a:t>
            </a:r>
            <a:r>
              <a:rPr lang="en-GB" b="1" u="sng" dirty="0"/>
              <a:t>W</a:t>
            </a:r>
            <a:r>
              <a:rPr lang="en-GB" b="1" u="sng" dirty="0" smtClean="0"/>
              <a:t>ebsite</a:t>
            </a:r>
            <a:endParaRPr lang="en-AU" dirty="0"/>
          </a:p>
          <a:p>
            <a:endParaRPr lang="en-AU" dirty="0"/>
          </a:p>
          <a:p>
            <a:r>
              <a:rPr lang="en-GB" dirty="0" smtClean="0"/>
              <a:t>Focus </a:t>
            </a:r>
            <a:r>
              <a:rPr lang="en-GB" dirty="0"/>
              <a:t>on designing a website for rental property </a:t>
            </a:r>
            <a:r>
              <a:rPr lang="en-GB" dirty="0" smtClean="0"/>
              <a:t>listings mainly for students</a:t>
            </a:r>
          </a:p>
          <a:p>
            <a:endParaRPr lang="en-GB" dirty="0"/>
          </a:p>
          <a:p>
            <a:r>
              <a:rPr lang="en-GB" dirty="0" smtClean="0"/>
              <a:t>Enables users to </a:t>
            </a:r>
            <a:r>
              <a:rPr lang="en-GB" dirty="0"/>
              <a:t>find houses, flats and apartments for </a:t>
            </a:r>
            <a:r>
              <a:rPr lang="en-GB" dirty="0" smtClean="0"/>
              <a:t>lease with ease</a:t>
            </a:r>
          </a:p>
          <a:p>
            <a:endParaRPr lang="en-GB" dirty="0"/>
          </a:p>
          <a:p>
            <a:r>
              <a:rPr lang="en-GB" dirty="0" smtClean="0"/>
              <a:t>On the go on mobile, tablets or even on desktop with the responsive design</a:t>
            </a:r>
          </a:p>
          <a:p>
            <a:pPr marL="11430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92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OR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</a:t>
            </a:r>
            <a:r>
              <a:rPr lang="en-GB" dirty="0" smtClean="0"/>
              <a:t>evelop </a:t>
            </a:r>
            <a:r>
              <a:rPr lang="en-GB" dirty="0"/>
              <a:t>a responsive </a:t>
            </a:r>
            <a:r>
              <a:rPr lang="en-GB" dirty="0" smtClean="0"/>
              <a:t>user </a:t>
            </a:r>
            <a:r>
              <a:rPr lang="en-GB" dirty="0"/>
              <a:t>friendly </a:t>
            </a:r>
            <a:r>
              <a:rPr lang="en-GB" dirty="0" smtClean="0"/>
              <a:t>website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Provide easily viewable mechanism </a:t>
            </a:r>
            <a:r>
              <a:rPr lang="en-GB" dirty="0"/>
              <a:t>for displaying and finding rental accommodation for </a:t>
            </a:r>
            <a:r>
              <a:rPr lang="en-GB" dirty="0" smtClean="0"/>
              <a:t>students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Focused </a:t>
            </a:r>
            <a:r>
              <a:rPr lang="en-GB" dirty="0"/>
              <a:t>budget friendly accommodation options</a:t>
            </a:r>
            <a:r>
              <a:rPr lang="en-GB" dirty="0" smtClean="0"/>
              <a:t>.</a:t>
            </a:r>
          </a:p>
          <a:p>
            <a:pPr lvl="0"/>
            <a:endParaRPr lang="en-AU" dirty="0"/>
          </a:p>
          <a:p>
            <a:pPr lvl="0"/>
            <a:r>
              <a:rPr lang="en-GB" dirty="0" smtClean="0"/>
              <a:t>Allows users </a:t>
            </a:r>
            <a:r>
              <a:rPr lang="en-GB" dirty="0"/>
              <a:t>to seek partners/housemates for their </a:t>
            </a:r>
            <a:r>
              <a:rPr lang="en-GB" dirty="0" smtClean="0"/>
              <a:t>properties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View </a:t>
            </a:r>
            <a:r>
              <a:rPr lang="en-GB" dirty="0"/>
              <a:t>and contact sellers who display second hand items for sale on the website.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 USERS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dirty="0"/>
              <a:t>Primary </a:t>
            </a:r>
            <a:r>
              <a:rPr lang="en-GB" sz="2400" b="1" dirty="0" smtClean="0"/>
              <a:t>users</a:t>
            </a:r>
          </a:p>
          <a:p>
            <a:endParaRPr lang="en-AU" sz="2400" b="1" dirty="0"/>
          </a:p>
          <a:p>
            <a:pPr lvl="1"/>
            <a:r>
              <a:rPr lang="en-GB" dirty="0" smtClean="0"/>
              <a:t>Students </a:t>
            </a:r>
            <a:r>
              <a:rPr lang="en-GB" dirty="0"/>
              <a:t>-Individuals or Families (above 16 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User Characteristics:</a:t>
            </a:r>
          </a:p>
          <a:p>
            <a:pPr lvl="2"/>
            <a:r>
              <a:rPr lang="en-AU" dirty="0" smtClean="0"/>
              <a:t>Age </a:t>
            </a:r>
            <a:r>
              <a:rPr lang="en-AU" dirty="0"/>
              <a:t>and gender: above 16 male and female</a:t>
            </a:r>
          </a:p>
          <a:p>
            <a:pPr lvl="2"/>
            <a:r>
              <a:rPr lang="en-AU" dirty="0" smtClean="0"/>
              <a:t>Education</a:t>
            </a:r>
            <a:r>
              <a:rPr lang="en-AU" dirty="0"/>
              <a:t>: Secondary school or higher</a:t>
            </a:r>
          </a:p>
          <a:p>
            <a:pPr lvl="2"/>
            <a:r>
              <a:rPr lang="en-AU" dirty="0" smtClean="0"/>
              <a:t>Income- </a:t>
            </a:r>
            <a:r>
              <a:rPr lang="en-AU" dirty="0"/>
              <a:t>4 week’s rental bank balance</a:t>
            </a:r>
          </a:p>
          <a:p>
            <a:pPr lvl="2"/>
            <a:endParaRPr lang="en-AU" dirty="0" smtClean="0"/>
          </a:p>
          <a:p>
            <a:pPr marL="114300" indent="0">
              <a:buNone/>
            </a:pPr>
            <a:r>
              <a:rPr lang="en-GB" dirty="0" smtClean="0"/>
              <a:t> </a:t>
            </a:r>
            <a:r>
              <a:rPr lang="en-GB" sz="2400" b="1" dirty="0" smtClean="0"/>
              <a:t>Secondary </a:t>
            </a:r>
            <a:r>
              <a:rPr lang="en-GB" sz="2400" b="1" dirty="0"/>
              <a:t>users</a:t>
            </a:r>
            <a:endParaRPr lang="en-AU" sz="2400" b="1" dirty="0"/>
          </a:p>
          <a:p>
            <a:pPr lvl="1"/>
            <a:r>
              <a:rPr lang="en-GB" dirty="0" smtClean="0"/>
              <a:t>Agent </a:t>
            </a:r>
            <a:r>
              <a:rPr lang="en-GB" dirty="0"/>
              <a:t>(Accommodation providers</a:t>
            </a:r>
            <a:r>
              <a:rPr lang="en-GB" dirty="0" smtClean="0"/>
              <a:t>)</a:t>
            </a:r>
          </a:p>
          <a:p>
            <a:pPr lvl="1"/>
            <a:endParaRPr lang="en-AU" dirty="0"/>
          </a:p>
          <a:p>
            <a:pPr lvl="1"/>
            <a:r>
              <a:rPr lang="en-GB" dirty="0" smtClean="0"/>
              <a:t>Second </a:t>
            </a:r>
            <a:r>
              <a:rPr lang="en-GB" dirty="0"/>
              <a:t>Hand items/appliance </a:t>
            </a:r>
            <a:r>
              <a:rPr lang="en-GB" dirty="0" smtClean="0"/>
              <a:t>Resellers</a:t>
            </a:r>
          </a:p>
          <a:p>
            <a:pPr lvl="1"/>
            <a:endParaRPr lang="en-AU" dirty="0"/>
          </a:p>
          <a:p>
            <a:pPr lvl="1"/>
            <a:r>
              <a:rPr lang="en-GB" dirty="0" smtClean="0"/>
              <a:t>Individuals </a:t>
            </a:r>
            <a:r>
              <a:rPr lang="en-GB" dirty="0"/>
              <a:t>seeking roommates/partners for accommodation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6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 smtClean="0"/>
              <a:t>Responsive rental </a:t>
            </a:r>
            <a:r>
              <a:rPr lang="en-GB" dirty="0"/>
              <a:t>website accessible online on any </a:t>
            </a:r>
            <a:r>
              <a:rPr lang="en-GB" dirty="0" smtClean="0"/>
              <a:t>device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Display </a:t>
            </a:r>
            <a:r>
              <a:rPr lang="en-GB" dirty="0"/>
              <a:t>range of rental options including </a:t>
            </a:r>
            <a:r>
              <a:rPr lang="en-GB" dirty="0" smtClean="0"/>
              <a:t>homestay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Communication Bar for user communication or </a:t>
            </a:r>
            <a:r>
              <a:rPr lang="en-GB" dirty="0" smtClean="0"/>
              <a:t>forums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Q and A section – For Frequently asked Questions</a:t>
            </a:r>
            <a:endParaRPr lang="en-AU" dirty="0"/>
          </a:p>
          <a:p>
            <a:pPr lvl="1"/>
            <a:r>
              <a:rPr lang="en-GB" dirty="0" smtClean="0"/>
              <a:t>Enable </a:t>
            </a:r>
            <a:r>
              <a:rPr lang="en-GB" dirty="0"/>
              <a:t>Students to seek for house mate or second hand items available for resale.</a:t>
            </a:r>
            <a:endParaRPr lang="en-AU" dirty="0"/>
          </a:p>
          <a:p>
            <a:pPr lvl="1"/>
            <a:r>
              <a:rPr lang="en-GB" dirty="0" smtClean="0"/>
              <a:t>Provide </a:t>
            </a:r>
            <a:r>
              <a:rPr lang="en-GB" dirty="0"/>
              <a:t>accommodation by area, </a:t>
            </a:r>
            <a:r>
              <a:rPr lang="en-GB" dirty="0" smtClean="0"/>
              <a:t>suburb</a:t>
            </a:r>
          </a:p>
          <a:p>
            <a:pPr lvl="1"/>
            <a:endParaRPr lang="en-AU" dirty="0"/>
          </a:p>
          <a:p>
            <a:pPr lvl="0"/>
            <a:r>
              <a:rPr lang="en-GB" dirty="0"/>
              <a:t>Proper navigation assistance for </a:t>
            </a:r>
            <a:r>
              <a:rPr lang="en-GB" dirty="0" smtClean="0"/>
              <a:t>users</a:t>
            </a:r>
          </a:p>
          <a:p>
            <a:pPr lvl="0"/>
            <a:endParaRPr lang="en-AU" dirty="0"/>
          </a:p>
          <a:p>
            <a:pPr lvl="0"/>
            <a:r>
              <a:rPr lang="en-GB" dirty="0"/>
              <a:t>Simple and easy to use page layout </a:t>
            </a:r>
            <a:endParaRPr lang="en-GB" dirty="0" smtClean="0"/>
          </a:p>
          <a:p>
            <a:pPr lvl="0"/>
            <a:endParaRPr lang="en-AU" dirty="0"/>
          </a:p>
          <a:p>
            <a:pPr lvl="0"/>
            <a:r>
              <a:rPr lang="en-GB" dirty="0"/>
              <a:t>Clear contact details </a:t>
            </a:r>
            <a:endParaRPr lang="en-GB" dirty="0" smtClean="0"/>
          </a:p>
          <a:p>
            <a:pPr marL="114300" lv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3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dirty="0"/>
              <a:t>Usage of colour, font, text, image</a:t>
            </a:r>
            <a:endParaRPr lang="en-AU" sz="2800" dirty="0"/>
          </a:p>
          <a:p>
            <a:pPr lvl="0"/>
            <a:r>
              <a:rPr lang="en-GB" sz="2400" dirty="0"/>
              <a:t>Usage of media</a:t>
            </a:r>
            <a:endParaRPr lang="en-AU" sz="2800" dirty="0"/>
          </a:p>
          <a:p>
            <a:r>
              <a:rPr lang="en-GB" sz="2400" dirty="0"/>
              <a:t>Images used for:</a:t>
            </a:r>
            <a:endParaRPr lang="en-AU" sz="2800" dirty="0"/>
          </a:p>
          <a:p>
            <a:pPr lvl="0"/>
            <a:r>
              <a:rPr lang="en-GB" sz="2400" dirty="0"/>
              <a:t>Rental properties</a:t>
            </a:r>
            <a:endParaRPr lang="en-AU" sz="2800" dirty="0"/>
          </a:p>
          <a:p>
            <a:pPr lvl="1"/>
            <a:r>
              <a:rPr lang="en-GB" dirty="0"/>
              <a:t>Villa</a:t>
            </a:r>
            <a:endParaRPr lang="en-AU" sz="2400" dirty="0"/>
          </a:p>
          <a:p>
            <a:pPr lvl="1"/>
            <a:r>
              <a:rPr lang="en-GB" dirty="0"/>
              <a:t>Apartment</a:t>
            </a:r>
            <a:endParaRPr lang="en-AU" sz="2400" dirty="0"/>
          </a:p>
          <a:p>
            <a:pPr lvl="1"/>
            <a:r>
              <a:rPr lang="en-GB" dirty="0" err="1"/>
              <a:t>Sharehouse</a:t>
            </a:r>
            <a:endParaRPr lang="en-AU" sz="2400" dirty="0"/>
          </a:p>
          <a:p>
            <a:pPr lvl="1"/>
            <a:r>
              <a:rPr lang="en-GB" dirty="0"/>
              <a:t>Townhouse</a:t>
            </a:r>
            <a:endParaRPr lang="en-AU" sz="2400" dirty="0"/>
          </a:p>
          <a:p>
            <a:pPr lvl="0"/>
            <a:r>
              <a:rPr lang="en-GB" sz="2400" dirty="0"/>
              <a:t>Home Stay </a:t>
            </a:r>
            <a:endParaRPr lang="en-AU" sz="2800" dirty="0"/>
          </a:p>
          <a:p>
            <a:pPr lvl="0"/>
            <a:r>
              <a:rPr lang="en-GB" sz="2400" dirty="0"/>
              <a:t>Second Hand Items Appliance resales</a:t>
            </a:r>
            <a:endParaRPr lang="en-AU" sz="2400" dirty="0"/>
          </a:p>
          <a:p>
            <a:pPr lvl="0"/>
            <a:r>
              <a:rPr lang="en-GB" sz="2400" dirty="0"/>
              <a:t>Logos etc.</a:t>
            </a:r>
            <a:endParaRPr lang="en-AU" sz="2400" dirty="0"/>
          </a:p>
          <a:p>
            <a:pPr marL="1143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34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4400" dirty="0" smtClean="0"/>
              <a:t>INFORMATION ARCHITECTURE AND NAVIGATION SYSTEMS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Breadcrumbs</a:t>
            </a:r>
          </a:p>
          <a:p>
            <a:endParaRPr lang="en-AU" sz="2400" dirty="0"/>
          </a:p>
          <a:p>
            <a:r>
              <a:rPr lang="en-GB" dirty="0"/>
              <a:t>Page </a:t>
            </a:r>
            <a:r>
              <a:rPr lang="en-GB" dirty="0" smtClean="0"/>
              <a:t>Titles</a:t>
            </a:r>
          </a:p>
          <a:p>
            <a:endParaRPr lang="en-AU" sz="2400" dirty="0"/>
          </a:p>
          <a:p>
            <a:r>
              <a:rPr lang="en-GB" dirty="0"/>
              <a:t>Highlighted </a:t>
            </a:r>
            <a:r>
              <a:rPr lang="en-GB" dirty="0" smtClean="0"/>
              <a:t>Tabs</a:t>
            </a:r>
          </a:p>
          <a:p>
            <a:endParaRPr lang="en-AU" sz="2400" dirty="0"/>
          </a:p>
          <a:p>
            <a:r>
              <a:rPr lang="en-GB" dirty="0"/>
              <a:t>Search </a:t>
            </a:r>
            <a:r>
              <a:rPr lang="en-GB" dirty="0" smtClean="0"/>
              <a:t>Icon</a:t>
            </a:r>
          </a:p>
          <a:p>
            <a:endParaRPr lang="en-AU" sz="2400" dirty="0"/>
          </a:p>
          <a:p>
            <a:r>
              <a:rPr lang="en-GB" dirty="0"/>
              <a:t>Global/Local Navigation </a:t>
            </a:r>
            <a:r>
              <a:rPr lang="en-GB" dirty="0" smtClean="0"/>
              <a:t>Bars</a:t>
            </a:r>
          </a:p>
          <a:p>
            <a:endParaRPr lang="en-AU" sz="2400" dirty="0"/>
          </a:p>
          <a:p>
            <a:r>
              <a:rPr lang="en-GB" dirty="0"/>
              <a:t>Help/Contact Us/ FAQ’s/ Communication Bar or Forums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2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Front end requirements: </a:t>
            </a:r>
            <a:endParaRPr lang="en-AU" dirty="0"/>
          </a:p>
          <a:p>
            <a:pPr lvl="1"/>
            <a:r>
              <a:rPr lang="en-GB" dirty="0"/>
              <a:t>Tools: HTML, CSS and JavaScript</a:t>
            </a:r>
            <a:endParaRPr lang="en-AU" dirty="0"/>
          </a:p>
          <a:p>
            <a:endParaRPr lang="en-AU" dirty="0"/>
          </a:p>
          <a:p>
            <a:r>
              <a:rPr lang="en-GB" b="1" dirty="0"/>
              <a:t>Back end requirements: </a:t>
            </a:r>
            <a:endParaRPr lang="en-AU" dirty="0"/>
          </a:p>
          <a:p>
            <a:pPr lvl="1"/>
            <a:r>
              <a:rPr lang="en-GB" dirty="0"/>
              <a:t>Tools: SQL Server, PHP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8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436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TEAM MEMBERS</vt:lpstr>
      <vt:lpstr>PROJECT TITLE</vt:lpstr>
      <vt:lpstr>GOALS OR OBJECTIVES</vt:lpstr>
      <vt:lpstr>TARGET USERS</vt:lpstr>
      <vt:lpstr>FEATURES</vt:lpstr>
      <vt:lpstr>FEATURES</vt:lpstr>
      <vt:lpstr>INFORMATION ARCHITECTURE AND NAVIGATION SYSTEMS</vt:lpstr>
      <vt:lpstr>TECHNOLOGIES</vt:lpstr>
      <vt:lpstr>SITE DIAGRAM/BLUEPRINT</vt:lpstr>
      <vt:lpstr>DATA REQUIREMENTS</vt:lpstr>
      <vt:lpstr>ABSTRACT VISUAL REPRESENTATION</vt:lpstr>
      <vt:lpstr>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Meagan</dc:creator>
  <cp:lastModifiedBy>Meagan</cp:lastModifiedBy>
  <cp:revision>9</cp:revision>
  <dcterms:created xsi:type="dcterms:W3CDTF">2017-08-16T22:24:37Z</dcterms:created>
  <dcterms:modified xsi:type="dcterms:W3CDTF">2017-08-16T23:48:46Z</dcterms:modified>
</cp:coreProperties>
</file>