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"/>
  </p:notesMasterIdLst>
  <p:handoutMasterIdLst>
    <p:handoutMasterId r:id="rId7"/>
  </p:handoutMasterIdLst>
  <p:sldIdLst>
    <p:sldId id="287" r:id="rId2"/>
    <p:sldId id="288" r:id="rId3"/>
    <p:sldId id="290" r:id="rId4"/>
    <p:sldId id="284" r:id="rId5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2784" autoAdjust="0"/>
  </p:normalViewPr>
  <p:slideViewPr>
    <p:cSldViewPr>
      <p:cViewPr>
        <p:scale>
          <a:sx n="66" d="100"/>
          <a:sy n="66" d="100"/>
        </p:scale>
        <p:origin x="-16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81100"/>
            <a:ext cx="850109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57150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929718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en-IN" dirty="0" smtClean="0"/>
              <a:t>Home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14488"/>
            <a:ext cx="9143999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About Us Page 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>
            <a:normAutofit/>
          </a:bodyPr>
          <a:lstStyle/>
          <a:p>
            <a:r>
              <a:rPr lang="en-A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Responsibilities &amp; Project Milestone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5"/>
            <a:ext cx="8820472" cy="595677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Responsibilities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Neha: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Sign-Up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Database Creation(</a:t>
            </a:r>
            <a:r>
              <a:rPr lang="en-AU" sz="2500" b="1" dirty="0" err="1" smtClean="0"/>
              <a:t>Adoptors</a:t>
            </a:r>
            <a:r>
              <a:rPr lang="en-AU" sz="25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/>
              <a:t>Data Collection and Designing of Sign-Up Page</a:t>
            </a:r>
          </a:p>
          <a:p>
            <a:pPr marL="0" indent="0">
              <a:buNone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AU" sz="1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AU" b="1" dirty="0" err="1" smtClean="0">
                <a:solidFill>
                  <a:prstClr val="black"/>
                </a:solidFill>
              </a:rPr>
              <a:t>Tanveer</a:t>
            </a:r>
            <a:r>
              <a:rPr lang="en-AU" b="1" dirty="0" smtClean="0">
                <a:solidFill>
                  <a:prstClr val="black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Home </a:t>
            </a:r>
            <a:r>
              <a:rPr lang="en-AU" sz="2500" b="1" dirty="0" err="1" smtClean="0">
                <a:solidFill>
                  <a:prstClr val="black"/>
                </a:solidFill>
              </a:rPr>
              <a:t>Page:Header,Article</a:t>
            </a:r>
            <a:endParaRPr lang="en-AU" sz="25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Database Creation(</a:t>
            </a:r>
            <a:r>
              <a:rPr lang="en-AU" sz="2500" b="1" dirty="0" err="1" smtClean="0">
                <a:solidFill>
                  <a:prstClr val="black"/>
                </a:solidFill>
              </a:rPr>
              <a:t>Client:Donors</a:t>
            </a:r>
            <a:r>
              <a:rPr lang="en-AU" sz="2500" b="1" dirty="0" smtClean="0">
                <a:solidFill>
                  <a:prstClr val="black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500" b="1" dirty="0" smtClean="0">
                <a:solidFill>
                  <a:prstClr val="black"/>
                </a:solidFill>
              </a:rPr>
              <a:t>Data Collection for Home page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Bajinder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Login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Designing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300" b="1" dirty="0" smtClean="0">
                <a:solidFill>
                  <a:prstClr val="black"/>
                </a:solidFill>
              </a:rPr>
              <a:t>Database Creation for Visitors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3400" b="1" dirty="0" err="1" smtClean="0">
                <a:solidFill>
                  <a:prstClr val="black"/>
                </a:solidFill>
              </a:rPr>
              <a:t>Harpal</a:t>
            </a:r>
            <a:endParaRPr lang="en-AU" sz="34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Home </a:t>
            </a:r>
            <a:r>
              <a:rPr lang="en-AU" sz="2800" b="1" dirty="0" err="1" smtClean="0">
                <a:solidFill>
                  <a:prstClr val="black"/>
                </a:solidFill>
              </a:rPr>
              <a:t>Page:NewsLetter</a:t>
            </a:r>
            <a:r>
              <a:rPr lang="en-AU" sz="2800" b="1" dirty="0" smtClean="0">
                <a:solidFill>
                  <a:prstClr val="black"/>
                </a:solidFill>
              </a:rPr>
              <a:t>,</a:t>
            </a:r>
            <a:r>
              <a:rPr lang="en-AU" sz="2800" b="1" dirty="0">
                <a:solidFill>
                  <a:prstClr val="black"/>
                </a:solidFill>
              </a:rPr>
              <a:t> ,Footer</a:t>
            </a:r>
            <a:endParaRPr lang="en-AU" sz="28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Designing About Us &amp; Our Mission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800" b="1" dirty="0" smtClean="0">
                <a:solidFill>
                  <a:prstClr val="black"/>
                </a:solidFill>
              </a:rPr>
              <a:t>Database Creation For </a:t>
            </a:r>
            <a:r>
              <a:rPr lang="en-AU" sz="2800" b="1" dirty="0" err="1" smtClean="0">
                <a:solidFill>
                  <a:prstClr val="black"/>
                </a:solidFill>
              </a:rPr>
              <a:t>Paypal</a:t>
            </a:r>
            <a:r>
              <a:rPr lang="en-AU" sz="2800" b="1" dirty="0" smtClean="0">
                <a:solidFill>
                  <a:prstClr val="black"/>
                </a:solidFill>
              </a:rPr>
              <a:t> link</a:t>
            </a: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sz="16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AU" sz="1600" b="1" dirty="0" smtClean="0">
                <a:solidFill>
                  <a:srgbClr val="FF0000"/>
                </a:solidFill>
              </a:rPr>
              <a:t>--           </a:t>
            </a:r>
            <a:r>
              <a:rPr lang="en-AU" b="1" dirty="0" smtClean="0">
                <a:solidFill>
                  <a:srgbClr val="FF0000"/>
                </a:solidFill>
              </a:rPr>
              <a:t>Schedule</a:t>
            </a:r>
          </a:p>
          <a:p>
            <a:r>
              <a:rPr lang="en-AU" dirty="0"/>
              <a:t>Week 6: Blue </a:t>
            </a:r>
            <a:r>
              <a:rPr lang="en-AU" dirty="0" smtClean="0"/>
              <a:t>print ,discussions about the concept of the project </a:t>
            </a:r>
            <a:r>
              <a:rPr lang="en-AU" dirty="0"/>
              <a:t>&amp; Website Visual Design layout.</a:t>
            </a:r>
          </a:p>
          <a:p>
            <a:r>
              <a:rPr lang="en-AU" dirty="0"/>
              <a:t>Week 7:Designing of all the following pages and assembling their database :</a:t>
            </a:r>
          </a:p>
          <a:p>
            <a:r>
              <a:rPr lang="en-AU" dirty="0"/>
              <a:t>Home page</a:t>
            </a:r>
          </a:p>
          <a:p>
            <a:r>
              <a:rPr lang="en-AU" dirty="0"/>
              <a:t>About us</a:t>
            </a:r>
          </a:p>
          <a:p>
            <a:r>
              <a:rPr lang="en-AU" dirty="0"/>
              <a:t>Contact us</a:t>
            </a:r>
          </a:p>
          <a:p>
            <a:r>
              <a:rPr lang="en-AU" dirty="0"/>
              <a:t>Support us</a:t>
            </a:r>
          </a:p>
          <a:p>
            <a:r>
              <a:rPr lang="en-AU" dirty="0"/>
              <a:t>Donate</a:t>
            </a:r>
          </a:p>
          <a:p>
            <a:r>
              <a:rPr lang="en-AU" dirty="0"/>
              <a:t>Adopt.</a:t>
            </a:r>
          </a:p>
          <a:p>
            <a:r>
              <a:rPr lang="en-AU" dirty="0" smtClean="0"/>
              <a:t>Week </a:t>
            </a:r>
            <a:r>
              <a:rPr lang="en-AU" dirty="0"/>
              <a:t>8:Linking the Home, </a:t>
            </a:r>
            <a:r>
              <a:rPr lang="en-AU" dirty="0" smtClean="0"/>
              <a:t>about </a:t>
            </a:r>
            <a:r>
              <a:rPr lang="en-AU" dirty="0" err="1" smtClean="0"/>
              <a:t>us,contact</a:t>
            </a:r>
            <a:r>
              <a:rPr lang="en-AU" dirty="0" smtClean="0"/>
              <a:t> </a:t>
            </a:r>
            <a:r>
              <a:rPr lang="en-AU" dirty="0" err="1" smtClean="0"/>
              <a:t>us,support</a:t>
            </a:r>
            <a:r>
              <a:rPr lang="en-AU" dirty="0" smtClean="0"/>
              <a:t> </a:t>
            </a:r>
            <a:r>
              <a:rPr lang="en-AU" dirty="0" err="1" smtClean="0"/>
              <a:t>us,donate</a:t>
            </a:r>
            <a:r>
              <a:rPr lang="en-AU" dirty="0" smtClean="0"/>
              <a:t>  and adopt </a:t>
            </a:r>
            <a:r>
              <a:rPr lang="en-AU" dirty="0"/>
              <a:t>to the </a:t>
            </a:r>
            <a:r>
              <a:rPr lang="en-AU" dirty="0" smtClean="0"/>
              <a:t> subsequent </a:t>
            </a:r>
            <a:r>
              <a:rPr lang="en-AU" dirty="0"/>
              <a:t>web pages</a:t>
            </a:r>
            <a:r>
              <a:rPr lang="en-AU" dirty="0" smtClean="0"/>
              <a:t>:</a:t>
            </a:r>
          </a:p>
          <a:p>
            <a:r>
              <a:rPr lang="en-AU" dirty="0" smtClean="0"/>
              <a:t>Linking donation page to payment gateway.</a:t>
            </a:r>
          </a:p>
          <a:p>
            <a:endParaRPr lang="en-AU" dirty="0"/>
          </a:p>
          <a:p>
            <a:r>
              <a:rPr lang="en-AU" dirty="0" smtClean="0"/>
              <a:t>Week </a:t>
            </a:r>
            <a:r>
              <a:rPr lang="en-AU" dirty="0"/>
              <a:t>9</a:t>
            </a:r>
            <a:r>
              <a:rPr lang="en-AU" dirty="0" smtClean="0"/>
              <a:t>:</a:t>
            </a:r>
          </a:p>
          <a:p>
            <a:r>
              <a:rPr lang="en-AU" dirty="0" smtClean="0"/>
              <a:t>Launching all </a:t>
            </a:r>
            <a:r>
              <a:rPr lang="en-AU" dirty="0"/>
              <a:t>the Pages for a visual and running blueprint of the website over the server.</a:t>
            </a:r>
          </a:p>
          <a:p>
            <a:r>
              <a:rPr lang="en-AU" dirty="0"/>
              <a:t>Week 10:Final Website.</a:t>
            </a:r>
          </a:p>
          <a:p>
            <a:pPr marL="0" indent="0">
              <a:buNone/>
            </a:pPr>
            <a:endParaRPr lang="en-AU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23/12/2016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171</Words>
  <Application>Microsoft Office PowerPoint</Application>
  <PresentationFormat>On-screen Show (4:3)</PresentationFormat>
  <Paragraphs>54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Page Layout</vt:lpstr>
      <vt:lpstr>Home Page Layout</vt:lpstr>
      <vt:lpstr>About Us Page Layout</vt:lpstr>
      <vt:lpstr>Team Responsibilities &amp; Project Milestone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TANVEER KAUR</cp:lastModifiedBy>
  <cp:revision>399</cp:revision>
  <cp:lastPrinted>1601-01-01T00:00:00Z</cp:lastPrinted>
  <dcterms:created xsi:type="dcterms:W3CDTF">1601-01-01T00:00:00Z</dcterms:created>
  <dcterms:modified xsi:type="dcterms:W3CDTF">2016-12-22T18:35:53Z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